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35" r:id="rId2"/>
    <p:sldId id="421" r:id="rId3"/>
    <p:sldId id="422" r:id="rId4"/>
    <p:sldId id="423" r:id="rId5"/>
    <p:sldId id="424" r:id="rId6"/>
    <p:sldId id="425" r:id="rId7"/>
    <p:sldId id="426" r:id="rId8"/>
    <p:sldId id="433" r:id="rId9"/>
    <p:sldId id="428" r:id="rId10"/>
  </p:sldIdLst>
  <p:sldSz cx="9144000" cy="6858000" type="screen4x3"/>
  <p:notesSz cx="6743700" cy="9906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286" autoAdjust="0"/>
    <p:restoredTop sz="86430"/>
  </p:normalViewPr>
  <p:slideViewPr>
    <p:cSldViewPr>
      <p:cViewPr varScale="1">
        <p:scale>
          <a:sx n="67" d="100"/>
          <a:sy n="67" d="100"/>
        </p:scale>
        <p:origin x="192" y="1336"/>
      </p:cViewPr>
      <p:guideLst>
        <p:guide orient="horz" pos="2160"/>
        <p:guide pos="2880"/>
      </p:guideLst>
    </p:cSldViewPr>
  </p:slideViewPr>
  <p:outlineViewPr>
    <p:cViewPr>
      <p:scale>
        <a:sx n="33" d="100"/>
        <a:sy n="33" d="100"/>
      </p:scale>
      <p:origin x="0" y="-39544"/>
    </p:cViewPr>
  </p:outlineViewPr>
  <p:notesTextViewPr>
    <p:cViewPr>
      <p:scale>
        <a:sx n="100" d="100"/>
        <a:sy n="100" d="100"/>
      </p:scale>
      <p:origin x="0" y="0"/>
    </p:cViewPr>
  </p:notesTextViewPr>
  <p:sorterViewPr>
    <p:cViewPr>
      <p:scale>
        <a:sx n="66" d="100"/>
        <a:sy n="66" d="100"/>
      </p:scale>
      <p:origin x="0" y="9432"/>
    </p:cViewPr>
  </p:sorterViewPr>
  <p:notesViewPr>
    <p:cSldViewPr>
      <p:cViewPr varScale="1">
        <p:scale>
          <a:sx n="95" d="100"/>
          <a:sy n="95" d="100"/>
        </p:scale>
        <p:origin x="42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43A0158A-BBDC-DA4D-82E3-3DA088B5072B}"/>
              </a:ext>
            </a:extLst>
          </p:cNvPr>
          <p:cNvSpPr>
            <a:spLocks noGrp="1" noChangeArrowheads="1"/>
          </p:cNvSpPr>
          <p:nvPr>
            <p:ph type="hdr" sz="quarter"/>
          </p:nvPr>
        </p:nvSpPr>
        <p:spPr bwMode="auto">
          <a:xfrm>
            <a:off x="0" y="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s-ES_tradnl" altLang="es-ES_tradnl"/>
          </a:p>
        </p:txBody>
      </p:sp>
      <p:sp>
        <p:nvSpPr>
          <p:cNvPr id="21507" name="Rectangle 3">
            <a:extLst>
              <a:ext uri="{FF2B5EF4-FFF2-40B4-BE49-F238E27FC236}">
                <a16:creationId xmlns:a16="http://schemas.microsoft.com/office/drawing/2014/main" id="{827AC048-7D78-E340-AA64-65887422F8BC}"/>
              </a:ext>
            </a:extLst>
          </p:cNvPr>
          <p:cNvSpPr>
            <a:spLocks noGrp="1" noChangeArrowheads="1"/>
          </p:cNvSpPr>
          <p:nvPr>
            <p:ph type="dt" sz="quarter" idx="1"/>
          </p:nvPr>
        </p:nvSpPr>
        <p:spPr bwMode="auto">
          <a:xfrm>
            <a:off x="3821113" y="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s-ES_tradnl" altLang="es-ES_tradnl"/>
          </a:p>
        </p:txBody>
      </p:sp>
      <p:sp>
        <p:nvSpPr>
          <p:cNvPr id="21508" name="Rectangle 4">
            <a:extLst>
              <a:ext uri="{FF2B5EF4-FFF2-40B4-BE49-F238E27FC236}">
                <a16:creationId xmlns:a16="http://schemas.microsoft.com/office/drawing/2014/main" id="{047CD4DF-B78A-E341-9909-B53B8C790A2F}"/>
              </a:ext>
            </a:extLst>
          </p:cNvPr>
          <p:cNvSpPr>
            <a:spLocks noGrp="1" noChangeArrowheads="1"/>
          </p:cNvSpPr>
          <p:nvPr>
            <p:ph type="ftr" sz="quarter" idx="2"/>
          </p:nvPr>
        </p:nvSpPr>
        <p:spPr bwMode="auto">
          <a:xfrm>
            <a:off x="0" y="941070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s-ES_tradnl" altLang="es-ES_tradnl"/>
          </a:p>
        </p:txBody>
      </p:sp>
      <p:sp>
        <p:nvSpPr>
          <p:cNvPr id="21509" name="Rectangle 5">
            <a:extLst>
              <a:ext uri="{FF2B5EF4-FFF2-40B4-BE49-F238E27FC236}">
                <a16:creationId xmlns:a16="http://schemas.microsoft.com/office/drawing/2014/main" id="{9CA4D0BD-4938-704A-B333-BC3C0E8DF16B}"/>
              </a:ext>
            </a:extLst>
          </p:cNvPr>
          <p:cNvSpPr>
            <a:spLocks noGrp="1" noChangeArrowheads="1"/>
          </p:cNvSpPr>
          <p:nvPr>
            <p:ph type="sldNum" sz="quarter" idx="3"/>
          </p:nvPr>
        </p:nvSpPr>
        <p:spPr bwMode="auto">
          <a:xfrm>
            <a:off x="3821113" y="941070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08BD373-96DD-1648-AA37-74DC8172E682}" type="slidenum">
              <a:rPr lang="es-ES_tradnl" altLang="es-ES_tradnl"/>
              <a:pPr>
                <a:defRPr/>
              </a:pPr>
              <a:t>‹Nº›</a:t>
            </a:fld>
            <a:endParaRPr lang="es-ES_tradnl" altLang="es-ES_trad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85905DE-BC30-8D4F-91EE-1CD1A61AE612}"/>
              </a:ext>
            </a:extLst>
          </p:cNvPr>
          <p:cNvSpPr>
            <a:spLocks noGrp="1" noChangeArrowheads="1"/>
          </p:cNvSpPr>
          <p:nvPr>
            <p:ph type="hdr" sz="quarter"/>
          </p:nvPr>
        </p:nvSpPr>
        <p:spPr bwMode="auto">
          <a:xfrm>
            <a:off x="0" y="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s-ES_tradnl" altLang="es-ES_tradnl"/>
          </a:p>
        </p:txBody>
      </p:sp>
      <p:sp>
        <p:nvSpPr>
          <p:cNvPr id="4099" name="Rectangle 3">
            <a:extLst>
              <a:ext uri="{FF2B5EF4-FFF2-40B4-BE49-F238E27FC236}">
                <a16:creationId xmlns:a16="http://schemas.microsoft.com/office/drawing/2014/main" id="{A91AA6A8-3849-DF4E-AAEE-EAA0CE872EF8}"/>
              </a:ext>
            </a:extLst>
          </p:cNvPr>
          <p:cNvSpPr>
            <a:spLocks noGrp="1" noChangeArrowheads="1"/>
          </p:cNvSpPr>
          <p:nvPr>
            <p:ph type="dt" idx="1"/>
          </p:nvPr>
        </p:nvSpPr>
        <p:spPr bwMode="auto">
          <a:xfrm>
            <a:off x="3821113" y="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s-ES_tradnl" altLang="es-ES_tradnl"/>
          </a:p>
        </p:txBody>
      </p:sp>
      <p:sp>
        <p:nvSpPr>
          <p:cNvPr id="4100" name="Rectangle 4">
            <a:extLst>
              <a:ext uri="{FF2B5EF4-FFF2-40B4-BE49-F238E27FC236}">
                <a16:creationId xmlns:a16="http://schemas.microsoft.com/office/drawing/2014/main" id="{B4061F32-431C-B449-828D-2696FB90CBCD}"/>
              </a:ext>
            </a:extLst>
          </p:cNvPr>
          <p:cNvSpPr>
            <a:spLocks noGrp="1" noRot="1" noChangeAspect="1" noChangeArrowheads="1" noTextEdit="1"/>
          </p:cNvSpPr>
          <p:nvPr>
            <p:ph type="sldImg" idx="2"/>
          </p:nvPr>
        </p:nvSpPr>
        <p:spPr bwMode="auto">
          <a:xfrm>
            <a:off x="8953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327096CC-2873-524C-BAD0-2D76D9342555}"/>
              </a:ext>
            </a:extLst>
          </p:cNvPr>
          <p:cNvSpPr>
            <a:spLocks noGrp="1" noChangeArrowheads="1"/>
          </p:cNvSpPr>
          <p:nvPr>
            <p:ph type="body" sz="quarter" idx="3"/>
          </p:nvPr>
        </p:nvSpPr>
        <p:spPr bwMode="auto">
          <a:xfrm>
            <a:off x="898525" y="4705350"/>
            <a:ext cx="494665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s-ES_tradnl" altLang="es-ES_tradnl" noProof="0"/>
              <a:t>Haga clic para modificar el estilo de texto del patrón</a:t>
            </a:r>
          </a:p>
          <a:p>
            <a:pPr lvl="1"/>
            <a:r>
              <a:rPr lang="es-ES_tradnl" altLang="es-ES_tradnl" noProof="0"/>
              <a:t>Segundo nivel</a:t>
            </a:r>
          </a:p>
          <a:p>
            <a:pPr lvl="2"/>
            <a:r>
              <a:rPr lang="es-ES_tradnl" altLang="es-ES_tradnl" noProof="0"/>
              <a:t>Tercer nivel</a:t>
            </a:r>
          </a:p>
          <a:p>
            <a:pPr lvl="3"/>
            <a:r>
              <a:rPr lang="es-ES_tradnl" altLang="es-ES_tradnl" noProof="0"/>
              <a:t>Cuarto nivel</a:t>
            </a:r>
          </a:p>
          <a:p>
            <a:pPr lvl="4"/>
            <a:r>
              <a:rPr lang="es-ES_tradnl" altLang="es-ES_tradnl" noProof="0"/>
              <a:t>Quinto nivel</a:t>
            </a:r>
          </a:p>
        </p:txBody>
      </p:sp>
      <p:sp>
        <p:nvSpPr>
          <p:cNvPr id="4102" name="Rectangle 6">
            <a:extLst>
              <a:ext uri="{FF2B5EF4-FFF2-40B4-BE49-F238E27FC236}">
                <a16:creationId xmlns:a16="http://schemas.microsoft.com/office/drawing/2014/main" id="{90D15AD1-B710-434B-8E16-F2000D38B151}"/>
              </a:ext>
            </a:extLst>
          </p:cNvPr>
          <p:cNvSpPr>
            <a:spLocks noGrp="1" noChangeArrowheads="1"/>
          </p:cNvSpPr>
          <p:nvPr>
            <p:ph type="ftr" sz="quarter" idx="4"/>
          </p:nvPr>
        </p:nvSpPr>
        <p:spPr bwMode="auto">
          <a:xfrm>
            <a:off x="0" y="941070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s-ES_tradnl" altLang="es-ES_tradnl"/>
          </a:p>
        </p:txBody>
      </p:sp>
      <p:sp>
        <p:nvSpPr>
          <p:cNvPr id="4103" name="Rectangle 7">
            <a:extLst>
              <a:ext uri="{FF2B5EF4-FFF2-40B4-BE49-F238E27FC236}">
                <a16:creationId xmlns:a16="http://schemas.microsoft.com/office/drawing/2014/main" id="{12B7EEF2-0EBB-204A-AA42-1DC80987DA44}"/>
              </a:ext>
            </a:extLst>
          </p:cNvPr>
          <p:cNvSpPr>
            <a:spLocks noGrp="1" noChangeArrowheads="1"/>
          </p:cNvSpPr>
          <p:nvPr>
            <p:ph type="sldNum" sz="quarter" idx="5"/>
          </p:nvPr>
        </p:nvSpPr>
        <p:spPr bwMode="auto">
          <a:xfrm>
            <a:off x="3821113" y="941070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454995B4-3CC4-194C-B439-FF817F86C13A}" type="slidenum">
              <a:rPr lang="es-ES_tradnl" altLang="es-ES_tradnl"/>
              <a:pPr>
                <a:defRPr/>
              </a:pPr>
              <a:t>‹Nº›</a:t>
            </a:fld>
            <a:endParaRPr lang="es-ES_tradnl" alt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DF07807-95E9-F148-B55B-A67ADADDB722}"/>
              </a:ext>
            </a:extLst>
          </p:cNvPr>
          <p:cNvSpPr>
            <a:spLocks noGrp="1" noChangeArrowheads="1"/>
          </p:cNvSpPr>
          <p:nvPr>
            <p:ph type="sldNum" sz="quarter" idx="5"/>
          </p:nvPr>
        </p:nvSpPr>
        <p:spPr/>
        <p:txBody>
          <a:bodyPr/>
          <a:lstStyle/>
          <a:p>
            <a:pPr>
              <a:defRPr/>
            </a:pPr>
            <a:fld id="{710C21E6-C45B-EA41-822B-52EFA19DE688}" type="slidenum">
              <a:rPr lang="es-ES_tradnl" altLang="es-ES_tradnl"/>
              <a:pPr>
                <a:defRPr/>
              </a:pPr>
              <a:t>1</a:t>
            </a:fld>
            <a:endParaRPr lang="es-ES_tradnl" altLang="es-ES_tradnl"/>
          </a:p>
        </p:txBody>
      </p:sp>
      <p:sp>
        <p:nvSpPr>
          <p:cNvPr id="227330" name="Rectangle 2">
            <a:extLst>
              <a:ext uri="{FF2B5EF4-FFF2-40B4-BE49-F238E27FC236}">
                <a16:creationId xmlns:a16="http://schemas.microsoft.com/office/drawing/2014/main" id="{B7724045-9105-1D4C-B373-BB0AB6F3E9D9}"/>
              </a:ext>
            </a:extLst>
          </p:cNvPr>
          <p:cNvSpPr>
            <a:spLocks noGrp="1" noRot="1" noChangeAspect="1" noChangeArrowheads="1" noTextEdit="1"/>
          </p:cNvSpPr>
          <p:nvPr>
            <p:ph type="sldImg"/>
          </p:nvPr>
        </p:nvSpPr>
        <p:spPr>
          <a:xfrm>
            <a:off x="895350" y="742950"/>
            <a:ext cx="4954588" cy="3716338"/>
          </a:xfrm>
          <a:ln/>
        </p:spPr>
      </p:sp>
      <p:sp>
        <p:nvSpPr>
          <p:cNvPr id="227331" name="Rectangle 3">
            <a:extLst>
              <a:ext uri="{FF2B5EF4-FFF2-40B4-BE49-F238E27FC236}">
                <a16:creationId xmlns:a16="http://schemas.microsoft.com/office/drawing/2014/main" id="{C9C10FF1-4B80-674C-BEA3-120A162D688C}"/>
              </a:ext>
            </a:extLst>
          </p:cNvPr>
          <p:cNvSpPr>
            <a:spLocks noGrp="1" noChangeArrowheads="1"/>
          </p:cNvSpPr>
          <p:nvPr>
            <p:ph type="body" idx="1"/>
          </p:nvPr>
        </p:nvSpPr>
        <p:spPr>
          <a:xfrm>
            <a:off x="898525" y="4706938"/>
            <a:ext cx="4946650" cy="4456112"/>
          </a:xfrm>
        </p:spPr>
        <p:txBody>
          <a:bodyPr/>
          <a:lstStyle/>
          <a:p>
            <a:pPr>
              <a:defRPr/>
            </a:pPr>
            <a:endParaRPr lang="es-ES" alt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A654A21-FD42-6441-BAC1-DD3276EF9E6A}"/>
              </a:ext>
            </a:extLst>
          </p:cNvPr>
          <p:cNvSpPr>
            <a:spLocks noGrp="1" noChangeArrowheads="1"/>
          </p:cNvSpPr>
          <p:nvPr>
            <p:ph type="sldNum" sz="quarter" idx="5"/>
          </p:nvPr>
        </p:nvSpPr>
        <p:spPr/>
        <p:txBody>
          <a:bodyPr/>
          <a:lstStyle/>
          <a:p>
            <a:pPr>
              <a:defRPr/>
            </a:pPr>
            <a:fld id="{9F4DF3C4-0E7C-1946-925F-BFC70A68353D}" type="slidenum">
              <a:rPr lang="es-ES_tradnl" altLang="es-ES_tradnl"/>
              <a:pPr>
                <a:defRPr/>
              </a:pPr>
              <a:t>2</a:t>
            </a:fld>
            <a:endParaRPr lang="es-ES_tradnl" altLang="es-ES_tradnl"/>
          </a:p>
        </p:txBody>
      </p:sp>
      <p:sp>
        <p:nvSpPr>
          <p:cNvPr id="234498" name="Rectangle 2">
            <a:extLst>
              <a:ext uri="{FF2B5EF4-FFF2-40B4-BE49-F238E27FC236}">
                <a16:creationId xmlns:a16="http://schemas.microsoft.com/office/drawing/2014/main" id="{DC420B3B-2702-6744-AD28-00B26926787D}"/>
              </a:ext>
            </a:extLst>
          </p:cNvPr>
          <p:cNvSpPr>
            <a:spLocks noGrp="1" noRot="1" noChangeAspect="1" noChangeArrowheads="1" noTextEdit="1"/>
          </p:cNvSpPr>
          <p:nvPr>
            <p:ph type="sldImg"/>
          </p:nvPr>
        </p:nvSpPr>
        <p:spPr>
          <a:ln/>
        </p:spPr>
      </p:sp>
      <p:sp>
        <p:nvSpPr>
          <p:cNvPr id="234499" name="Rectangle 3">
            <a:extLst>
              <a:ext uri="{FF2B5EF4-FFF2-40B4-BE49-F238E27FC236}">
                <a16:creationId xmlns:a16="http://schemas.microsoft.com/office/drawing/2014/main" id="{8BCA30A9-7734-6145-BEE0-3FE893AB324D}"/>
              </a:ext>
            </a:extLst>
          </p:cNvPr>
          <p:cNvSpPr>
            <a:spLocks noGrp="1" noChangeArrowheads="1"/>
          </p:cNvSpPr>
          <p:nvPr>
            <p:ph type="body" idx="1"/>
          </p:nvPr>
        </p:nvSpPr>
        <p:spPr/>
        <p:txBody>
          <a:bodyPr/>
          <a:lstStyle/>
          <a:p>
            <a:pPr>
              <a:defRPr/>
            </a:pPr>
            <a:endParaRPr lang="es-ES" alt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CE1FFB7-06D6-7845-A3A7-1EF82472D9C8}"/>
              </a:ext>
            </a:extLst>
          </p:cNvPr>
          <p:cNvSpPr>
            <a:spLocks noGrp="1" noChangeArrowheads="1"/>
          </p:cNvSpPr>
          <p:nvPr>
            <p:ph type="sldNum" sz="quarter" idx="5"/>
          </p:nvPr>
        </p:nvSpPr>
        <p:spPr/>
        <p:txBody>
          <a:bodyPr/>
          <a:lstStyle/>
          <a:p>
            <a:pPr>
              <a:defRPr/>
            </a:pPr>
            <a:fld id="{3284C0F2-D9D4-4A42-90C6-6D4842C09018}" type="slidenum">
              <a:rPr lang="es-ES_tradnl" altLang="es-ES_tradnl"/>
              <a:pPr>
                <a:defRPr/>
              </a:pPr>
              <a:t>3</a:t>
            </a:fld>
            <a:endParaRPr lang="es-ES_tradnl" altLang="es-ES_tradnl"/>
          </a:p>
        </p:txBody>
      </p:sp>
      <p:sp>
        <p:nvSpPr>
          <p:cNvPr id="238594" name="Rectangle 2">
            <a:extLst>
              <a:ext uri="{FF2B5EF4-FFF2-40B4-BE49-F238E27FC236}">
                <a16:creationId xmlns:a16="http://schemas.microsoft.com/office/drawing/2014/main" id="{3DCACF39-1276-5546-8B8B-BC749BAA452F}"/>
              </a:ext>
            </a:extLst>
          </p:cNvPr>
          <p:cNvSpPr>
            <a:spLocks noGrp="1" noRot="1" noChangeAspect="1" noChangeArrowheads="1" noTextEdit="1"/>
          </p:cNvSpPr>
          <p:nvPr>
            <p:ph type="sldImg"/>
          </p:nvPr>
        </p:nvSpPr>
        <p:spPr>
          <a:xfrm>
            <a:off x="896938" y="742950"/>
            <a:ext cx="4953000" cy="3714750"/>
          </a:xfrm>
          <a:ln/>
        </p:spPr>
      </p:sp>
      <p:sp>
        <p:nvSpPr>
          <p:cNvPr id="238595" name="Rectangle 3">
            <a:extLst>
              <a:ext uri="{FF2B5EF4-FFF2-40B4-BE49-F238E27FC236}">
                <a16:creationId xmlns:a16="http://schemas.microsoft.com/office/drawing/2014/main" id="{BA0F15AE-F2D3-2341-8650-2CAF12324E61}"/>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A007779-6F13-8041-98E5-497C87B3B13D}"/>
              </a:ext>
            </a:extLst>
          </p:cNvPr>
          <p:cNvSpPr>
            <a:spLocks noGrp="1" noChangeArrowheads="1"/>
          </p:cNvSpPr>
          <p:nvPr>
            <p:ph type="sldNum" sz="quarter" idx="5"/>
          </p:nvPr>
        </p:nvSpPr>
        <p:spPr/>
        <p:txBody>
          <a:bodyPr/>
          <a:lstStyle/>
          <a:p>
            <a:pPr>
              <a:defRPr/>
            </a:pPr>
            <a:fld id="{B35F0C36-4E54-9944-90CE-0B78F3952E6B}" type="slidenum">
              <a:rPr lang="es-ES_tradnl" altLang="es-ES_tradnl"/>
              <a:pPr>
                <a:defRPr/>
              </a:pPr>
              <a:t>4</a:t>
            </a:fld>
            <a:endParaRPr lang="es-ES_tradnl" altLang="es-ES_tradnl"/>
          </a:p>
        </p:txBody>
      </p:sp>
      <p:sp>
        <p:nvSpPr>
          <p:cNvPr id="240642" name="Rectangle 2">
            <a:extLst>
              <a:ext uri="{FF2B5EF4-FFF2-40B4-BE49-F238E27FC236}">
                <a16:creationId xmlns:a16="http://schemas.microsoft.com/office/drawing/2014/main" id="{1A8FA2F6-3CB6-0C45-A444-33F0DE5C5C85}"/>
              </a:ext>
            </a:extLst>
          </p:cNvPr>
          <p:cNvSpPr>
            <a:spLocks noGrp="1" noRot="1" noChangeAspect="1" noChangeArrowheads="1" noTextEdit="1"/>
          </p:cNvSpPr>
          <p:nvPr>
            <p:ph type="sldImg"/>
          </p:nvPr>
        </p:nvSpPr>
        <p:spPr>
          <a:xfrm>
            <a:off x="896938" y="742950"/>
            <a:ext cx="4953000" cy="3714750"/>
          </a:xfrm>
          <a:ln/>
        </p:spPr>
      </p:sp>
      <p:sp>
        <p:nvSpPr>
          <p:cNvPr id="240643" name="Rectangle 3">
            <a:extLst>
              <a:ext uri="{FF2B5EF4-FFF2-40B4-BE49-F238E27FC236}">
                <a16:creationId xmlns:a16="http://schemas.microsoft.com/office/drawing/2014/main" id="{B7CF3BC8-6959-7440-BE6B-FF37C8567B4C}"/>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0EBE96C-8842-7A4A-A3DB-F774C82B6F2C}"/>
              </a:ext>
            </a:extLst>
          </p:cNvPr>
          <p:cNvSpPr>
            <a:spLocks noGrp="1" noChangeArrowheads="1"/>
          </p:cNvSpPr>
          <p:nvPr>
            <p:ph type="sldNum" sz="quarter" idx="5"/>
          </p:nvPr>
        </p:nvSpPr>
        <p:spPr/>
        <p:txBody>
          <a:bodyPr/>
          <a:lstStyle/>
          <a:p>
            <a:pPr>
              <a:defRPr/>
            </a:pPr>
            <a:fld id="{99F53792-D55B-7342-BDC4-9DE891BF9FA3}" type="slidenum">
              <a:rPr lang="es-ES_tradnl" altLang="es-ES_tradnl"/>
              <a:pPr>
                <a:defRPr/>
              </a:pPr>
              <a:t>5</a:t>
            </a:fld>
            <a:endParaRPr lang="es-ES_tradnl" altLang="es-ES_tradnl"/>
          </a:p>
        </p:txBody>
      </p:sp>
      <p:sp>
        <p:nvSpPr>
          <p:cNvPr id="242690" name="Rectangle 2">
            <a:extLst>
              <a:ext uri="{FF2B5EF4-FFF2-40B4-BE49-F238E27FC236}">
                <a16:creationId xmlns:a16="http://schemas.microsoft.com/office/drawing/2014/main" id="{1F07B90A-C0AD-6844-997A-AB58A1B42638}"/>
              </a:ext>
            </a:extLst>
          </p:cNvPr>
          <p:cNvSpPr>
            <a:spLocks noGrp="1" noRot="1" noChangeAspect="1" noChangeArrowheads="1" noTextEdit="1"/>
          </p:cNvSpPr>
          <p:nvPr>
            <p:ph type="sldImg"/>
          </p:nvPr>
        </p:nvSpPr>
        <p:spPr>
          <a:xfrm>
            <a:off x="896938" y="742950"/>
            <a:ext cx="4953000" cy="3714750"/>
          </a:xfrm>
          <a:ln/>
        </p:spPr>
      </p:sp>
      <p:sp>
        <p:nvSpPr>
          <p:cNvPr id="242691" name="Rectangle 3">
            <a:extLst>
              <a:ext uri="{FF2B5EF4-FFF2-40B4-BE49-F238E27FC236}">
                <a16:creationId xmlns:a16="http://schemas.microsoft.com/office/drawing/2014/main" id="{4F829EFD-38A8-654A-8723-3A951EB10B45}"/>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E06961-21BB-6745-B238-9A4794FD139A}"/>
              </a:ext>
            </a:extLst>
          </p:cNvPr>
          <p:cNvSpPr>
            <a:spLocks noGrp="1" noChangeArrowheads="1"/>
          </p:cNvSpPr>
          <p:nvPr>
            <p:ph type="sldNum" sz="quarter" idx="5"/>
          </p:nvPr>
        </p:nvSpPr>
        <p:spPr/>
        <p:txBody>
          <a:bodyPr/>
          <a:lstStyle/>
          <a:p>
            <a:pPr>
              <a:defRPr/>
            </a:pPr>
            <a:fld id="{0565D0B5-3328-7D4C-A29B-3375118C451F}" type="slidenum">
              <a:rPr lang="es-ES_tradnl" altLang="es-ES_tradnl"/>
              <a:pPr>
                <a:defRPr/>
              </a:pPr>
              <a:t>6</a:t>
            </a:fld>
            <a:endParaRPr lang="es-ES_tradnl" altLang="es-ES_tradnl"/>
          </a:p>
        </p:txBody>
      </p:sp>
      <p:sp>
        <p:nvSpPr>
          <p:cNvPr id="244738" name="Rectangle 2">
            <a:extLst>
              <a:ext uri="{FF2B5EF4-FFF2-40B4-BE49-F238E27FC236}">
                <a16:creationId xmlns:a16="http://schemas.microsoft.com/office/drawing/2014/main" id="{828A6179-E36E-0C40-9AD2-3141F886DF6F}"/>
              </a:ext>
            </a:extLst>
          </p:cNvPr>
          <p:cNvSpPr>
            <a:spLocks noGrp="1" noRot="1" noChangeAspect="1" noChangeArrowheads="1" noTextEdit="1"/>
          </p:cNvSpPr>
          <p:nvPr>
            <p:ph type="sldImg"/>
          </p:nvPr>
        </p:nvSpPr>
        <p:spPr>
          <a:xfrm>
            <a:off x="896938" y="742950"/>
            <a:ext cx="4953000" cy="3714750"/>
          </a:xfrm>
          <a:ln/>
        </p:spPr>
      </p:sp>
      <p:sp>
        <p:nvSpPr>
          <p:cNvPr id="244739" name="Rectangle 3">
            <a:extLst>
              <a:ext uri="{FF2B5EF4-FFF2-40B4-BE49-F238E27FC236}">
                <a16:creationId xmlns:a16="http://schemas.microsoft.com/office/drawing/2014/main" id="{AE05F2CC-A8CA-1C45-AB6F-1929807E3086}"/>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01CAFD0-64ED-B34E-8708-21933A646DC0}"/>
              </a:ext>
            </a:extLst>
          </p:cNvPr>
          <p:cNvSpPr>
            <a:spLocks noGrp="1" noChangeArrowheads="1"/>
          </p:cNvSpPr>
          <p:nvPr>
            <p:ph type="sldNum" sz="quarter" idx="5"/>
          </p:nvPr>
        </p:nvSpPr>
        <p:spPr/>
        <p:txBody>
          <a:bodyPr/>
          <a:lstStyle/>
          <a:p>
            <a:pPr>
              <a:defRPr/>
            </a:pPr>
            <a:fld id="{3B71B8E9-0E92-9B4D-B870-EE3522021957}" type="slidenum">
              <a:rPr lang="es-ES_tradnl" altLang="es-ES_tradnl"/>
              <a:pPr>
                <a:defRPr/>
              </a:pPr>
              <a:t>7</a:t>
            </a:fld>
            <a:endParaRPr lang="es-ES_tradnl" altLang="es-ES_tradnl"/>
          </a:p>
        </p:txBody>
      </p:sp>
      <p:sp>
        <p:nvSpPr>
          <p:cNvPr id="246786" name="Rectangle 2">
            <a:extLst>
              <a:ext uri="{FF2B5EF4-FFF2-40B4-BE49-F238E27FC236}">
                <a16:creationId xmlns:a16="http://schemas.microsoft.com/office/drawing/2014/main" id="{43CE3819-D916-D949-BE49-2A9D7C6C1DA1}"/>
              </a:ext>
            </a:extLst>
          </p:cNvPr>
          <p:cNvSpPr>
            <a:spLocks noGrp="1" noRot="1" noChangeAspect="1" noChangeArrowheads="1" noTextEdit="1"/>
          </p:cNvSpPr>
          <p:nvPr>
            <p:ph type="sldImg"/>
          </p:nvPr>
        </p:nvSpPr>
        <p:spPr>
          <a:xfrm>
            <a:off x="896938" y="742950"/>
            <a:ext cx="4953000" cy="3714750"/>
          </a:xfrm>
          <a:ln/>
        </p:spPr>
      </p:sp>
      <p:sp>
        <p:nvSpPr>
          <p:cNvPr id="246787" name="Rectangle 3">
            <a:extLst>
              <a:ext uri="{FF2B5EF4-FFF2-40B4-BE49-F238E27FC236}">
                <a16:creationId xmlns:a16="http://schemas.microsoft.com/office/drawing/2014/main" id="{B4F54A7F-424C-024A-BA8F-A9F2FAA8B325}"/>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043A88C-B49D-FD49-AFBB-8D19423376F3}"/>
              </a:ext>
            </a:extLst>
          </p:cNvPr>
          <p:cNvSpPr>
            <a:spLocks noGrp="1" noChangeArrowheads="1"/>
          </p:cNvSpPr>
          <p:nvPr>
            <p:ph type="sldNum" sz="quarter" idx="5"/>
          </p:nvPr>
        </p:nvSpPr>
        <p:spPr/>
        <p:txBody>
          <a:bodyPr/>
          <a:lstStyle/>
          <a:p>
            <a:pPr>
              <a:defRPr/>
            </a:pPr>
            <a:fld id="{01BF7B9C-8FF9-3D45-A1F2-6BA8F1290BAA}" type="slidenum">
              <a:rPr lang="es-ES_tradnl" altLang="es-ES_tradnl"/>
              <a:pPr>
                <a:defRPr/>
              </a:pPr>
              <a:t>9</a:t>
            </a:fld>
            <a:endParaRPr lang="es-ES_tradnl" altLang="es-ES_tradnl"/>
          </a:p>
        </p:txBody>
      </p:sp>
      <p:sp>
        <p:nvSpPr>
          <p:cNvPr id="250882" name="Rectangle 2">
            <a:extLst>
              <a:ext uri="{FF2B5EF4-FFF2-40B4-BE49-F238E27FC236}">
                <a16:creationId xmlns:a16="http://schemas.microsoft.com/office/drawing/2014/main" id="{BDCEA733-EA24-E043-AE57-B2924818C485}"/>
              </a:ext>
            </a:extLst>
          </p:cNvPr>
          <p:cNvSpPr>
            <a:spLocks noGrp="1" noRot="1" noChangeAspect="1" noChangeArrowheads="1" noTextEdit="1"/>
          </p:cNvSpPr>
          <p:nvPr>
            <p:ph type="sldImg"/>
          </p:nvPr>
        </p:nvSpPr>
        <p:spPr>
          <a:xfrm>
            <a:off x="896938" y="742950"/>
            <a:ext cx="4953000" cy="3714750"/>
          </a:xfrm>
          <a:ln/>
        </p:spPr>
      </p:sp>
      <p:sp>
        <p:nvSpPr>
          <p:cNvPr id="250883" name="Rectangle 3">
            <a:extLst>
              <a:ext uri="{FF2B5EF4-FFF2-40B4-BE49-F238E27FC236}">
                <a16:creationId xmlns:a16="http://schemas.microsoft.com/office/drawing/2014/main" id="{CA096937-C533-B242-A28C-4FBC6FE809FE}"/>
              </a:ext>
            </a:extLst>
          </p:cNvPr>
          <p:cNvSpPr>
            <a:spLocks noGrp="1" noChangeArrowheads="1"/>
          </p:cNvSpPr>
          <p:nvPr>
            <p:ph type="body" idx="1"/>
          </p:nvPr>
        </p:nvSpPr>
        <p:spPr>
          <a:xfrm>
            <a:off x="900113" y="4705350"/>
            <a:ext cx="4943475" cy="4457700"/>
          </a:xfrm>
        </p:spPr>
        <p:txBody>
          <a:bodyPr/>
          <a:lstStyle/>
          <a:p>
            <a:pPr>
              <a:defRPr/>
            </a:pPr>
            <a:endParaRPr lang="ca-ES" alt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Rectangle 6">
            <a:extLst>
              <a:ext uri="{FF2B5EF4-FFF2-40B4-BE49-F238E27FC236}">
                <a16:creationId xmlns:a16="http://schemas.microsoft.com/office/drawing/2014/main" id="{E1934773-D50A-7049-A6C0-1431E27E2399}"/>
              </a:ext>
            </a:extLst>
          </p:cNvPr>
          <p:cNvSpPr>
            <a:spLocks noGrp="1" noChangeArrowheads="1"/>
          </p:cNvSpPr>
          <p:nvPr>
            <p:ph type="sldNum" sz="quarter" idx="10"/>
          </p:nvPr>
        </p:nvSpPr>
        <p:spPr>
          <a:ln/>
        </p:spPr>
        <p:txBody>
          <a:bodyPr/>
          <a:lstStyle>
            <a:lvl1pPr>
              <a:defRPr/>
            </a:lvl1pPr>
          </a:lstStyle>
          <a:p>
            <a:pPr>
              <a:defRPr/>
            </a:pPr>
            <a:fld id="{3A0ADF15-51BE-2045-9AF8-2137A17EAADB}" type="slidenum">
              <a:rPr lang="en-US" altLang="es-ES_tradnl"/>
              <a:pPr>
                <a:defRPr/>
              </a:pPr>
              <a:t>‹Nº›</a:t>
            </a:fld>
            <a:r>
              <a:rPr lang="en-US" altLang="es-ES_tradnl"/>
              <a:t> - 90</a:t>
            </a:r>
          </a:p>
        </p:txBody>
      </p:sp>
    </p:spTree>
    <p:extLst>
      <p:ext uri="{BB962C8B-B14F-4D97-AF65-F5344CB8AC3E}">
        <p14:creationId xmlns:p14="http://schemas.microsoft.com/office/powerpoint/2010/main" val="253024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Rectangle 6">
            <a:extLst>
              <a:ext uri="{FF2B5EF4-FFF2-40B4-BE49-F238E27FC236}">
                <a16:creationId xmlns:a16="http://schemas.microsoft.com/office/drawing/2014/main" id="{11DCE9B0-628A-8945-8016-719FCFC54D0A}"/>
              </a:ext>
            </a:extLst>
          </p:cNvPr>
          <p:cNvSpPr>
            <a:spLocks noGrp="1" noChangeArrowheads="1"/>
          </p:cNvSpPr>
          <p:nvPr>
            <p:ph type="sldNum" sz="quarter" idx="10"/>
          </p:nvPr>
        </p:nvSpPr>
        <p:spPr>
          <a:ln/>
        </p:spPr>
        <p:txBody>
          <a:bodyPr/>
          <a:lstStyle>
            <a:lvl1pPr>
              <a:defRPr/>
            </a:lvl1pPr>
          </a:lstStyle>
          <a:p>
            <a:pPr>
              <a:defRPr/>
            </a:pPr>
            <a:fld id="{59BA10CF-8B35-0C4B-8FCF-42444E5E079B}" type="slidenum">
              <a:rPr lang="en-US" altLang="es-ES_tradnl"/>
              <a:pPr>
                <a:defRPr/>
              </a:pPr>
              <a:t>‹Nº›</a:t>
            </a:fld>
            <a:r>
              <a:rPr lang="en-US" altLang="es-ES_tradnl"/>
              <a:t> - 90</a:t>
            </a:r>
          </a:p>
        </p:txBody>
      </p:sp>
    </p:spTree>
    <p:extLst>
      <p:ext uri="{BB962C8B-B14F-4D97-AF65-F5344CB8AC3E}">
        <p14:creationId xmlns:p14="http://schemas.microsoft.com/office/powerpoint/2010/main" val="491830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685800" y="609600"/>
            <a:ext cx="5676900" cy="5486400"/>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Rectangle 6">
            <a:extLst>
              <a:ext uri="{FF2B5EF4-FFF2-40B4-BE49-F238E27FC236}">
                <a16:creationId xmlns:a16="http://schemas.microsoft.com/office/drawing/2014/main" id="{7B66ABD9-149E-8E44-AA42-94C2444F4F9E}"/>
              </a:ext>
            </a:extLst>
          </p:cNvPr>
          <p:cNvSpPr>
            <a:spLocks noGrp="1" noChangeArrowheads="1"/>
          </p:cNvSpPr>
          <p:nvPr>
            <p:ph type="sldNum" sz="quarter" idx="10"/>
          </p:nvPr>
        </p:nvSpPr>
        <p:spPr>
          <a:ln/>
        </p:spPr>
        <p:txBody>
          <a:bodyPr/>
          <a:lstStyle>
            <a:lvl1pPr>
              <a:defRPr/>
            </a:lvl1pPr>
          </a:lstStyle>
          <a:p>
            <a:pPr>
              <a:defRPr/>
            </a:pPr>
            <a:fld id="{234C87AB-8DCE-B542-A92B-62CBA047344A}" type="slidenum">
              <a:rPr lang="en-US" altLang="es-ES_tradnl"/>
              <a:pPr>
                <a:defRPr/>
              </a:pPr>
              <a:t>‹Nº›</a:t>
            </a:fld>
            <a:r>
              <a:rPr lang="en-US" altLang="es-ES_tradnl"/>
              <a:t> - 90</a:t>
            </a:r>
          </a:p>
        </p:txBody>
      </p:sp>
    </p:spTree>
    <p:extLst>
      <p:ext uri="{BB962C8B-B14F-4D97-AF65-F5344CB8AC3E}">
        <p14:creationId xmlns:p14="http://schemas.microsoft.com/office/powerpoint/2010/main" val="304129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ítulo, imágenes prediseñadas y texto">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es-ES_tradnl"/>
              <a:t>Clic para editar título</a:t>
            </a:r>
          </a:p>
        </p:txBody>
      </p:sp>
      <p:sp>
        <p:nvSpPr>
          <p:cNvPr id="3" name="Marcador de imagen 2"/>
          <p:cNvSpPr>
            <a:spLocks noGrp="1"/>
          </p:cNvSpPr>
          <p:nvPr>
            <p:ph type="clipArt" sz="half" idx="1"/>
          </p:nvPr>
        </p:nvSpPr>
        <p:spPr>
          <a:xfrm>
            <a:off x="685800" y="1981200"/>
            <a:ext cx="3810000" cy="4114800"/>
          </a:xfrm>
        </p:spPr>
        <p:txBody>
          <a:bodyPr/>
          <a:lstStyle/>
          <a:p>
            <a:pPr lvl="0"/>
            <a:endParaRPr lang="es-ES_tradnl" noProof="0"/>
          </a:p>
        </p:txBody>
      </p:sp>
      <p:sp>
        <p:nvSpPr>
          <p:cNvPr id="4" name="Marcador de texto 3"/>
          <p:cNvSpPr>
            <a:spLocks noGrp="1"/>
          </p:cNvSpPr>
          <p:nvPr>
            <p:ph type="body" sz="half" idx="2"/>
          </p:nvPr>
        </p:nvSpPr>
        <p:spPr>
          <a:xfrm>
            <a:off x="4648200" y="1981200"/>
            <a:ext cx="3810000" cy="4114800"/>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Rectangle 6">
            <a:extLst>
              <a:ext uri="{FF2B5EF4-FFF2-40B4-BE49-F238E27FC236}">
                <a16:creationId xmlns:a16="http://schemas.microsoft.com/office/drawing/2014/main" id="{C9413FA9-D8B9-7B42-8E75-820D304424F0}"/>
              </a:ext>
            </a:extLst>
          </p:cNvPr>
          <p:cNvSpPr>
            <a:spLocks noGrp="1" noChangeArrowheads="1"/>
          </p:cNvSpPr>
          <p:nvPr>
            <p:ph type="sldNum" sz="quarter" idx="10"/>
          </p:nvPr>
        </p:nvSpPr>
        <p:spPr/>
        <p:txBody>
          <a:bodyPr/>
          <a:lstStyle>
            <a:lvl1pPr>
              <a:defRPr/>
            </a:lvl1pPr>
          </a:lstStyle>
          <a:p>
            <a:pPr>
              <a:defRPr/>
            </a:pPr>
            <a:fld id="{8F085F38-BD93-944D-A8E1-A972DBAD1CB8}" type="slidenum">
              <a:rPr lang="en-US" altLang="es-ES_tradnl"/>
              <a:pPr>
                <a:defRPr/>
              </a:pPr>
              <a:t>‹Nº›</a:t>
            </a:fld>
            <a:r>
              <a:rPr lang="en-US" altLang="es-ES_tradnl" dirty="0"/>
              <a:t> - 13</a:t>
            </a:r>
          </a:p>
        </p:txBody>
      </p:sp>
    </p:spTree>
    <p:extLst>
      <p:ext uri="{BB962C8B-B14F-4D97-AF65-F5344CB8AC3E}">
        <p14:creationId xmlns:p14="http://schemas.microsoft.com/office/powerpoint/2010/main" val="124300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Rectangle 6">
            <a:extLst>
              <a:ext uri="{FF2B5EF4-FFF2-40B4-BE49-F238E27FC236}">
                <a16:creationId xmlns:a16="http://schemas.microsoft.com/office/drawing/2014/main" id="{6F9F9709-B295-D143-B79F-EC3AD73CDB5B}"/>
              </a:ext>
            </a:extLst>
          </p:cNvPr>
          <p:cNvSpPr>
            <a:spLocks noGrp="1" noChangeArrowheads="1"/>
          </p:cNvSpPr>
          <p:nvPr>
            <p:ph type="sldNum" sz="quarter" idx="10"/>
          </p:nvPr>
        </p:nvSpPr>
        <p:spPr>
          <a:ln/>
        </p:spPr>
        <p:txBody>
          <a:bodyPr/>
          <a:lstStyle>
            <a:lvl1pPr>
              <a:defRPr/>
            </a:lvl1pPr>
          </a:lstStyle>
          <a:p>
            <a:pPr>
              <a:defRPr/>
            </a:pPr>
            <a:fld id="{78B719AD-1A51-FF4C-AF32-D03B782ED5F6}" type="slidenum">
              <a:rPr lang="en-US" altLang="es-ES_tradnl"/>
              <a:pPr>
                <a:defRPr/>
              </a:pPr>
              <a:t>‹Nº›</a:t>
            </a:fld>
            <a:r>
              <a:rPr lang="en-US" altLang="es-ES_tradnl"/>
              <a:t> - 90</a:t>
            </a:r>
          </a:p>
        </p:txBody>
      </p:sp>
    </p:spTree>
    <p:extLst>
      <p:ext uri="{BB962C8B-B14F-4D97-AF65-F5344CB8AC3E}">
        <p14:creationId xmlns:p14="http://schemas.microsoft.com/office/powerpoint/2010/main" val="78534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_tradnl"/>
              <a:t>Haga clic para modificar el estilo de texto del patrón</a:t>
            </a:r>
          </a:p>
        </p:txBody>
      </p:sp>
      <p:sp>
        <p:nvSpPr>
          <p:cNvPr id="4" name="Rectangle 6">
            <a:extLst>
              <a:ext uri="{FF2B5EF4-FFF2-40B4-BE49-F238E27FC236}">
                <a16:creationId xmlns:a16="http://schemas.microsoft.com/office/drawing/2014/main" id="{3081337D-7AA3-1349-BDDB-6B023708CD2B}"/>
              </a:ext>
            </a:extLst>
          </p:cNvPr>
          <p:cNvSpPr>
            <a:spLocks noGrp="1" noChangeArrowheads="1"/>
          </p:cNvSpPr>
          <p:nvPr>
            <p:ph type="sldNum" sz="quarter" idx="10"/>
          </p:nvPr>
        </p:nvSpPr>
        <p:spPr>
          <a:ln/>
        </p:spPr>
        <p:txBody>
          <a:bodyPr/>
          <a:lstStyle>
            <a:lvl1pPr>
              <a:defRPr/>
            </a:lvl1pPr>
          </a:lstStyle>
          <a:p>
            <a:pPr>
              <a:defRPr/>
            </a:pPr>
            <a:fld id="{48DDD5D5-704D-6C4A-B232-955E3F6ADE3F}" type="slidenum">
              <a:rPr lang="en-US" altLang="es-ES_tradnl"/>
              <a:pPr>
                <a:defRPr/>
              </a:pPr>
              <a:t>‹Nº›</a:t>
            </a:fld>
            <a:r>
              <a:rPr lang="en-US" altLang="es-ES_tradnl"/>
              <a:t> - 90</a:t>
            </a:r>
          </a:p>
        </p:txBody>
      </p:sp>
    </p:spTree>
    <p:extLst>
      <p:ext uri="{BB962C8B-B14F-4D97-AF65-F5344CB8AC3E}">
        <p14:creationId xmlns:p14="http://schemas.microsoft.com/office/powerpoint/2010/main" val="322113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685800" y="1981200"/>
            <a:ext cx="3810000" cy="4114800"/>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4648200" y="1981200"/>
            <a:ext cx="3810000" cy="4114800"/>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Rectangle 6">
            <a:extLst>
              <a:ext uri="{FF2B5EF4-FFF2-40B4-BE49-F238E27FC236}">
                <a16:creationId xmlns:a16="http://schemas.microsoft.com/office/drawing/2014/main" id="{3440B3C5-9AE5-814B-969E-FCC347086F4F}"/>
              </a:ext>
            </a:extLst>
          </p:cNvPr>
          <p:cNvSpPr>
            <a:spLocks noGrp="1" noChangeArrowheads="1"/>
          </p:cNvSpPr>
          <p:nvPr>
            <p:ph type="sldNum" sz="quarter" idx="10"/>
          </p:nvPr>
        </p:nvSpPr>
        <p:spPr>
          <a:ln/>
        </p:spPr>
        <p:txBody>
          <a:bodyPr/>
          <a:lstStyle>
            <a:lvl1pPr>
              <a:defRPr/>
            </a:lvl1pPr>
          </a:lstStyle>
          <a:p>
            <a:pPr>
              <a:defRPr/>
            </a:pPr>
            <a:fld id="{2A40E67F-B52B-AC44-BD5E-435B1279E8FF}" type="slidenum">
              <a:rPr lang="en-US" altLang="es-ES_tradnl"/>
              <a:pPr>
                <a:defRPr/>
              </a:pPr>
              <a:t>‹Nº›</a:t>
            </a:fld>
            <a:r>
              <a:rPr lang="en-US" altLang="es-ES_tradnl"/>
              <a:t> - 90</a:t>
            </a:r>
          </a:p>
        </p:txBody>
      </p:sp>
    </p:spTree>
    <p:extLst>
      <p:ext uri="{BB962C8B-B14F-4D97-AF65-F5344CB8AC3E}">
        <p14:creationId xmlns:p14="http://schemas.microsoft.com/office/powerpoint/2010/main" val="62752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_tradnl"/>
              <a:t>Clic para editar título</a:t>
            </a:r>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Rectangle 6">
            <a:extLst>
              <a:ext uri="{FF2B5EF4-FFF2-40B4-BE49-F238E27FC236}">
                <a16:creationId xmlns:a16="http://schemas.microsoft.com/office/drawing/2014/main" id="{162C6EEA-B57E-9947-B825-536BB3653D29}"/>
              </a:ext>
            </a:extLst>
          </p:cNvPr>
          <p:cNvSpPr>
            <a:spLocks noGrp="1" noChangeArrowheads="1"/>
          </p:cNvSpPr>
          <p:nvPr>
            <p:ph type="sldNum" sz="quarter" idx="10"/>
          </p:nvPr>
        </p:nvSpPr>
        <p:spPr>
          <a:ln/>
        </p:spPr>
        <p:txBody>
          <a:bodyPr/>
          <a:lstStyle>
            <a:lvl1pPr>
              <a:defRPr/>
            </a:lvl1pPr>
          </a:lstStyle>
          <a:p>
            <a:pPr>
              <a:defRPr/>
            </a:pPr>
            <a:fld id="{088DE9B7-D5B3-3D4E-9C01-FE75623C468B}" type="slidenum">
              <a:rPr lang="en-US" altLang="es-ES_tradnl"/>
              <a:pPr>
                <a:defRPr/>
              </a:pPr>
              <a:t>‹Nº›</a:t>
            </a:fld>
            <a:r>
              <a:rPr lang="en-US" altLang="es-ES_tradnl"/>
              <a:t> - 90</a:t>
            </a:r>
          </a:p>
        </p:txBody>
      </p:sp>
    </p:spTree>
    <p:extLst>
      <p:ext uri="{BB962C8B-B14F-4D97-AF65-F5344CB8AC3E}">
        <p14:creationId xmlns:p14="http://schemas.microsoft.com/office/powerpoint/2010/main" val="142871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Rectangle 6">
            <a:extLst>
              <a:ext uri="{FF2B5EF4-FFF2-40B4-BE49-F238E27FC236}">
                <a16:creationId xmlns:a16="http://schemas.microsoft.com/office/drawing/2014/main" id="{68E92BBF-A930-FF46-91CB-738C24753416}"/>
              </a:ext>
            </a:extLst>
          </p:cNvPr>
          <p:cNvSpPr>
            <a:spLocks noGrp="1" noChangeArrowheads="1"/>
          </p:cNvSpPr>
          <p:nvPr>
            <p:ph type="sldNum" sz="quarter" idx="10"/>
          </p:nvPr>
        </p:nvSpPr>
        <p:spPr>
          <a:ln/>
        </p:spPr>
        <p:txBody>
          <a:bodyPr/>
          <a:lstStyle>
            <a:lvl1pPr>
              <a:defRPr/>
            </a:lvl1pPr>
          </a:lstStyle>
          <a:p>
            <a:pPr>
              <a:defRPr/>
            </a:pPr>
            <a:fld id="{E6E4682C-C119-DB44-A715-0CDC2F69991A}" type="slidenum">
              <a:rPr lang="en-US" altLang="es-ES_tradnl"/>
              <a:pPr>
                <a:defRPr/>
              </a:pPr>
              <a:t>‹Nº›</a:t>
            </a:fld>
            <a:r>
              <a:rPr lang="en-US" altLang="es-ES_tradnl"/>
              <a:t> - 90</a:t>
            </a:r>
          </a:p>
        </p:txBody>
      </p:sp>
    </p:spTree>
    <p:extLst>
      <p:ext uri="{BB962C8B-B14F-4D97-AF65-F5344CB8AC3E}">
        <p14:creationId xmlns:p14="http://schemas.microsoft.com/office/powerpoint/2010/main" val="3904935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D0CF2F1C-9F15-2E40-AF94-37DAFA667E00}"/>
              </a:ext>
            </a:extLst>
          </p:cNvPr>
          <p:cNvSpPr>
            <a:spLocks noGrp="1" noChangeArrowheads="1"/>
          </p:cNvSpPr>
          <p:nvPr>
            <p:ph type="sldNum" sz="quarter" idx="10"/>
          </p:nvPr>
        </p:nvSpPr>
        <p:spPr>
          <a:ln/>
        </p:spPr>
        <p:txBody>
          <a:bodyPr/>
          <a:lstStyle>
            <a:lvl1pPr>
              <a:defRPr/>
            </a:lvl1pPr>
          </a:lstStyle>
          <a:p>
            <a:pPr>
              <a:defRPr/>
            </a:pPr>
            <a:fld id="{5FE61DED-6237-E34F-B566-CB74789056C6}" type="slidenum">
              <a:rPr lang="en-US" altLang="es-ES_tradnl"/>
              <a:pPr>
                <a:defRPr/>
              </a:pPr>
              <a:t>‹Nº›</a:t>
            </a:fld>
            <a:r>
              <a:rPr lang="en-US" altLang="es-ES_tradnl"/>
              <a:t> - 90</a:t>
            </a:r>
          </a:p>
        </p:txBody>
      </p:sp>
    </p:spTree>
    <p:extLst>
      <p:ext uri="{BB962C8B-B14F-4D97-AF65-F5344CB8AC3E}">
        <p14:creationId xmlns:p14="http://schemas.microsoft.com/office/powerpoint/2010/main" val="3482276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Rectangle 6">
            <a:extLst>
              <a:ext uri="{FF2B5EF4-FFF2-40B4-BE49-F238E27FC236}">
                <a16:creationId xmlns:a16="http://schemas.microsoft.com/office/drawing/2014/main" id="{18237E8C-1C88-7644-9072-A5A897EEB616}"/>
              </a:ext>
            </a:extLst>
          </p:cNvPr>
          <p:cNvSpPr>
            <a:spLocks noGrp="1" noChangeArrowheads="1"/>
          </p:cNvSpPr>
          <p:nvPr>
            <p:ph type="sldNum" sz="quarter" idx="10"/>
          </p:nvPr>
        </p:nvSpPr>
        <p:spPr>
          <a:ln/>
        </p:spPr>
        <p:txBody>
          <a:bodyPr/>
          <a:lstStyle>
            <a:lvl1pPr>
              <a:defRPr/>
            </a:lvl1pPr>
          </a:lstStyle>
          <a:p>
            <a:pPr>
              <a:defRPr/>
            </a:pPr>
            <a:fld id="{53349E71-E45E-A842-964B-8095B024C8AE}" type="slidenum">
              <a:rPr lang="en-US" altLang="es-ES_tradnl"/>
              <a:pPr>
                <a:defRPr/>
              </a:pPr>
              <a:t>‹Nº›</a:t>
            </a:fld>
            <a:r>
              <a:rPr lang="en-US" altLang="es-ES_tradnl"/>
              <a:t> - 90</a:t>
            </a:r>
          </a:p>
        </p:txBody>
      </p:sp>
    </p:spTree>
    <p:extLst>
      <p:ext uri="{BB962C8B-B14F-4D97-AF65-F5344CB8AC3E}">
        <p14:creationId xmlns:p14="http://schemas.microsoft.com/office/powerpoint/2010/main" val="199046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Rectangle 6">
            <a:extLst>
              <a:ext uri="{FF2B5EF4-FFF2-40B4-BE49-F238E27FC236}">
                <a16:creationId xmlns:a16="http://schemas.microsoft.com/office/drawing/2014/main" id="{B758EC71-63E3-BD45-9B5B-58EDBEDEAA06}"/>
              </a:ext>
            </a:extLst>
          </p:cNvPr>
          <p:cNvSpPr>
            <a:spLocks noGrp="1" noChangeArrowheads="1"/>
          </p:cNvSpPr>
          <p:nvPr>
            <p:ph type="sldNum" sz="quarter" idx="10"/>
          </p:nvPr>
        </p:nvSpPr>
        <p:spPr>
          <a:ln/>
        </p:spPr>
        <p:txBody>
          <a:bodyPr/>
          <a:lstStyle>
            <a:lvl1pPr>
              <a:defRPr/>
            </a:lvl1pPr>
          </a:lstStyle>
          <a:p>
            <a:pPr>
              <a:defRPr/>
            </a:pPr>
            <a:fld id="{B40559EE-4F65-C746-B420-8B2D2B110B2D}" type="slidenum">
              <a:rPr lang="en-US" altLang="es-ES_tradnl"/>
              <a:pPr>
                <a:defRPr/>
              </a:pPr>
              <a:t>‹Nº›</a:t>
            </a:fld>
            <a:r>
              <a:rPr lang="en-US" altLang="es-ES_tradnl"/>
              <a:t> - 90</a:t>
            </a:r>
          </a:p>
        </p:txBody>
      </p:sp>
    </p:spTree>
    <p:extLst>
      <p:ext uri="{BB962C8B-B14F-4D97-AF65-F5344CB8AC3E}">
        <p14:creationId xmlns:p14="http://schemas.microsoft.com/office/powerpoint/2010/main" val="2915158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A00BE00-1F37-C842-9E87-678F555191D5}"/>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34" tIns="45717" rIns="91434" bIns="45717" numCol="1" anchor="ctr" anchorCtr="0" compatLnSpc="1">
            <a:prstTxWarp prst="textNoShape">
              <a:avLst/>
            </a:prstTxWarp>
          </a:bodyPr>
          <a:lstStyle/>
          <a:p>
            <a:pPr lvl="0"/>
            <a:r>
              <a:rPr lang="en-US" altLang="es-ES_tradnl"/>
              <a:t>Haga clic para modificar el estilo de título del patrón</a:t>
            </a:r>
          </a:p>
        </p:txBody>
      </p:sp>
      <p:sp>
        <p:nvSpPr>
          <p:cNvPr id="1027" name="Rectangle 3">
            <a:extLst>
              <a:ext uri="{FF2B5EF4-FFF2-40B4-BE49-F238E27FC236}">
                <a16:creationId xmlns:a16="http://schemas.microsoft.com/office/drawing/2014/main" id="{09C30546-30E4-B345-8013-32F6070CF61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34" tIns="45717" rIns="91434" bIns="45717" numCol="1" anchor="t" anchorCtr="0" compatLnSpc="1">
            <a:prstTxWarp prst="textNoShape">
              <a:avLst/>
            </a:prstTxWarp>
          </a:bodyPr>
          <a:lstStyle/>
          <a:p>
            <a:pPr lvl="0"/>
            <a:r>
              <a:rPr lang="en-US" altLang="es-ES_tradnl"/>
              <a:t>Haga clic para modificar el estilo de texto del patrón</a:t>
            </a:r>
          </a:p>
          <a:p>
            <a:pPr lvl="1"/>
            <a:r>
              <a:rPr lang="en-US" altLang="es-ES_tradnl"/>
              <a:t>Segundo nivel</a:t>
            </a:r>
          </a:p>
          <a:p>
            <a:pPr lvl="2"/>
            <a:r>
              <a:rPr lang="en-US" altLang="es-ES_tradnl"/>
              <a:t>Tercer nivel</a:t>
            </a:r>
          </a:p>
          <a:p>
            <a:pPr lvl="3"/>
            <a:r>
              <a:rPr lang="en-US" altLang="es-ES_tradnl"/>
              <a:t>Cuarto nivel</a:t>
            </a:r>
          </a:p>
          <a:p>
            <a:pPr lvl="4"/>
            <a:r>
              <a:rPr lang="en-US" altLang="es-ES_tradnl"/>
              <a:t>Quinto nivel</a:t>
            </a:r>
          </a:p>
        </p:txBody>
      </p:sp>
      <p:sp>
        <p:nvSpPr>
          <p:cNvPr id="1030" name="Rectangle 6">
            <a:extLst>
              <a:ext uri="{FF2B5EF4-FFF2-40B4-BE49-F238E27FC236}">
                <a16:creationId xmlns:a16="http://schemas.microsoft.com/office/drawing/2014/main" id="{571F8478-F9AD-664B-9AEC-C8314AB87C0B}"/>
              </a:ext>
            </a:extLst>
          </p:cNvPr>
          <p:cNvSpPr>
            <a:spLocks noGrp="1" noChangeArrowheads="1"/>
          </p:cNvSpPr>
          <p:nvPr>
            <p:ph type="sldNum" sz="quarter" idx="4"/>
          </p:nvPr>
        </p:nvSpPr>
        <p:spPr bwMode="auto">
          <a:xfrm>
            <a:off x="7092950" y="6453188"/>
            <a:ext cx="19050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34" tIns="45717" rIns="91434" bIns="45717" numCol="1" anchor="t" anchorCtr="0" compatLnSpc="1">
            <a:prstTxWarp prst="textNoShape">
              <a:avLst/>
            </a:prstTxWarp>
          </a:bodyPr>
          <a:lstStyle>
            <a:lvl1pPr algn="r">
              <a:defRPr sz="1200">
                <a:latin typeface="Times New Roman" charset="0"/>
              </a:defRPr>
            </a:lvl1pPr>
          </a:lstStyle>
          <a:p>
            <a:pPr>
              <a:defRPr/>
            </a:pPr>
            <a:fld id="{3EAC5C8B-2D5D-AC4F-BA58-52AC9AFC4A41}" type="slidenum">
              <a:rPr lang="en-US" altLang="es-ES_tradnl"/>
              <a:pPr>
                <a:defRPr/>
              </a:pPr>
              <a:t>‹Nº›</a:t>
            </a:fld>
            <a:r>
              <a:rPr lang="en-US" altLang="es-ES_tradnl"/>
              <a:t> - 90</a:t>
            </a:r>
          </a:p>
        </p:txBody>
      </p:sp>
      <p:sp>
        <p:nvSpPr>
          <p:cNvPr id="1031" name="Rectangle 7">
            <a:extLst>
              <a:ext uri="{FF2B5EF4-FFF2-40B4-BE49-F238E27FC236}">
                <a16:creationId xmlns:a16="http://schemas.microsoft.com/office/drawing/2014/main" id="{4106AF8B-F0FC-D145-84E8-8A3FF3B81433}"/>
              </a:ext>
            </a:extLst>
          </p:cNvPr>
          <p:cNvSpPr>
            <a:spLocks noChangeArrowheads="1"/>
          </p:cNvSpPr>
          <p:nvPr/>
        </p:nvSpPr>
        <p:spPr bwMode="auto">
          <a:xfrm>
            <a:off x="250825" y="260350"/>
            <a:ext cx="8642350" cy="61928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0" tIns="180000" rIns="180000"/>
          <a:lstStyle>
            <a:lvl1pPr marL="190500" indent="-190500">
              <a:spcBef>
                <a:spcPct val="20000"/>
              </a:spcBef>
              <a:buChar char="•"/>
              <a:defRPr sz="2800">
                <a:solidFill>
                  <a:schemeClr val="tx1"/>
                </a:solidFill>
                <a:latin typeface="Times New Roman" charset="0"/>
              </a:defRPr>
            </a:lvl1pPr>
            <a:lvl2pPr marL="762000" indent="-381000">
              <a:spcBef>
                <a:spcPct val="20000"/>
              </a:spcBef>
              <a:buChar char="–"/>
              <a:defRPr sz="2400">
                <a:solidFill>
                  <a:schemeClr val="tx1"/>
                </a:solidFill>
                <a:latin typeface="Times New Roman" charset="0"/>
              </a:defRPr>
            </a:lvl2pPr>
            <a:lvl3pPr marL="1143000" indent="-190500">
              <a:spcBef>
                <a:spcPct val="20000"/>
              </a:spcBef>
              <a:buChar char="•"/>
              <a:defRPr sz="2000">
                <a:solidFill>
                  <a:schemeClr val="tx1"/>
                </a:solidFill>
                <a:latin typeface="Times New Roman" charset="0"/>
              </a:defRPr>
            </a:lvl3pPr>
            <a:lvl4pPr marL="1524000" indent="-190500">
              <a:spcBef>
                <a:spcPct val="20000"/>
              </a:spcBef>
              <a:buChar char="–"/>
              <a:defRPr>
                <a:solidFill>
                  <a:schemeClr val="tx1"/>
                </a:solidFill>
                <a:latin typeface="Times New Roman" charset="0"/>
              </a:defRPr>
            </a:lvl4pPr>
            <a:lvl5pPr marL="2228850" indent="-228600">
              <a:spcBef>
                <a:spcPct val="20000"/>
              </a:spcBef>
              <a:buChar char="»"/>
              <a:defRPr>
                <a:solidFill>
                  <a:schemeClr val="tx1"/>
                </a:solidFill>
                <a:latin typeface="Times New Roman" charset="0"/>
              </a:defRPr>
            </a:lvl5pPr>
            <a:lvl6pPr marL="2686050" indent="-228600" eaLnBrk="0" fontAlgn="base" hangingPunct="0">
              <a:spcBef>
                <a:spcPct val="20000"/>
              </a:spcBef>
              <a:spcAft>
                <a:spcPct val="0"/>
              </a:spcAft>
              <a:buChar char="»"/>
              <a:defRPr>
                <a:solidFill>
                  <a:schemeClr val="tx1"/>
                </a:solidFill>
                <a:latin typeface="Times New Roman" charset="0"/>
              </a:defRPr>
            </a:lvl6pPr>
            <a:lvl7pPr marL="3143250" indent="-228600" eaLnBrk="0" fontAlgn="base" hangingPunct="0">
              <a:spcBef>
                <a:spcPct val="20000"/>
              </a:spcBef>
              <a:spcAft>
                <a:spcPct val="0"/>
              </a:spcAft>
              <a:buChar char="»"/>
              <a:defRPr>
                <a:solidFill>
                  <a:schemeClr val="tx1"/>
                </a:solidFill>
                <a:latin typeface="Times New Roman" charset="0"/>
              </a:defRPr>
            </a:lvl7pPr>
            <a:lvl8pPr marL="3600450" indent="-228600" eaLnBrk="0" fontAlgn="base" hangingPunct="0">
              <a:spcBef>
                <a:spcPct val="20000"/>
              </a:spcBef>
              <a:spcAft>
                <a:spcPct val="0"/>
              </a:spcAft>
              <a:buChar char="»"/>
              <a:defRPr>
                <a:solidFill>
                  <a:schemeClr val="tx1"/>
                </a:solidFill>
                <a:latin typeface="Times New Roman" charset="0"/>
              </a:defRPr>
            </a:lvl8pPr>
            <a:lvl9pPr marL="4057650" indent="-228600" eaLnBrk="0" fontAlgn="base" hangingPunct="0">
              <a:spcBef>
                <a:spcPct val="20000"/>
              </a:spcBef>
              <a:spcAft>
                <a:spcPct val="0"/>
              </a:spcAft>
              <a:buChar char="»"/>
              <a:defRPr>
                <a:solidFill>
                  <a:schemeClr val="tx1"/>
                </a:solidFill>
                <a:latin typeface="Times New Roman" charset="0"/>
              </a:defRPr>
            </a:lvl9pPr>
          </a:lstStyle>
          <a:p>
            <a:pPr algn="ctr">
              <a:spcAft>
                <a:spcPts val="400"/>
              </a:spcAft>
              <a:buFontTx/>
              <a:buNone/>
              <a:defRPr/>
            </a:pPr>
            <a:endParaRPr lang="es-ES_tradnl" altLang="es-ES_tradnl" sz="1800" b="1">
              <a:solidFill>
                <a:srgbClr val="FF3300"/>
              </a:solidFill>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http://www.fti.uab.es/pg.tradumatica/images/mastertrad_es.gif"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4.gif"/><Relationship Id="rId7"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hyperlink" Target="http://us.bestgraph.com/gifs/terre-1.html" TargetMode="External"/><Relationship Id="rId4" Type="http://schemas.openxmlformats.org/officeDocument/2006/relationships/image" Target="../media/image2.jpeg"/><Relationship Id="rId9" Type="http://schemas.openxmlformats.org/officeDocument/2006/relationships/image" Target="../media/image8.gi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www.matecat.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memsource.com/" TargetMode="External"/><Relationship Id="rId5" Type="http://schemas.openxmlformats.org/officeDocument/2006/relationships/hyperlink" Target="https://www.freetm.com/" TargetMode="External"/><Relationship Id="rId4" Type="http://schemas.openxmlformats.org/officeDocument/2006/relationships/hyperlink" Target="https://translate.google.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4">
            <a:extLst>
              <a:ext uri="{FF2B5EF4-FFF2-40B4-BE49-F238E27FC236}">
                <a16:creationId xmlns:a16="http://schemas.microsoft.com/office/drawing/2014/main" id="{01B73CC6-210F-E240-B09D-F70491AF91FE}"/>
              </a:ext>
            </a:extLst>
          </p:cNvPr>
          <p:cNvSpPr>
            <a:spLocks noGrp="1"/>
          </p:cNvSpPr>
          <p:nvPr>
            <p:ph type="sldNum" sz="quarter" idx="10"/>
          </p:nvPr>
        </p:nvSpPr>
        <p:spPr/>
        <p:txBody>
          <a:bodyPr/>
          <a:lstStyle/>
          <a:p>
            <a:pPr>
              <a:defRPr/>
            </a:pPr>
            <a:fld id="{709BE615-D238-564C-A5EE-F93FBE7FB2CA}" type="slidenum">
              <a:rPr lang="en-US" altLang="es-ES_tradnl"/>
              <a:pPr>
                <a:defRPr/>
              </a:pPr>
              <a:t>1</a:t>
            </a:fld>
            <a:r>
              <a:rPr lang="en-US" altLang="es-ES_tradnl" dirty="0"/>
              <a:t> - 9</a:t>
            </a:r>
          </a:p>
        </p:txBody>
      </p:sp>
      <p:sp>
        <p:nvSpPr>
          <p:cNvPr id="226306" name="Rectangle 2" descr="Mármol blanco">
            <a:extLst>
              <a:ext uri="{FF2B5EF4-FFF2-40B4-BE49-F238E27FC236}">
                <a16:creationId xmlns:a16="http://schemas.microsoft.com/office/drawing/2014/main" id="{3E017703-265C-9840-8154-8EE3AC29AD8A}"/>
              </a:ext>
            </a:extLst>
          </p:cNvPr>
          <p:cNvSpPr>
            <a:spLocks noChangeArrowheads="1"/>
          </p:cNvSpPr>
          <p:nvPr/>
        </p:nvSpPr>
        <p:spPr bwMode="auto">
          <a:xfrm>
            <a:off x="250825" y="3573463"/>
            <a:ext cx="8642350" cy="2879725"/>
          </a:xfrm>
          <a:prstGeom prst="rect">
            <a:avLst/>
          </a:prstGeom>
          <a:blipFill dpi="0" rotWithShape="0">
            <a:blip r:embed="rId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0" tIns="180000" rIns="180000"/>
          <a:lstStyle>
            <a:lvl1pPr>
              <a:spcBef>
                <a:spcPct val="20000"/>
              </a:spcBef>
              <a:buChar char="•"/>
              <a:defRPr sz="2800">
                <a:solidFill>
                  <a:schemeClr val="tx1"/>
                </a:solidFill>
                <a:latin typeface="Times New Roman" charset="0"/>
              </a:defRPr>
            </a:lvl1pPr>
            <a:lvl2pPr marL="952500" indent="-285750">
              <a:spcBef>
                <a:spcPct val="20000"/>
              </a:spcBef>
              <a:buChar char="–"/>
              <a:defRPr sz="2400">
                <a:solidFill>
                  <a:schemeClr val="tx1"/>
                </a:solidFill>
                <a:latin typeface="Times New Roman" charset="0"/>
              </a:defRPr>
            </a:lvl2pPr>
            <a:lvl3pPr marL="1371600" indent="-228600">
              <a:spcBef>
                <a:spcPct val="20000"/>
              </a:spcBef>
              <a:buChar char="•"/>
              <a:defRPr sz="2000">
                <a:solidFill>
                  <a:schemeClr val="tx1"/>
                </a:solidFill>
                <a:latin typeface="Times New Roman" charset="0"/>
              </a:defRPr>
            </a:lvl3pPr>
            <a:lvl4pPr marL="1790700" indent="-228600">
              <a:spcBef>
                <a:spcPct val="20000"/>
              </a:spcBef>
              <a:buChar char="–"/>
              <a:defRPr>
                <a:solidFill>
                  <a:schemeClr val="tx1"/>
                </a:solidFill>
                <a:latin typeface="Times New Roman" charset="0"/>
              </a:defRPr>
            </a:lvl4pPr>
            <a:lvl5pPr marL="2209800" indent="-228600">
              <a:spcBef>
                <a:spcPct val="20000"/>
              </a:spcBef>
              <a:buChar char="»"/>
              <a:defRPr>
                <a:solidFill>
                  <a:schemeClr val="tx1"/>
                </a:solidFill>
                <a:latin typeface="Times New Roman" charset="0"/>
              </a:defRPr>
            </a:lvl5pPr>
            <a:lvl6pPr marL="2667000" indent="-228600" eaLnBrk="0" fontAlgn="base" hangingPunct="0">
              <a:spcBef>
                <a:spcPct val="20000"/>
              </a:spcBef>
              <a:spcAft>
                <a:spcPct val="0"/>
              </a:spcAft>
              <a:buChar char="»"/>
              <a:defRPr>
                <a:solidFill>
                  <a:schemeClr val="tx1"/>
                </a:solidFill>
                <a:latin typeface="Times New Roman" charset="0"/>
              </a:defRPr>
            </a:lvl6pPr>
            <a:lvl7pPr marL="3124200" indent="-228600" eaLnBrk="0" fontAlgn="base" hangingPunct="0">
              <a:spcBef>
                <a:spcPct val="20000"/>
              </a:spcBef>
              <a:spcAft>
                <a:spcPct val="0"/>
              </a:spcAft>
              <a:buChar char="»"/>
              <a:defRPr>
                <a:solidFill>
                  <a:schemeClr val="tx1"/>
                </a:solidFill>
                <a:latin typeface="Times New Roman" charset="0"/>
              </a:defRPr>
            </a:lvl7pPr>
            <a:lvl8pPr marL="3581400" indent="-228600" eaLnBrk="0" fontAlgn="base" hangingPunct="0">
              <a:spcBef>
                <a:spcPct val="20000"/>
              </a:spcBef>
              <a:spcAft>
                <a:spcPct val="0"/>
              </a:spcAft>
              <a:buChar char="»"/>
              <a:defRPr>
                <a:solidFill>
                  <a:schemeClr val="tx1"/>
                </a:solidFill>
                <a:latin typeface="Times New Roman" charset="0"/>
              </a:defRPr>
            </a:lvl8pPr>
            <a:lvl9pPr marL="4038600" indent="-228600" eaLnBrk="0" fontAlgn="base" hangingPunct="0">
              <a:spcBef>
                <a:spcPct val="20000"/>
              </a:spcBef>
              <a:spcAft>
                <a:spcPct val="0"/>
              </a:spcAft>
              <a:buChar char="»"/>
              <a:defRPr>
                <a:solidFill>
                  <a:schemeClr val="tx1"/>
                </a:solidFill>
                <a:latin typeface="Times New Roman" charset="0"/>
              </a:defRPr>
            </a:lvl9pPr>
          </a:lstStyle>
          <a:p>
            <a:pPr algn="ctr">
              <a:spcBef>
                <a:spcPct val="0"/>
              </a:spcBef>
              <a:buFontTx/>
              <a:buNone/>
              <a:defRPr/>
            </a:pPr>
            <a:endParaRPr lang="es-ES_tradnl" altLang="es-ES_tradnl" sz="3800" b="1" dirty="0">
              <a:solidFill>
                <a:srgbClr val="FF0000"/>
              </a:solidFill>
              <a:effectLst>
                <a:outerShdw blurRad="38100" dist="38100" dir="2700000" algn="tl">
                  <a:srgbClr val="C0C0C0"/>
                </a:outerShdw>
              </a:effectLst>
            </a:endParaRPr>
          </a:p>
          <a:p>
            <a:pPr algn="ctr">
              <a:spcBef>
                <a:spcPct val="0"/>
              </a:spcBef>
              <a:buFontTx/>
              <a:buNone/>
              <a:defRPr/>
            </a:pPr>
            <a:r>
              <a:rPr lang="es-ES_tradnl" altLang="es-ES_tradnl" sz="3800" b="1" dirty="0">
                <a:solidFill>
                  <a:srgbClr val="FF0000"/>
                </a:solidFill>
                <a:effectLst>
                  <a:outerShdw blurRad="38100" dist="38100" dir="2700000" algn="tl">
                    <a:srgbClr val="C0C0C0"/>
                  </a:outerShdw>
                </a:effectLst>
              </a:rPr>
              <a:t>LA INFORMÁTICA APLICADA A LA TRADUCCIÓN</a:t>
            </a:r>
          </a:p>
        </p:txBody>
      </p:sp>
      <p:sp>
        <p:nvSpPr>
          <p:cNvPr id="226307" name="Rectangle 3">
            <a:extLst>
              <a:ext uri="{FF2B5EF4-FFF2-40B4-BE49-F238E27FC236}">
                <a16:creationId xmlns:a16="http://schemas.microsoft.com/office/drawing/2014/main" id="{7F48E23D-1DD8-104F-A0C4-AC557F1AC584}"/>
              </a:ext>
            </a:extLst>
          </p:cNvPr>
          <p:cNvSpPr>
            <a:spLocks noChangeArrowheads="1"/>
          </p:cNvSpPr>
          <p:nvPr/>
        </p:nvSpPr>
        <p:spPr bwMode="auto">
          <a:xfrm>
            <a:off x="250825" y="3573463"/>
            <a:ext cx="8642350" cy="2879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pic>
        <p:nvPicPr>
          <p:cNvPr id="16388" name="Picture 4" descr="UVI">
            <a:extLst>
              <a:ext uri="{FF2B5EF4-FFF2-40B4-BE49-F238E27FC236}">
                <a16:creationId xmlns:a16="http://schemas.microsoft.com/office/drawing/2014/main" id="{BAF5596E-F16A-CE4C-A19F-166ED78953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52702"/>
          <a:stretch>
            <a:fillRect/>
          </a:stretch>
        </p:blipFill>
        <p:spPr bwMode="auto">
          <a:xfrm>
            <a:off x="4206875" y="836613"/>
            <a:ext cx="652463"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09" name="Rectangle 5">
            <a:extLst>
              <a:ext uri="{FF2B5EF4-FFF2-40B4-BE49-F238E27FC236}">
                <a16:creationId xmlns:a16="http://schemas.microsoft.com/office/drawing/2014/main" id="{FC8AD4FC-D4BB-FB4A-97AD-3CDCCD79656F}"/>
              </a:ext>
            </a:extLst>
          </p:cNvPr>
          <p:cNvSpPr>
            <a:spLocks noGrp="1" noChangeArrowheads="1"/>
          </p:cNvSpPr>
          <p:nvPr>
            <p:ph type="body" sz="half" idx="2"/>
          </p:nvPr>
        </p:nvSpPr>
        <p:spPr>
          <a:xfrm>
            <a:off x="250825" y="260350"/>
            <a:ext cx="8642350" cy="3313113"/>
          </a:xfrm>
          <a:ln>
            <a:solidFill>
              <a:schemeClr val="tx1"/>
            </a:solidFill>
            <a:miter lim="800000"/>
            <a:headEnd/>
            <a:tailEnd/>
          </a:ln>
        </p:spPr>
        <p:txBody>
          <a:bodyPr lIns="180000" tIns="180000" rIns="180000"/>
          <a:lstStyle/>
          <a:p>
            <a:pPr marL="0" indent="0">
              <a:defRPr/>
            </a:pPr>
            <a:endParaRPr lang="es-ES_tradnl" altLang="es-ES_tradnl" sz="1800" dirty="0"/>
          </a:p>
          <a:p>
            <a:pPr marL="0" indent="0">
              <a:defRPr/>
            </a:pPr>
            <a:endParaRPr lang="es-ES_tradnl" altLang="es-ES_tradnl" sz="1800" dirty="0"/>
          </a:p>
          <a:p>
            <a:pPr marL="0" indent="0">
              <a:defRPr/>
            </a:pPr>
            <a:endParaRPr lang="es-ES_tradnl" altLang="es-ES_tradnl" sz="1800" dirty="0"/>
          </a:p>
          <a:p>
            <a:pPr marL="0" indent="0">
              <a:defRPr/>
            </a:pPr>
            <a:endParaRPr lang="es-ES_tradnl" altLang="es-ES_tradnl" sz="1800" dirty="0"/>
          </a:p>
          <a:p>
            <a:pPr marL="0" indent="0" algn="ctr">
              <a:lnSpc>
                <a:spcPct val="140000"/>
              </a:lnSpc>
              <a:spcBef>
                <a:spcPts val="3600"/>
              </a:spcBef>
              <a:buFontTx/>
              <a:buNone/>
              <a:defRPr/>
            </a:pPr>
            <a:r>
              <a:rPr lang="es-ES_tradnl" altLang="es-ES_tradnl" sz="3800" b="1" dirty="0">
                <a:effectLst>
                  <a:outerShdw blurRad="38100" dist="38100" dir="2700000" algn="tl">
                    <a:srgbClr val="C0C0C0"/>
                  </a:outerShdw>
                </a:effectLst>
              </a:rPr>
              <a:t>TEMA </a:t>
            </a:r>
            <a:r>
              <a:rPr lang="es-ES_tradnl" altLang="es-ES_tradnl" sz="3800" b="1" dirty="0">
                <a:solidFill>
                  <a:srgbClr val="FF0000"/>
                </a:solidFill>
                <a:effectLst>
                  <a:outerShdw blurRad="38100" dist="38100" dir="2700000" algn="tl">
                    <a:srgbClr val="C0C0C0"/>
                  </a:outerShdw>
                </a:effectLst>
              </a:rPr>
              <a:t>T03</a:t>
            </a:r>
            <a:r>
              <a:rPr lang="es-ES_tradnl" altLang="es-ES_tradnl" sz="3800" b="1" dirty="0">
                <a:effectLst>
                  <a:outerShdw blurRad="38100" dist="38100" dir="2700000" algn="tl">
                    <a:srgbClr val="C0C0C0"/>
                  </a:outerShdw>
                </a:effectLst>
              </a:rPr>
              <a:t> (2/2)</a:t>
            </a:r>
          </a:p>
          <a:p>
            <a:pPr marL="0" indent="0" algn="ctr">
              <a:spcBef>
                <a:spcPts val="1200"/>
              </a:spcBef>
              <a:buFontTx/>
              <a:buNone/>
              <a:defRPr/>
            </a:pPr>
            <a:endParaRPr lang="es-ES_tradnl" altLang="es-ES_tradnl" sz="1800" b="1" dirty="0">
              <a:effectLst>
                <a:outerShdw blurRad="38100" dist="38100" dir="2700000" algn="tl">
                  <a:srgbClr val="C0C0C0"/>
                </a:outerShdw>
              </a:effectLst>
            </a:endParaRPr>
          </a:p>
          <a:p>
            <a:pPr marL="0" indent="0" algn="ctr">
              <a:spcBef>
                <a:spcPct val="0"/>
              </a:spcBef>
              <a:buFontTx/>
              <a:buNone/>
              <a:defRPr/>
            </a:pPr>
            <a:endParaRPr lang="es-ES_tradnl" altLang="es-ES_tradnl" sz="1800" dirty="0">
              <a:effectLst>
                <a:outerShdw blurRad="38100" dist="38100" dir="2700000" algn="tl">
                  <a:srgbClr val="C0C0C0"/>
                </a:outerShdw>
              </a:effectLst>
            </a:endParaRPr>
          </a:p>
        </p:txBody>
      </p:sp>
      <p:sp>
        <p:nvSpPr>
          <p:cNvPr id="226310" name="Rectangle 6">
            <a:extLst>
              <a:ext uri="{FF2B5EF4-FFF2-40B4-BE49-F238E27FC236}">
                <a16:creationId xmlns:a16="http://schemas.microsoft.com/office/drawing/2014/main" id="{0C378841-FB3F-9449-8246-30C1D687645A}"/>
              </a:ext>
            </a:extLst>
          </p:cNvPr>
          <p:cNvSpPr>
            <a:spLocks noChangeArrowheads="1"/>
          </p:cNvSpPr>
          <p:nvPr/>
        </p:nvSpPr>
        <p:spPr bwMode="auto">
          <a:xfrm>
            <a:off x="250825" y="260350"/>
            <a:ext cx="8642350" cy="61928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0" tIns="180000" rIns="180000"/>
          <a:lstStyle>
            <a:lvl1pPr marL="190500" indent="-190500">
              <a:spcBef>
                <a:spcPct val="20000"/>
              </a:spcBef>
              <a:buChar char="•"/>
              <a:defRPr sz="2800">
                <a:solidFill>
                  <a:schemeClr val="tx1"/>
                </a:solidFill>
                <a:latin typeface="Times New Roman" charset="0"/>
              </a:defRPr>
            </a:lvl1pPr>
            <a:lvl2pPr marL="762000" indent="-381000">
              <a:spcBef>
                <a:spcPct val="20000"/>
              </a:spcBef>
              <a:buChar char="–"/>
              <a:defRPr sz="2400">
                <a:solidFill>
                  <a:schemeClr val="tx1"/>
                </a:solidFill>
                <a:latin typeface="Times New Roman" charset="0"/>
              </a:defRPr>
            </a:lvl2pPr>
            <a:lvl3pPr marL="1143000" indent="-190500">
              <a:spcBef>
                <a:spcPct val="20000"/>
              </a:spcBef>
              <a:buChar char="•"/>
              <a:defRPr sz="2000">
                <a:solidFill>
                  <a:schemeClr val="tx1"/>
                </a:solidFill>
                <a:latin typeface="Times New Roman" charset="0"/>
              </a:defRPr>
            </a:lvl3pPr>
            <a:lvl4pPr marL="1524000" indent="-190500">
              <a:spcBef>
                <a:spcPct val="20000"/>
              </a:spcBef>
              <a:buChar char="–"/>
              <a:defRPr>
                <a:solidFill>
                  <a:schemeClr val="tx1"/>
                </a:solidFill>
                <a:latin typeface="Times New Roman" charset="0"/>
              </a:defRPr>
            </a:lvl4pPr>
            <a:lvl5pPr marL="2228850" indent="-228600">
              <a:spcBef>
                <a:spcPct val="20000"/>
              </a:spcBef>
              <a:buChar char="»"/>
              <a:defRPr>
                <a:solidFill>
                  <a:schemeClr val="tx1"/>
                </a:solidFill>
                <a:latin typeface="Times New Roman" charset="0"/>
              </a:defRPr>
            </a:lvl5pPr>
            <a:lvl6pPr marL="2686050" indent="-228600" eaLnBrk="0" fontAlgn="base" hangingPunct="0">
              <a:spcBef>
                <a:spcPct val="20000"/>
              </a:spcBef>
              <a:spcAft>
                <a:spcPct val="0"/>
              </a:spcAft>
              <a:buChar char="»"/>
              <a:defRPr>
                <a:solidFill>
                  <a:schemeClr val="tx1"/>
                </a:solidFill>
                <a:latin typeface="Times New Roman" charset="0"/>
              </a:defRPr>
            </a:lvl6pPr>
            <a:lvl7pPr marL="3143250" indent="-228600" eaLnBrk="0" fontAlgn="base" hangingPunct="0">
              <a:spcBef>
                <a:spcPct val="20000"/>
              </a:spcBef>
              <a:spcAft>
                <a:spcPct val="0"/>
              </a:spcAft>
              <a:buChar char="»"/>
              <a:defRPr>
                <a:solidFill>
                  <a:schemeClr val="tx1"/>
                </a:solidFill>
                <a:latin typeface="Times New Roman" charset="0"/>
              </a:defRPr>
            </a:lvl7pPr>
            <a:lvl8pPr marL="3600450" indent="-228600" eaLnBrk="0" fontAlgn="base" hangingPunct="0">
              <a:spcBef>
                <a:spcPct val="20000"/>
              </a:spcBef>
              <a:spcAft>
                <a:spcPct val="0"/>
              </a:spcAft>
              <a:buChar char="»"/>
              <a:defRPr>
                <a:solidFill>
                  <a:schemeClr val="tx1"/>
                </a:solidFill>
                <a:latin typeface="Times New Roman" charset="0"/>
              </a:defRPr>
            </a:lvl8pPr>
            <a:lvl9pPr marL="4057650" indent="-228600" eaLnBrk="0" fontAlgn="base" hangingPunct="0">
              <a:spcBef>
                <a:spcPct val="20000"/>
              </a:spcBef>
              <a:spcAft>
                <a:spcPct val="0"/>
              </a:spcAft>
              <a:buChar char="»"/>
              <a:defRPr>
                <a:solidFill>
                  <a:schemeClr val="tx1"/>
                </a:solidFill>
                <a:latin typeface="Times New Roman" charset="0"/>
              </a:defRPr>
            </a:lvl9pPr>
          </a:lstStyle>
          <a:p>
            <a:pPr algn="ctr">
              <a:spcAft>
                <a:spcPts val="400"/>
              </a:spcAft>
              <a:buFontTx/>
              <a:buNone/>
              <a:defRPr/>
            </a:pPr>
            <a:endParaRPr lang="es-ES_tradnl" altLang="es-ES_tradnl" sz="1800" b="1">
              <a:solidFill>
                <a:srgbClr val="FF33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26306"/>
                                        </p:tgtEl>
                                        <p:attrNameLst>
                                          <p:attrName>style.visibility</p:attrName>
                                        </p:attrNameLst>
                                      </p:cBhvr>
                                      <p:to>
                                        <p:strVal val="visible"/>
                                      </p:to>
                                    </p:set>
                                    <p:anim calcmode="lin" valueType="num">
                                      <p:cBhvr>
                                        <p:cTn id="7" dur="5000" fill="hold"/>
                                        <p:tgtEl>
                                          <p:spTgt spid="226306"/>
                                        </p:tgtEl>
                                        <p:attrNameLst>
                                          <p:attrName>ppt_w</p:attrName>
                                        </p:attrNameLst>
                                      </p:cBhvr>
                                      <p:tavLst>
                                        <p:tav tm="0" fmla="#ppt_w*sin(2.5*pi*$)">
                                          <p:val>
                                            <p:fltVal val="0"/>
                                          </p:val>
                                        </p:tav>
                                        <p:tav tm="100000">
                                          <p:val>
                                            <p:fltVal val="1"/>
                                          </p:val>
                                        </p:tav>
                                      </p:tavLst>
                                    </p:anim>
                                    <p:anim calcmode="lin" valueType="num">
                                      <p:cBhvr>
                                        <p:cTn id="8" dur="5000" fill="hold"/>
                                        <p:tgtEl>
                                          <p:spTgt spid="2263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Marcador de número de diapositiva 4">
            <a:extLst>
              <a:ext uri="{FF2B5EF4-FFF2-40B4-BE49-F238E27FC236}">
                <a16:creationId xmlns:a16="http://schemas.microsoft.com/office/drawing/2014/main" id="{516479F3-3042-FA4D-A53E-D85F36F672BA}"/>
              </a:ext>
            </a:extLst>
          </p:cNvPr>
          <p:cNvSpPr>
            <a:spLocks noGrp="1"/>
          </p:cNvSpPr>
          <p:nvPr>
            <p:ph type="sldNum" sz="quarter" idx="10"/>
          </p:nvPr>
        </p:nvSpPr>
        <p:spPr/>
        <p:txBody>
          <a:bodyPr/>
          <a:lstStyle/>
          <a:p>
            <a:pPr>
              <a:defRPr/>
            </a:pPr>
            <a:fld id="{1826B071-BA7B-444C-B61E-560CE8BCC1F5}" type="slidenum">
              <a:rPr lang="en-US" altLang="es-ES_tradnl"/>
              <a:pPr>
                <a:defRPr/>
              </a:pPr>
              <a:t>2</a:t>
            </a:fld>
            <a:r>
              <a:rPr lang="en-US" altLang="es-ES_tradnl" dirty="0"/>
              <a:t> - 9</a:t>
            </a:r>
          </a:p>
        </p:txBody>
      </p:sp>
      <p:pic>
        <p:nvPicPr>
          <p:cNvPr id="233474" name="Picture 2" descr="UVI">
            <a:extLst>
              <a:ext uri="{FF2B5EF4-FFF2-40B4-BE49-F238E27FC236}">
                <a16:creationId xmlns:a16="http://schemas.microsoft.com/office/drawing/2014/main" id="{CD1842FE-DDBD-D74B-B18E-8D7AD6C93EB1}"/>
              </a:ext>
            </a:extLst>
          </p:cNvPr>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r="52702"/>
          <a:stretch>
            <a:fillRect/>
          </a:stretch>
        </p:blipFill>
        <p:spPr>
          <a:xfrm>
            <a:off x="812800" y="685800"/>
            <a:ext cx="406400" cy="738188"/>
          </a:xfrm>
        </p:spPr>
      </p:pic>
      <p:sp>
        <p:nvSpPr>
          <p:cNvPr id="233475" name="Rectangle 3">
            <a:extLst>
              <a:ext uri="{FF2B5EF4-FFF2-40B4-BE49-F238E27FC236}">
                <a16:creationId xmlns:a16="http://schemas.microsoft.com/office/drawing/2014/main" id="{6BF09A58-D0EA-3345-94EB-1C85ABE6D15D}"/>
              </a:ext>
            </a:extLst>
          </p:cNvPr>
          <p:cNvSpPr>
            <a:spLocks noGrp="1" noChangeArrowheads="1"/>
          </p:cNvSpPr>
          <p:nvPr>
            <p:ph type="title"/>
          </p:nvPr>
        </p:nvSpPr>
        <p:spPr>
          <a:xfrm>
            <a:off x="609600" y="579438"/>
            <a:ext cx="7924800" cy="898525"/>
          </a:xfrm>
          <a:ln>
            <a:solidFill>
              <a:schemeClr val="tx1"/>
            </a:solidFill>
            <a:miter lim="800000"/>
            <a:headEnd/>
            <a:tailEnd/>
          </a:ln>
        </p:spPr>
        <p:txBody>
          <a:bodyPr/>
          <a:lstStyle/>
          <a:p>
            <a:pPr marL="666750">
              <a:defRPr/>
            </a:pPr>
            <a:r>
              <a:rPr lang="es-ES_tradnl" altLang="es-ES_tradnl" sz="2800" b="1" dirty="0">
                <a:latin typeface="Verdana" panose="020B0604030504040204" pitchFamily="34" charset="0"/>
                <a:ea typeface="Verdana" panose="020B0604030504040204" pitchFamily="34" charset="0"/>
                <a:cs typeface="Verdana" panose="020B0604030504040204" pitchFamily="34" charset="0"/>
              </a:rPr>
              <a:t>TRADUCCIÓN E INFORMÁTICA</a:t>
            </a:r>
            <a:endParaRPr lang="es-ES_tradnl" altLang="es-ES_tradnl" b="1" dirty="0">
              <a:latin typeface="Verdana" panose="020B0604030504040204" pitchFamily="34" charset="0"/>
              <a:ea typeface="Verdana" panose="020B0604030504040204" pitchFamily="34" charset="0"/>
              <a:cs typeface="Verdana" panose="020B0604030504040204" pitchFamily="34" charset="0"/>
            </a:endParaRPr>
          </a:p>
        </p:txBody>
      </p:sp>
      <p:grpSp>
        <p:nvGrpSpPr>
          <p:cNvPr id="233476" name="Group 4">
            <a:extLst>
              <a:ext uri="{FF2B5EF4-FFF2-40B4-BE49-F238E27FC236}">
                <a16:creationId xmlns:a16="http://schemas.microsoft.com/office/drawing/2014/main" id="{1493A6CF-2586-D348-8859-3529BB0F85DC}"/>
              </a:ext>
            </a:extLst>
          </p:cNvPr>
          <p:cNvGrpSpPr>
            <a:grpSpLocks/>
          </p:cNvGrpSpPr>
          <p:nvPr/>
        </p:nvGrpSpPr>
        <p:grpSpPr bwMode="auto">
          <a:xfrm>
            <a:off x="608013" y="4300538"/>
            <a:ext cx="7924800" cy="1792287"/>
            <a:chOff x="0" y="1848"/>
            <a:chExt cx="3468" cy="624"/>
          </a:xfrm>
        </p:grpSpPr>
        <p:pic>
          <p:nvPicPr>
            <p:cNvPr id="18456" name="Picture 5" descr="http://www.fti.uab.es/pg.tradumatica/images/mastertrad_es.gif">
              <a:extLst>
                <a:ext uri="{FF2B5EF4-FFF2-40B4-BE49-F238E27FC236}">
                  <a16:creationId xmlns:a16="http://schemas.microsoft.com/office/drawing/2014/main" id="{08425D10-D0A7-E44F-807D-5C25AC8CEA09}"/>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b="48796"/>
            <a:stretch>
              <a:fillRect/>
            </a:stretch>
          </p:blipFill>
          <p:spPr bwMode="auto">
            <a:xfrm>
              <a:off x="0" y="1848"/>
              <a:ext cx="346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7" name="Picture 6" descr="http://www.fti.uab.es/pg.tradumatica/images/mastertrad_es.gif">
              <a:extLst>
                <a:ext uri="{FF2B5EF4-FFF2-40B4-BE49-F238E27FC236}">
                  <a16:creationId xmlns:a16="http://schemas.microsoft.com/office/drawing/2014/main" id="{E084D807-4C55-DF48-930D-12A643E3CE72}"/>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t="73334"/>
            <a:stretch>
              <a:fillRect/>
            </a:stretch>
          </p:blipFill>
          <p:spPr bwMode="auto">
            <a:xfrm>
              <a:off x="0" y="2262"/>
              <a:ext cx="346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3479" name="Rectangle 7">
            <a:extLst>
              <a:ext uri="{FF2B5EF4-FFF2-40B4-BE49-F238E27FC236}">
                <a16:creationId xmlns:a16="http://schemas.microsoft.com/office/drawing/2014/main" id="{915E66D6-993A-8F40-B644-9E3BC02427CE}"/>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s-ES_tradnl">
              <a:latin typeface="Times New Roman" charset="0"/>
            </a:endParaRPr>
          </a:p>
        </p:txBody>
      </p:sp>
      <p:grpSp>
        <p:nvGrpSpPr>
          <p:cNvPr id="233480" name="Group 8">
            <a:extLst>
              <a:ext uri="{FF2B5EF4-FFF2-40B4-BE49-F238E27FC236}">
                <a16:creationId xmlns:a16="http://schemas.microsoft.com/office/drawing/2014/main" id="{28C37CB4-383C-5D4A-8CBB-547DF9076A55}"/>
              </a:ext>
            </a:extLst>
          </p:cNvPr>
          <p:cNvGrpSpPr>
            <a:grpSpLocks/>
          </p:cNvGrpSpPr>
          <p:nvPr/>
        </p:nvGrpSpPr>
        <p:grpSpPr bwMode="auto">
          <a:xfrm>
            <a:off x="611188" y="1773238"/>
            <a:ext cx="7924800" cy="1295400"/>
            <a:chOff x="385" y="1117"/>
            <a:chExt cx="4992" cy="816"/>
          </a:xfrm>
        </p:grpSpPr>
        <p:sp>
          <p:nvSpPr>
            <p:cNvPr id="233481" name="Rectangle 9">
              <a:extLst>
                <a:ext uri="{FF2B5EF4-FFF2-40B4-BE49-F238E27FC236}">
                  <a16:creationId xmlns:a16="http://schemas.microsoft.com/office/drawing/2014/main" id="{09D7C9B4-BE46-5C40-86D8-4E387554D583}"/>
                </a:ext>
              </a:extLst>
            </p:cNvPr>
            <p:cNvSpPr>
              <a:spLocks noChangeArrowheads="1"/>
            </p:cNvSpPr>
            <p:nvPr/>
          </p:nvSpPr>
          <p:spPr bwMode="auto">
            <a:xfrm>
              <a:off x="385" y="1117"/>
              <a:ext cx="4992" cy="81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79989" tIns="179989" rIns="179989" bIns="45717"/>
            <a:lstStyle>
              <a:lvl1pPr>
                <a:spcBef>
                  <a:spcPct val="20000"/>
                </a:spcBef>
                <a:buChar char="•"/>
                <a:defRPr sz="2800">
                  <a:solidFill>
                    <a:schemeClr val="tx1"/>
                  </a:solidFill>
                  <a:latin typeface="Times New Roman" charset="0"/>
                </a:defRPr>
              </a:lvl1pPr>
              <a:lvl2pPr marL="952500" indent="-285750">
                <a:spcBef>
                  <a:spcPct val="20000"/>
                </a:spcBef>
                <a:buChar char="–"/>
                <a:defRPr sz="2400">
                  <a:solidFill>
                    <a:schemeClr val="tx1"/>
                  </a:solidFill>
                  <a:latin typeface="Times New Roman" charset="0"/>
                </a:defRPr>
              </a:lvl2pPr>
              <a:lvl3pPr marL="1371600" indent="-228600">
                <a:spcBef>
                  <a:spcPct val="20000"/>
                </a:spcBef>
                <a:buChar char="•"/>
                <a:defRPr sz="2000">
                  <a:solidFill>
                    <a:schemeClr val="tx1"/>
                  </a:solidFill>
                  <a:latin typeface="Times New Roman" charset="0"/>
                </a:defRPr>
              </a:lvl3pPr>
              <a:lvl4pPr marL="1790700" indent="-228600">
                <a:spcBef>
                  <a:spcPct val="20000"/>
                </a:spcBef>
                <a:buChar char="–"/>
                <a:defRPr>
                  <a:solidFill>
                    <a:schemeClr val="tx1"/>
                  </a:solidFill>
                  <a:latin typeface="Times New Roman" charset="0"/>
                </a:defRPr>
              </a:lvl4pPr>
              <a:lvl5pPr marL="2209800" indent="-228600">
                <a:spcBef>
                  <a:spcPct val="20000"/>
                </a:spcBef>
                <a:buChar char="»"/>
                <a:defRPr>
                  <a:solidFill>
                    <a:schemeClr val="tx1"/>
                  </a:solidFill>
                  <a:latin typeface="Times New Roman" charset="0"/>
                </a:defRPr>
              </a:lvl5pPr>
              <a:lvl6pPr marL="2667000" indent="-228600" eaLnBrk="0" fontAlgn="base" hangingPunct="0">
                <a:spcBef>
                  <a:spcPct val="20000"/>
                </a:spcBef>
                <a:spcAft>
                  <a:spcPct val="0"/>
                </a:spcAft>
                <a:buChar char="»"/>
                <a:defRPr>
                  <a:solidFill>
                    <a:schemeClr val="tx1"/>
                  </a:solidFill>
                  <a:latin typeface="Times New Roman" charset="0"/>
                </a:defRPr>
              </a:lvl6pPr>
              <a:lvl7pPr marL="3124200" indent="-228600" eaLnBrk="0" fontAlgn="base" hangingPunct="0">
                <a:spcBef>
                  <a:spcPct val="20000"/>
                </a:spcBef>
                <a:spcAft>
                  <a:spcPct val="0"/>
                </a:spcAft>
                <a:buChar char="»"/>
                <a:defRPr>
                  <a:solidFill>
                    <a:schemeClr val="tx1"/>
                  </a:solidFill>
                  <a:latin typeface="Times New Roman" charset="0"/>
                </a:defRPr>
              </a:lvl7pPr>
              <a:lvl8pPr marL="3581400" indent="-228600" eaLnBrk="0" fontAlgn="base" hangingPunct="0">
                <a:spcBef>
                  <a:spcPct val="20000"/>
                </a:spcBef>
                <a:spcAft>
                  <a:spcPct val="0"/>
                </a:spcAft>
                <a:buChar char="»"/>
                <a:defRPr>
                  <a:solidFill>
                    <a:schemeClr val="tx1"/>
                  </a:solidFill>
                  <a:latin typeface="Times New Roman" charset="0"/>
                </a:defRPr>
              </a:lvl8pPr>
              <a:lvl9pPr marL="4038600" indent="-228600" eaLnBrk="0" fontAlgn="base" hangingPunct="0">
                <a:spcBef>
                  <a:spcPct val="20000"/>
                </a:spcBef>
                <a:spcAft>
                  <a:spcPct val="0"/>
                </a:spcAft>
                <a:buChar char="»"/>
                <a:defRPr>
                  <a:solidFill>
                    <a:schemeClr val="tx1"/>
                  </a:solidFill>
                  <a:latin typeface="Times New Roman" charset="0"/>
                </a:defRPr>
              </a:lvl9pPr>
            </a:lstStyle>
            <a:p>
              <a:pPr>
                <a:defRPr/>
              </a:pPr>
              <a:endParaRPr lang="es-ES_tradnl" altLang="es-ES_tradnl" sz="1800"/>
            </a:p>
            <a:p>
              <a:pPr>
                <a:defRPr/>
              </a:pPr>
              <a:endParaRPr lang="es-ES_tradnl" altLang="es-ES_tradnl" sz="1800"/>
            </a:p>
            <a:p>
              <a:pPr>
                <a:defRPr/>
              </a:pPr>
              <a:endParaRPr lang="es-ES_tradnl" altLang="es-ES_tradnl" sz="1800"/>
            </a:p>
            <a:p>
              <a:pPr>
                <a:defRPr/>
              </a:pPr>
              <a:endParaRPr lang="es-ES_tradnl" altLang="es-ES_tradnl" sz="1800"/>
            </a:p>
          </p:txBody>
        </p:sp>
        <p:sp>
          <p:nvSpPr>
            <p:cNvPr id="233482" name="Text Box 10">
              <a:extLst>
                <a:ext uri="{FF2B5EF4-FFF2-40B4-BE49-F238E27FC236}">
                  <a16:creationId xmlns:a16="http://schemas.microsoft.com/office/drawing/2014/main" id="{03BCF3D9-7B4C-4046-921C-633EC106AF2C}"/>
                </a:ext>
              </a:extLst>
            </p:cNvPr>
            <p:cNvSpPr txBox="1">
              <a:spLocks noChangeArrowheads="1"/>
            </p:cNvSpPr>
            <p:nvPr/>
          </p:nvSpPr>
          <p:spPr bwMode="auto">
            <a:xfrm>
              <a:off x="657" y="1207"/>
              <a:ext cx="4272" cy="672"/>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spAutoFit/>
            </a:bodyPr>
            <a:lstStyle>
              <a:lvl1pPr>
                <a:defRPr sz="2400">
                  <a:solidFill>
                    <a:schemeClr val="tx1"/>
                  </a:solidFill>
                  <a:latin typeface="Times New Roman" charset="0"/>
                </a:defRPr>
              </a:lvl1pPr>
              <a:lvl2pPr marL="571500">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eaLnBrk="0" fontAlgn="base" hangingPunct="0">
                <a:spcBef>
                  <a:spcPct val="0"/>
                </a:spcBef>
                <a:spcAft>
                  <a:spcPct val="0"/>
                </a:spcAft>
                <a:defRPr sz="2400">
                  <a:solidFill>
                    <a:schemeClr val="tx1"/>
                  </a:solidFill>
                  <a:latin typeface="Times New Roman" charset="0"/>
                </a:defRPr>
              </a:lvl6pPr>
              <a:lvl7pPr eaLnBrk="0" fontAlgn="base" hangingPunct="0">
                <a:spcBef>
                  <a:spcPct val="0"/>
                </a:spcBef>
                <a:spcAft>
                  <a:spcPct val="0"/>
                </a:spcAft>
                <a:defRPr sz="2400">
                  <a:solidFill>
                    <a:schemeClr val="tx1"/>
                  </a:solidFill>
                  <a:latin typeface="Times New Roman" charset="0"/>
                </a:defRPr>
              </a:lvl7pPr>
              <a:lvl8pPr eaLnBrk="0" fontAlgn="base" hangingPunct="0">
                <a:spcBef>
                  <a:spcPct val="0"/>
                </a:spcBef>
                <a:spcAft>
                  <a:spcPct val="0"/>
                </a:spcAft>
                <a:defRPr sz="2400">
                  <a:solidFill>
                    <a:schemeClr val="tx1"/>
                  </a:solidFill>
                  <a:latin typeface="Times New Roman" charset="0"/>
                </a:defRPr>
              </a:lvl8pPr>
              <a:lvl9pPr eaLnBrk="0" fontAlgn="base" hangingPunct="0">
                <a:spcBef>
                  <a:spcPct val="0"/>
                </a:spcBef>
                <a:spcAft>
                  <a:spcPct val="0"/>
                </a:spcAft>
                <a:defRPr sz="2400">
                  <a:solidFill>
                    <a:schemeClr val="tx1"/>
                  </a:solidFill>
                  <a:latin typeface="Times New Roman" charset="0"/>
                </a:defRPr>
              </a:lvl9pPr>
            </a:lstStyle>
            <a:p>
              <a:pPr algn="ctr">
                <a:defRPr/>
              </a:pPr>
              <a:r>
                <a:rPr lang="es-ES_tradnl" altLang="es-ES_tradnl" sz="3200" b="1" dirty="0">
                  <a:solidFill>
                    <a:schemeClr val="bg1"/>
                  </a:solidFill>
                  <a:latin typeface="Verdana" panose="020B0604030504040204" pitchFamily="34" charset="0"/>
                  <a:ea typeface="Verdana" panose="020B0604030504040204" pitchFamily="34" charset="0"/>
                  <a:cs typeface="Verdana" panose="020B0604030504040204" pitchFamily="34" charset="0"/>
                </a:rPr>
                <a:t>LA INFORMÁTICA APLICADA A LA TRADUCCIÓN</a:t>
              </a:r>
              <a:endParaRPr lang="es-ES_tradnl" altLang="es-ES_tradnl" sz="3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33483" name="Group 11">
            <a:extLst>
              <a:ext uri="{FF2B5EF4-FFF2-40B4-BE49-F238E27FC236}">
                <a16:creationId xmlns:a16="http://schemas.microsoft.com/office/drawing/2014/main" id="{849F6C94-507A-1F44-B51B-2841D69932CB}"/>
              </a:ext>
            </a:extLst>
          </p:cNvPr>
          <p:cNvGrpSpPr>
            <a:grpSpLocks/>
          </p:cNvGrpSpPr>
          <p:nvPr/>
        </p:nvGrpSpPr>
        <p:grpSpPr bwMode="auto">
          <a:xfrm>
            <a:off x="611188" y="3141663"/>
            <a:ext cx="2160587" cy="504825"/>
            <a:chOff x="385" y="1979"/>
            <a:chExt cx="1361" cy="318"/>
          </a:xfrm>
        </p:grpSpPr>
        <p:sp>
          <p:nvSpPr>
            <p:cNvPr id="233484" name="Rectangle 12">
              <a:extLst>
                <a:ext uri="{FF2B5EF4-FFF2-40B4-BE49-F238E27FC236}">
                  <a16:creationId xmlns:a16="http://schemas.microsoft.com/office/drawing/2014/main" id="{4A27EDB5-96A3-5A43-A91A-5EB84F45BC91}"/>
                </a:ext>
              </a:extLst>
            </p:cNvPr>
            <p:cNvSpPr>
              <a:spLocks noChangeArrowheads="1"/>
            </p:cNvSpPr>
            <p:nvPr/>
          </p:nvSpPr>
          <p:spPr bwMode="auto">
            <a:xfrm>
              <a:off x="385" y="1979"/>
              <a:ext cx="1361" cy="31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sp>
          <p:nvSpPr>
            <p:cNvPr id="18453" name="WordArt 13">
              <a:extLst>
                <a:ext uri="{FF2B5EF4-FFF2-40B4-BE49-F238E27FC236}">
                  <a16:creationId xmlns:a16="http://schemas.microsoft.com/office/drawing/2014/main" id="{31DEB0EB-1E67-F340-901A-1C0991C983F8}"/>
                </a:ext>
              </a:extLst>
            </p:cNvPr>
            <p:cNvSpPr>
              <a:spLocks noChangeArrowheads="1" noChangeShapeType="1" noTextEdit="1"/>
            </p:cNvSpPr>
            <p:nvPr/>
          </p:nvSpPr>
          <p:spPr bwMode="auto">
            <a:xfrm>
              <a:off x="476" y="2069"/>
              <a:ext cx="1134" cy="137"/>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Informática</a:t>
              </a:r>
            </a:p>
          </p:txBody>
        </p:sp>
      </p:grpSp>
      <p:grpSp>
        <p:nvGrpSpPr>
          <p:cNvPr id="233486" name="Group 14">
            <a:extLst>
              <a:ext uri="{FF2B5EF4-FFF2-40B4-BE49-F238E27FC236}">
                <a16:creationId xmlns:a16="http://schemas.microsoft.com/office/drawing/2014/main" id="{ACD38FA7-D36D-EB4C-8619-BBFE500DF666}"/>
              </a:ext>
            </a:extLst>
          </p:cNvPr>
          <p:cNvGrpSpPr>
            <a:grpSpLocks/>
          </p:cNvGrpSpPr>
          <p:nvPr/>
        </p:nvGrpSpPr>
        <p:grpSpPr bwMode="auto">
          <a:xfrm>
            <a:off x="6011863" y="3716338"/>
            <a:ext cx="2520950" cy="504825"/>
            <a:chOff x="3787" y="2341"/>
            <a:chExt cx="1588" cy="318"/>
          </a:xfrm>
        </p:grpSpPr>
        <p:sp>
          <p:nvSpPr>
            <p:cNvPr id="233487" name="Rectangle 15">
              <a:extLst>
                <a:ext uri="{FF2B5EF4-FFF2-40B4-BE49-F238E27FC236}">
                  <a16:creationId xmlns:a16="http://schemas.microsoft.com/office/drawing/2014/main" id="{1FE7279D-8085-3149-97BF-0FDAB5B38814}"/>
                </a:ext>
              </a:extLst>
            </p:cNvPr>
            <p:cNvSpPr>
              <a:spLocks noChangeArrowheads="1"/>
            </p:cNvSpPr>
            <p:nvPr/>
          </p:nvSpPr>
          <p:spPr bwMode="auto">
            <a:xfrm>
              <a:off x="3787" y="2341"/>
              <a:ext cx="1588" cy="31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sp>
          <p:nvSpPr>
            <p:cNvPr id="18451" name="WordArt 16">
              <a:extLst>
                <a:ext uri="{FF2B5EF4-FFF2-40B4-BE49-F238E27FC236}">
                  <a16:creationId xmlns:a16="http://schemas.microsoft.com/office/drawing/2014/main" id="{1106768B-20B3-BE41-A459-CBE8CFD8E21E}"/>
                </a:ext>
              </a:extLst>
            </p:cNvPr>
            <p:cNvSpPr>
              <a:spLocks noChangeArrowheads="1" noChangeShapeType="1" noTextEdit="1"/>
            </p:cNvSpPr>
            <p:nvPr/>
          </p:nvSpPr>
          <p:spPr bwMode="auto">
            <a:xfrm>
              <a:off x="4105" y="2432"/>
              <a:ext cx="1044" cy="136"/>
            </a:xfrm>
            <a:prstGeom prst="rect">
              <a:avLst/>
            </a:prstGeom>
          </p:spPr>
          <p:txBody>
            <a:bodyPr wrap="none" fromWordArt="1">
              <a:prstTxWarp prst="textPlain">
                <a:avLst>
                  <a:gd name="adj" fmla="val 50000"/>
                </a:avLst>
              </a:prstTxWarp>
            </a:bodyPr>
            <a:lstStyle/>
            <a:p>
              <a:pPr algn="ctr"/>
              <a:r>
                <a:rPr lang="es-E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Documática</a:t>
              </a:r>
            </a:p>
          </p:txBody>
        </p:sp>
      </p:grpSp>
      <p:grpSp>
        <p:nvGrpSpPr>
          <p:cNvPr id="233489" name="Group 17">
            <a:extLst>
              <a:ext uri="{FF2B5EF4-FFF2-40B4-BE49-F238E27FC236}">
                <a16:creationId xmlns:a16="http://schemas.microsoft.com/office/drawing/2014/main" id="{B1CFBC61-FCDE-9445-B424-C309562DCC64}"/>
              </a:ext>
            </a:extLst>
          </p:cNvPr>
          <p:cNvGrpSpPr>
            <a:grpSpLocks/>
          </p:cNvGrpSpPr>
          <p:nvPr/>
        </p:nvGrpSpPr>
        <p:grpSpPr bwMode="auto">
          <a:xfrm>
            <a:off x="2843213" y="3141663"/>
            <a:ext cx="3097212" cy="1079500"/>
            <a:chOff x="1791" y="1979"/>
            <a:chExt cx="1951" cy="680"/>
          </a:xfrm>
        </p:grpSpPr>
        <p:sp>
          <p:nvSpPr>
            <p:cNvPr id="233490" name="Rectangle 18">
              <a:extLst>
                <a:ext uri="{FF2B5EF4-FFF2-40B4-BE49-F238E27FC236}">
                  <a16:creationId xmlns:a16="http://schemas.microsoft.com/office/drawing/2014/main" id="{88CEED18-2034-7840-81BA-565D3424BDB2}"/>
                </a:ext>
              </a:extLst>
            </p:cNvPr>
            <p:cNvSpPr>
              <a:spLocks noChangeArrowheads="1"/>
            </p:cNvSpPr>
            <p:nvPr/>
          </p:nvSpPr>
          <p:spPr bwMode="auto">
            <a:xfrm>
              <a:off x="1791" y="1979"/>
              <a:ext cx="1951" cy="6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sp>
          <p:nvSpPr>
            <p:cNvPr id="18449" name="WordArt 19">
              <a:extLst>
                <a:ext uri="{FF2B5EF4-FFF2-40B4-BE49-F238E27FC236}">
                  <a16:creationId xmlns:a16="http://schemas.microsoft.com/office/drawing/2014/main" id="{10323F68-816E-1E48-8E75-5D9FA405CD96}"/>
                </a:ext>
              </a:extLst>
            </p:cNvPr>
            <p:cNvSpPr>
              <a:spLocks noChangeArrowheads="1" noChangeShapeType="1" noTextEdit="1"/>
            </p:cNvSpPr>
            <p:nvPr/>
          </p:nvSpPr>
          <p:spPr bwMode="auto">
            <a:xfrm>
              <a:off x="1927" y="2069"/>
              <a:ext cx="1678" cy="454"/>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Traducción Automática</a:t>
              </a:r>
            </a:p>
          </p:txBody>
        </p:sp>
      </p:grpSp>
      <p:grpSp>
        <p:nvGrpSpPr>
          <p:cNvPr id="233492" name="Group 20">
            <a:extLst>
              <a:ext uri="{FF2B5EF4-FFF2-40B4-BE49-F238E27FC236}">
                <a16:creationId xmlns:a16="http://schemas.microsoft.com/office/drawing/2014/main" id="{37075DF5-E5A3-4C4A-AEC3-CD0A6A0799A4}"/>
              </a:ext>
            </a:extLst>
          </p:cNvPr>
          <p:cNvGrpSpPr>
            <a:grpSpLocks/>
          </p:cNvGrpSpPr>
          <p:nvPr/>
        </p:nvGrpSpPr>
        <p:grpSpPr bwMode="auto">
          <a:xfrm>
            <a:off x="611188" y="3716338"/>
            <a:ext cx="2160587" cy="504825"/>
            <a:chOff x="385" y="2341"/>
            <a:chExt cx="1361" cy="318"/>
          </a:xfrm>
        </p:grpSpPr>
        <p:sp>
          <p:nvSpPr>
            <p:cNvPr id="233493" name="Rectangle 21">
              <a:extLst>
                <a:ext uri="{FF2B5EF4-FFF2-40B4-BE49-F238E27FC236}">
                  <a16:creationId xmlns:a16="http://schemas.microsoft.com/office/drawing/2014/main" id="{0E1C5BF0-C614-AD4F-9ADD-A7DFDD71FA60}"/>
                </a:ext>
              </a:extLst>
            </p:cNvPr>
            <p:cNvSpPr>
              <a:spLocks noChangeArrowheads="1"/>
            </p:cNvSpPr>
            <p:nvPr/>
          </p:nvSpPr>
          <p:spPr bwMode="auto">
            <a:xfrm>
              <a:off x="385" y="2341"/>
              <a:ext cx="1361" cy="31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sp>
          <p:nvSpPr>
            <p:cNvPr id="18447" name="WordArt 22">
              <a:extLst>
                <a:ext uri="{FF2B5EF4-FFF2-40B4-BE49-F238E27FC236}">
                  <a16:creationId xmlns:a16="http://schemas.microsoft.com/office/drawing/2014/main" id="{524102DC-10EE-1748-B054-5995CC44D5D5}"/>
                </a:ext>
              </a:extLst>
            </p:cNvPr>
            <p:cNvSpPr>
              <a:spLocks noChangeArrowheads="1" noChangeShapeType="1" noTextEdit="1"/>
            </p:cNvSpPr>
            <p:nvPr/>
          </p:nvSpPr>
          <p:spPr bwMode="auto">
            <a:xfrm>
              <a:off x="521" y="2432"/>
              <a:ext cx="1088" cy="136"/>
            </a:xfrm>
            <a:prstGeom prst="rect">
              <a:avLst/>
            </a:prstGeom>
          </p:spPr>
          <p:txBody>
            <a:bodyPr wrap="none" fromWordArt="1">
              <a:prstTxWarp prst="textPlain">
                <a:avLst>
                  <a:gd name="adj" fmla="val 50000"/>
                </a:avLst>
              </a:prstTxWarp>
            </a:bodyPr>
            <a:lstStyle/>
            <a:p>
              <a:pPr algn="ctr"/>
              <a:r>
                <a:rPr lang="es-E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Telemática</a:t>
              </a:r>
            </a:p>
          </p:txBody>
        </p:sp>
      </p:grpSp>
      <p:grpSp>
        <p:nvGrpSpPr>
          <p:cNvPr id="233495" name="Group 23">
            <a:extLst>
              <a:ext uri="{FF2B5EF4-FFF2-40B4-BE49-F238E27FC236}">
                <a16:creationId xmlns:a16="http://schemas.microsoft.com/office/drawing/2014/main" id="{B11156D5-45F6-4D4A-B78F-0A0937640BCB}"/>
              </a:ext>
            </a:extLst>
          </p:cNvPr>
          <p:cNvGrpSpPr>
            <a:grpSpLocks/>
          </p:cNvGrpSpPr>
          <p:nvPr/>
        </p:nvGrpSpPr>
        <p:grpSpPr bwMode="auto">
          <a:xfrm>
            <a:off x="6011863" y="3141663"/>
            <a:ext cx="2520950" cy="504825"/>
            <a:chOff x="3787" y="1979"/>
            <a:chExt cx="1588" cy="318"/>
          </a:xfrm>
        </p:grpSpPr>
        <p:sp>
          <p:nvSpPr>
            <p:cNvPr id="233496" name="Rectangle 24">
              <a:extLst>
                <a:ext uri="{FF2B5EF4-FFF2-40B4-BE49-F238E27FC236}">
                  <a16:creationId xmlns:a16="http://schemas.microsoft.com/office/drawing/2014/main" id="{FA40D27D-4FFC-9744-BD37-4D7D9C36EE84}"/>
                </a:ext>
              </a:extLst>
            </p:cNvPr>
            <p:cNvSpPr>
              <a:spLocks noChangeArrowheads="1"/>
            </p:cNvSpPr>
            <p:nvPr/>
          </p:nvSpPr>
          <p:spPr bwMode="auto">
            <a:xfrm>
              <a:off x="3787" y="1979"/>
              <a:ext cx="1588" cy="31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sp>
          <p:nvSpPr>
            <p:cNvPr id="18445" name="WordArt 25">
              <a:extLst>
                <a:ext uri="{FF2B5EF4-FFF2-40B4-BE49-F238E27FC236}">
                  <a16:creationId xmlns:a16="http://schemas.microsoft.com/office/drawing/2014/main" id="{E2194432-E791-714B-B543-9996C2B2A536}"/>
                </a:ext>
              </a:extLst>
            </p:cNvPr>
            <p:cNvSpPr>
              <a:spLocks noChangeArrowheads="1" noChangeShapeType="1" noTextEdit="1"/>
            </p:cNvSpPr>
            <p:nvPr/>
          </p:nvSpPr>
          <p:spPr bwMode="auto">
            <a:xfrm>
              <a:off x="4105" y="2069"/>
              <a:ext cx="998" cy="136"/>
            </a:xfrm>
            <a:prstGeom prst="rect">
              <a:avLst/>
            </a:prstGeom>
          </p:spPr>
          <p:txBody>
            <a:bodyPr wrap="none" fromWordArt="1">
              <a:prstTxWarp prst="textPlain">
                <a:avLst>
                  <a:gd name="adj" fmla="val 50000"/>
                </a:avLst>
              </a:prstTxWarp>
            </a:bodyPr>
            <a:lstStyle/>
            <a:p>
              <a:pPr algn="ctr"/>
              <a:r>
                <a:rPr lang="es-E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Terminótica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33480"/>
                                        </p:tgtEl>
                                        <p:attrNameLst>
                                          <p:attrName>style.visibility</p:attrName>
                                        </p:attrNameLst>
                                      </p:cBhvr>
                                      <p:to>
                                        <p:strVal val="visible"/>
                                      </p:to>
                                    </p:set>
                                    <p:anim calcmode="lin" valueType="num">
                                      <p:cBhvr>
                                        <p:cTn id="7" dur="500" fill="hold"/>
                                        <p:tgtEl>
                                          <p:spTgt spid="233480"/>
                                        </p:tgtEl>
                                        <p:attrNameLst>
                                          <p:attrName>ppt_w</p:attrName>
                                        </p:attrNameLst>
                                      </p:cBhvr>
                                      <p:tavLst>
                                        <p:tav tm="0">
                                          <p:val>
                                            <p:fltVal val="0"/>
                                          </p:val>
                                        </p:tav>
                                        <p:tav tm="100000">
                                          <p:val>
                                            <p:strVal val="#ppt_w"/>
                                          </p:val>
                                        </p:tav>
                                      </p:tavLst>
                                    </p:anim>
                                    <p:anim calcmode="lin" valueType="num">
                                      <p:cBhvr>
                                        <p:cTn id="8" dur="500" fill="hold"/>
                                        <p:tgtEl>
                                          <p:spTgt spid="23348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233489"/>
                                        </p:tgtEl>
                                        <p:attrNameLst>
                                          <p:attrName>style.visibility</p:attrName>
                                        </p:attrNameLst>
                                      </p:cBhvr>
                                      <p:to>
                                        <p:strVal val="visible"/>
                                      </p:to>
                                    </p:set>
                                    <p:anim calcmode="lin" valueType="num">
                                      <p:cBhvr>
                                        <p:cTn id="13" dur="500" fill="hold"/>
                                        <p:tgtEl>
                                          <p:spTgt spid="233489"/>
                                        </p:tgtEl>
                                        <p:attrNameLst>
                                          <p:attrName>ppt_w</p:attrName>
                                        </p:attrNameLst>
                                      </p:cBhvr>
                                      <p:tavLst>
                                        <p:tav tm="0">
                                          <p:val>
                                            <p:fltVal val="0"/>
                                          </p:val>
                                        </p:tav>
                                        <p:tav tm="100000">
                                          <p:val>
                                            <p:strVal val="#ppt_w"/>
                                          </p:val>
                                        </p:tav>
                                      </p:tavLst>
                                    </p:anim>
                                    <p:anim calcmode="lin" valueType="num">
                                      <p:cBhvr>
                                        <p:cTn id="14" dur="500" fill="hold"/>
                                        <p:tgtEl>
                                          <p:spTgt spid="233489"/>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233483"/>
                                        </p:tgtEl>
                                        <p:attrNameLst>
                                          <p:attrName>style.visibility</p:attrName>
                                        </p:attrNameLst>
                                      </p:cBhvr>
                                      <p:to>
                                        <p:strVal val="visible"/>
                                      </p:to>
                                    </p:set>
                                    <p:anim calcmode="lin" valueType="num">
                                      <p:cBhvr>
                                        <p:cTn id="19" dur="500" fill="hold"/>
                                        <p:tgtEl>
                                          <p:spTgt spid="233483"/>
                                        </p:tgtEl>
                                        <p:attrNameLst>
                                          <p:attrName>ppt_w</p:attrName>
                                        </p:attrNameLst>
                                      </p:cBhvr>
                                      <p:tavLst>
                                        <p:tav tm="0">
                                          <p:val>
                                            <p:fltVal val="0"/>
                                          </p:val>
                                        </p:tav>
                                        <p:tav tm="100000">
                                          <p:val>
                                            <p:strVal val="#ppt_w"/>
                                          </p:val>
                                        </p:tav>
                                      </p:tavLst>
                                    </p:anim>
                                    <p:anim calcmode="lin" valueType="num">
                                      <p:cBhvr>
                                        <p:cTn id="20" dur="500" fill="hold"/>
                                        <p:tgtEl>
                                          <p:spTgt spid="233483"/>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233492"/>
                                        </p:tgtEl>
                                        <p:attrNameLst>
                                          <p:attrName>style.visibility</p:attrName>
                                        </p:attrNameLst>
                                      </p:cBhvr>
                                      <p:to>
                                        <p:strVal val="visible"/>
                                      </p:to>
                                    </p:set>
                                    <p:anim calcmode="lin" valueType="num">
                                      <p:cBhvr>
                                        <p:cTn id="25" dur="500" fill="hold"/>
                                        <p:tgtEl>
                                          <p:spTgt spid="233492"/>
                                        </p:tgtEl>
                                        <p:attrNameLst>
                                          <p:attrName>ppt_w</p:attrName>
                                        </p:attrNameLst>
                                      </p:cBhvr>
                                      <p:tavLst>
                                        <p:tav tm="0">
                                          <p:val>
                                            <p:fltVal val="0"/>
                                          </p:val>
                                        </p:tav>
                                        <p:tav tm="100000">
                                          <p:val>
                                            <p:strVal val="#ppt_w"/>
                                          </p:val>
                                        </p:tav>
                                      </p:tavLst>
                                    </p:anim>
                                    <p:anim calcmode="lin" valueType="num">
                                      <p:cBhvr>
                                        <p:cTn id="26" dur="500" fill="hold"/>
                                        <p:tgtEl>
                                          <p:spTgt spid="233492"/>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233495"/>
                                        </p:tgtEl>
                                        <p:attrNameLst>
                                          <p:attrName>style.visibility</p:attrName>
                                        </p:attrNameLst>
                                      </p:cBhvr>
                                      <p:to>
                                        <p:strVal val="visible"/>
                                      </p:to>
                                    </p:set>
                                    <p:anim calcmode="lin" valueType="num">
                                      <p:cBhvr>
                                        <p:cTn id="31" dur="500" fill="hold"/>
                                        <p:tgtEl>
                                          <p:spTgt spid="233495"/>
                                        </p:tgtEl>
                                        <p:attrNameLst>
                                          <p:attrName>ppt_w</p:attrName>
                                        </p:attrNameLst>
                                      </p:cBhvr>
                                      <p:tavLst>
                                        <p:tav tm="0">
                                          <p:val>
                                            <p:fltVal val="0"/>
                                          </p:val>
                                        </p:tav>
                                        <p:tav tm="100000">
                                          <p:val>
                                            <p:strVal val="#ppt_w"/>
                                          </p:val>
                                        </p:tav>
                                      </p:tavLst>
                                    </p:anim>
                                    <p:anim calcmode="lin" valueType="num">
                                      <p:cBhvr>
                                        <p:cTn id="32" dur="500" fill="hold"/>
                                        <p:tgtEl>
                                          <p:spTgt spid="233495"/>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233486"/>
                                        </p:tgtEl>
                                        <p:attrNameLst>
                                          <p:attrName>style.visibility</p:attrName>
                                        </p:attrNameLst>
                                      </p:cBhvr>
                                      <p:to>
                                        <p:strVal val="visible"/>
                                      </p:to>
                                    </p:set>
                                    <p:anim calcmode="lin" valueType="num">
                                      <p:cBhvr>
                                        <p:cTn id="37" dur="500" fill="hold"/>
                                        <p:tgtEl>
                                          <p:spTgt spid="233486"/>
                                        </p:tgtEl>
                                        <p:attrNameLst>
                                          <p:attrName>ppt_w</p:attrName>
                                        </p:attrNameLst>
                                      </p:cBhvr>
                                      <p:tavLst>
                                        <p:tav tm="0">
                                          <p:val>
                                            <p:fltVal val="0"/>
                                          </p:val>
                                        </p:tav>
                                        <p:tav tm="100000">
                                          <p:val>
                                            <p:strVal val="#ppt_w"/>
                                          </p:val>
                                        </p:tav>
                                      </p:tavLst>
                                    </p:anim>
                                    <p:anim calcmode="lin" valueType="num">
                                      <p:cBhvr>
                                        <p:cTn id="38" dur="500" fill="hold"/>
                                        <p:tgtEl>
                                          <p:spTgt spid="233486"/>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233476"/>
                                        </p:tgtEl>
                                        <p:attrNameLst>
                                          <p:attrName>style.visibility</p:attrName>
                                        </p:attrNameLst>
                                      </p:cBhvr>
                                      <p:to>
                                        <p:strVal val="visible"/>
                                      </p:to>
                                    </p:set>
                                    <p:anim calcmode="lin" valueType="num">
                                      <p:cBhvr>
                                        <p:cTn id="43" dur="500" fill="hold"/>
                                        <p:tgtEl>
                                          <p:spTgt spid="233476"/>
                                        </p:tgtEl>
                                        <p:attrNameLst>
                                          <p:attrName>ppt_w</p:attrName>
                                        </p:attrNameLst>
                                      </p:cBhvr>
                                      <p:tavLst>
                                        <p:tav tm="0">
                                          <p:val>
                                            <p:fltVal val="0"/>
                                          </p:val>
                                        </p:tav>
                                        <p:tav tm="100000">
                                          <p:val>
                                            <p:strVal val="#ppt_w"/>
                                          </p:val>
                                        </p:tav>
                                      </p:tavLst>
                                    </p:anim>
                                    <p:anim calcmode="lin" valueType="num">
                                      <p:cBhvr>
                                        <p:cTn id="44" dur="500" fill="hold"/>
                                        <p:tgtEl>
                                          <p:spTgt spid="2334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Marcador de número de diapositiva 3">
            <a:extLst>
              <a:ext uri="{FF2B5EF4-FFF2-40B4-BE49-F238E27FC236}">
                <a16:creationId xmlns:a16="http://schemas.microsoft.com/office/drawing/2014/main" id="{F78FB5C0-8D05-6748-ACC0-1C427D12CE4E}"/>
              </a:ext>
            </a:extLst>
          </p:cNvPr>
          <p:cNvSpPr>
            <a:spLocks noGrp="1"/>
          </p:cNvSpPr>
          <p:nvPr>
            <p:ph type="sldNum" sz="quarter" idx="10"/>
          </p:nvPr>
        </p:nvSpPr>
        <p:spPr/>
        <p:txBody>
          <a:bodyPr/>
          <a:lstStyle/>
          <a:p>
            <a:pPr>
              <a:defRPr/>
            </a:pPr>
            <a:fld id="{0D066D3D-48D1-BA4D-ACA2-18F64E44EFBC}" type="slidenum">
              <a:rPr lang="en-US" altLang="es-ES_tradnl"/>
              <a:pPr>
                <a:defRPr/>
              </a:pPr>
              <a:t>3</a:t>
            </a:fld>
            <a:r>
              <a:rPr lang="en-US" altLang="es-ES_tradnl" dirty="0"/>
              <a:t> - 9</a:t>
            </a:r>
          </a:p>
        </p:txBody>
      </p:sp>
      <p:sp>
        <p:nvSpPr>
          <p:cNvPr id="237587" name="AutoShape 19">
            <a:extLst>
              <a:ext uri="{FF2B5EF4-FFF2-40B4-BE49-F238E27FC236}">
                <a16:creationId xmlns:a16="http://schemas.microsoft.com/office/drawing/2014/main" id="{792CCC12-5C47-8B46-A5BB-9B8DCD497D11}"/>
              </a:ext>
            </a:extLst>
          </p:cNvPr>
          <p:cNvSpPr>
            <a:spLocks noChangeArrowheads="1"/>
          </p:cNvSpPr>
          <p:nvPr/>
        </p:nvSpPr>
        <p:spPr bwMode="auto">
          <a:xfrm>
            <a:off x="6624638" y="1779588"/>
            <a:ext cx="1908175" cy="785812"/>
          </a:xfrm>
          <a:prstGeom prst="wedgeRectCallout">
            <a:avLst>
              <a:gd name="adj1" fmla="val -106574"/>
              <a:gd name="adj2" fmla="val -33032"/>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Reconocimiento del habla</a:t>
            </a:r>
          </a:p>
          <a:p>
            <a:pPr>
              <a:spcBef>
                <a:spcPct val="0"/>
              </a:spcBef>
              <a:buFont typeface="Wingdings" pitchFamily="2" charset="2"/>
              <a:buChar char="§"/>
            </a:pPr>
            <a:r>
              <a:rPr lang="es-ES" altLang="es-ES_tradnl" sz="900">
                <a:latin typeface="Verdana" panose="020B0604030504040204" pitchFamily="34" charset="0"/>
              </a:rPr>
              <a:t>OCR</a:t>
            </a:r>
          </a:p>
          <a:p>
            <a:pPr>
              <a:spcBef>
                <a:spcPct val="0"/>
              </a:spcBef>
              <a:buFont typeface="Wingdings" pitchFamily="2" charset="2"/>
              <a:buChar char="§"/>
            </a:pPr>
            <a:r>
              <a:rPr lang="es-ES" altLang="es-ES_tradnl" sz="900">
                <a:latin typeface="Verdana" panose="020B0604030504040204" pitchFamily="34" charset="0"/>
              </a:rPr>
              <a:t>Programas de Internet</a:t>
            </a:r>
          </a:p>
          <a:p>
            <a:pPr>
              <a:spcBef>
                <a:spcPct val="0"/>
              </a:spcBef>
              <a:buFont typeface="Wingdings" pitchFamily="2" charset="2"/>
              <a:buChar char="§"/>
            </a:pPr>
            <a:r>
              <a:rPr lang="es-ES" altLang="es-ES_tradnl" sz="900">
                <a:latin typeface="Verdana" panose="020B0604030504040204" pitchFamily="34" charset="0"/>
              </a:rPr>
              <a:t>Compresores</a:t>
            </a:r>
          </a:p>
          <a:p>
            <a:pPr>
              <a:spcBef>
                <a:spcPct val="0"/>
              </a:spcBef>
              <a:buFont typeface="Wingdings" pitchFamily="2" charset="2"/>
              <a:buChar char="§"/>
            </a:pPr>
            <a:r>
              <a:rPr lang="es-ES" altLang="es-ES_tradnl" sz="900">
                <a:latin typeface="Verdana" panose="020B0604030504040204" pitchFamily="34" charset="0"/>
              </a:rPr>
              <a:t>Antivirus</a:t>
            </a:r>
          </a:p>
        </p:txBody>
      </p:sp>
      <p:sp>
        <p:nvSpPr>
          <p:cNvPr id="237589" name="AutoShape 21">
            <a:extLst>
              <a:ext uri="{FF2B5EF4-FFF2-40B4-BE49-F238E27FC236}">
                <a16:creationId xmlns:a16="http://schemas.microsoft.com/office/drawing/2014/main" id="{B33C6A65-4C65-8743-8E9D-E4FDFA270958}"/>
              </a:ext>
            </a:extLst>
          </p:cNvPr>
          <p:cNvSpPr>
            <a:spLocks noChangeArrowheads="1"/>
          </p:cNvSpPr>
          <p:nvPr/>
        </p:nvSpPr>
        <p:spPr bwMode="auto">
          <a:xfrm>
            <a:off x="611188" y="1747838"/>
            <a:ext cx="2736850" cy="369332"/>
          </a:xfrm>
          <a:prstGeom prst="wedgeRectCallout">
            <a:avLst>
              <a:gd name="adj1" fmla="val 67403"/>
              <a:gd name="adj2" fmla="val -4935"/>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dirty="0">
                <a:latin typeface="Verdana" panose="020B0604030504040204" pitchFamily="34" charset="0"/>
              </a:rPr>
              <a:t>Obtención en formato digital de los materiales a traducir.</a:t>
            </a:r>
          </a:p>
        </p:txBody>
      </p:sp>
      <p:sp>
        <p:nvSpPr>
          <p:cNvPr id="237590" name="AutoShape 22">
            <a:extLst>
              <a:ext uri="{FF2B5EF4-FFF2-40B4-BE49-F238E27FC236}">
                <a16:creationId xmlns:a16="http://schemas.microsoft.com/office/drawing/2014/main" id="{C3422D7E-1D2B-244F-9B4F-C5399444CF2E}"/>
              </a:ext>
            </a:extLst>
          </p:cNvPr>
          <p:cNvSpPr>
            <a:spLocks noChangeArrowheads="1"/>
          </p:cNvSpPr>
          <p:nvPr/>
        </p:nvSpPr>
        <p:spPr bwMode="auto">
          <a:xfrm>
            <a:off x="611188" y="2195513"/>
            <a:ext cx="2736850" cy="657225"/>
          </a:xfrm>
          <a:prstGeom prst="wedgeRectCallout">
            <a:avLst>
              <a:gd name="adj1" fmla="val 67014"/>
              <a:gd name="adj2" fmla="val -1935"/>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dirty="0">
                <a:latin typeface="Verdana" panose="020B0604030504040204" pitchFamily="34" charset="0"/>
              </a:rPr>
              <a:t>Evaluación de los materiales para obtener información de tipo diverso: análisis del discurso, dificultad del tema, complejidad terminológica, formato, etc.</a:t>
            </a:r>
          </a:p>
        </p:txBody>
      </p:sp>
      <p:sp>
        <p:nvSpPr>
          <p:cNvPr id="237591" name="AutoShape 23">
            <a:extLst>
              <a:ext uri="{FF2B5EF4-FFF2-40B4-BE49-F238E27FC236}">
                <a16:creationId xmlns:a16="http://schemas.microsoft.com/office/drawing/2014/main" id="{0009DFCF-D734-7040-B29F-A53D666491E2}"/>
              </a:ext>
            </a:extLst>
          </p:cNvPr>
          <p:cNvSpPr>
            <a:spLocks noChangeArrowheads="1"/>
          </p:cNvSpPr>
          <p:nvPr/>
        </p:nvSpPr>
        <p:spPr bwMode="auto">
          <a:xfrm>
            <a:off x="611188" y="2935288"/>
            <a:ext cx="2736850" cy="657225"/>
          </a:xfrm>
          <a:prstGeom prst="wedgeRectCallout">
            <a:avLst>
              <a:gd name="adj1" fmla="val 66551"/>
              <a:gd name="adj2" fmla="val -26310"/>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dirty="0">
                <a:latin typeface="Verdana" panose="020B0604030504040204" pitchFamily="34" charset="0"/>
              </a:rPr>
              <a:t>Búsqueda de soluciones a  problemas detectados en la fase de análisis, principalmente terminológicas y relacionadas con la comprensión del texto.</a:t>
            </a:r>
          </a:p>
        </p:txBody>
      </p:sp>
      <p:sp>
        <p:nvSpPr>
          <p:cNvPr id="237592" name="AutoShape 24">
            <a:extLst>
              <a:ext uri="{FF2B5EF4-FFF2-40B4-BE49-F238E27FC236}">
                <a16:creationId xmlns:a16="http://schemas.microsoft.com/office/drawing/2014/main" id="{9088CE22-D0E9-BF4B-BEE3-75E54C79904E}"/>
              </a:ext>
            </a:extLst>
          </p:cNvPr>
          <p:cNvSpPr>
            <a:spLocks noChangeArrowheads="1"/>
          </p:cNvSpPr>
          <p:nvPr/>
        </p:nvSpPr>
        <p:spPr bwMode="auto">
          <a:xfrm>
            <a:off x="611188" y="3700463"/>
            <a:ext cx="2736850" cy="520700"/>
          </a:xfrm>
          <a:prstGeom prst="wedgeRectCallout">
            <a:avLst>
              <a:gd name="adj1" fmla="val 65699"/>
              <a:gd name="adj2" fmla="val -17880"/>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dirty="0">
                <a:latin typeface="Verdana" panose="020B0604030504040204" pitchFamily="34" charset="0"/>
              </a:rPr>
              <a:t>Translación a la lengua</a:t>
            </a:r>
            <a:r>
              <a:rPr lang="es-ES_tradnl" altLang="es-ES_tradnl" sz="900" dirty="0">
                <a:latin typeface="Verdana" panose="020B0604030504040204" pitchFamily="34" charset="0"/>
              </a:rPr>
              <a:t> </a:t>
            </a:r>
            <a:r>
              <a:rPr lang="es-ES" altLang="es-ES_tradnl" sz="900" dirty="0">
                <a:latin typeface="Verdana" panose="020B0604030504040204" pitchFamily="34" charset="0"/>
              </a:rPr>
              <a:t>meta del texto original teniendo en cuenta las soluciones y propuestas obtenidas en la fase anterior.</a:t>
            </a:r>
          </a:p>
        </p:txBody>
      </p:sp>
      <p:sp>
        <p:nvSpPr>
          <p:cNvPr id="237593" name="AutoShape 25">
            <a:extLst>
              <a:ext uri="{FF2B5EF4-FFF2-40B4-BE49-F238E27FC236}">
                <a16:creationId xmlns:a16="http://schemas.microsoft.com/office/drawing/2014/main" id="{AFA92218-EB81-224B-B706-FCB8D475773C}"/>
              </a:ext>
            </a:extLst>
          </p:cNvPr>
          <p:cNvSpPr>
            <a:spLocks noChangeArrowheads="1"/>
          </p:cNvSpPr>
          <p:nvPr/>
        </p:nvSpPr>
        <p:spPr bwMode="auto">
          <a:xfrm>
            <a:off x="611188" y="4340225"/>
            <a:ext cx="2736850" cy="923925"/>
          </a:xfrm>
          <a:prstGeom prst="wedgeRectCallout">
            <a:avLst>
              <a:gd name="adj1" fmla="val 66532"/>
              <a:gd name="adj2" fmla="val -15454"/>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a:latin typeface="Verdana" panose="020B0604030504040204" pitchFamily="34" charset="0"/>
              </a:rPr>
              <a:t>Eliminación de posibles errores y la optimización del texto a nivel lingüístico.</a:t>
            </a:r>
          </a:p>
          <a:p>
            <a:pPr>
              <a:spcBef>
                <a:spcPct val="0"/>
              </a:spcBef>
              <a:buFontTx/>
              <a:buNone/>
            </a:pPr>
            <a:endParaRPr lang="es-ES" altLang="es-ES_tradnl" sz="900">
              <a:latin typeface="Verdana" panose="020B0604030504040204" pitchFamily="34" charset="0"/>
            </a:endParaRPr>
          </a:p>
          <a:p>
            <a:pPr>
              <a:spcBef>
                <a:spcPct val="0"/>
              </a:spcBef>
              <a:buFontTx/>
              <a:buNone/>
            </a:pPr>
            <a:r>
              <a:rPr lang="es-ES" altLang="es-ES_tradnl" sz="900">
                <a:latin typeface="Verdana" panose="020B0604030504040204" pitchFamily="34" charset="0"/>
              </a:rPr>
              <a:t>Tratamiento del texto en los aspectos más formales de la edición: ortotipografía, diseño, tratamiento de imágenes...</a:t>
            </a:r>
          </a:p>
        </p:txBody>
      </p:sp>
      <p:sp>
        <p:nvSpPr>
          <p:cNvPr id="237594" name="AutoShape 26">
            <a:extLst>
              <a:ext uri="{FF2B5EF4-FFF2-40B4-BE49-F238E27FC236}">
                <a16:creationId xmlns:a16="http://schemas.microsoft.com/office/drawing/2014/main" id="{D7ED63CB-72B8-6340-8163-398D0198E5FF}"/>
              </a:ext>
            </a:extLst>
          </p:cNvPr>
          <p:cNvSpPr>
            <a:spLocks noChangeArrowheads="1"/>
          </p:cNvSpPr>
          <p:nvPr/>
        </p:nvSpPr>
        <p:spPr bwMode="auto">
          <a:xfrm>
            <a:off x="611188" y="5373688"/>
            <a:ext cx="2736850" cy="369332"/>
          </a:xfrm>
          <a:prstGeom prst="wedgeRectCallout">
            <a:avLst>
              <a:gd name="adj1" fmla="val 66898"/>
              <a:gd name="adj2" fmla="val -8069"/>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dirty="0">
                <a:latin typeface="Verdana" panose="020B0604030504040204" pitchFamily="34" charset="0"/>
              </a:rPr>
              <a:t>Entrega en formato digital de los materiales traducidos.</a:t>
            </a:r>
          </a:p>
        </p:txBody>
      </p:sp>
      <p:sp>
        <p:nvSpPr>
          <p:cNvPr id="237595" name="AutoShape 27">
            <a:extLst>
              <a:ext uri="{FF2B5EF4-FFF2-40B4-BE49-F238E27FC236}">
                <a16:creationId xmlns:a16="http://schemas.microsoft.com/office/drawing/2014/main" id="{5260BA5A-6320-5646-AC78-51999BEC962B}"/>
              </a:ext>
            </a:extLst>
          </p:cNvPr>
          <p:cNvSpPr>
            <a:spLocks noChangeArrowheads="1"/>
          </p:cNvSpPr>
          <p:nvPr/>
        </p:nvSpPr>
        <p:spPr bwMode="auto">
          <a:xfrm>
            <a:off x="6011863" y="2684463"/>
            <a:ext cx="2520950" cy="384175"/>
          </a:xfrm>
          <a:prstGeom prst="wedgeRectCallout">
            <a:avLst>
              <a:gd name="adj1" fmla="val -70014"/>
              <a:gd name="adj2" fmla="val -90495"/>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Gestores de corpus</a:t>
            </a:r>
          </a:p>
          <a:p>
            <a:pPr>
              <a:spcBef>
                <a:spcPct val="0"/>
              </a:spcBef>
              <a:buFont typeface="Wingdings" pitchFamily="2" charset="2"/>
              <a:buChar char="§"/>
            </a:pPr>
            <a:r>
              <a:rPr lang="es-ES" altLang="es-ES_tradnl" sz="900">
                <a:latin typeface="Verdana" panose="020B0604030504040204" pitchFamily="34" charset="0"/>
              </a:rPr>
              <a:t>TAO: utilidades</a:t>
            </a:r>
          </a:p>
        </p:txBody>
      </p:sp>
      <p:sp>
        <p:nvSpPr>
          <p:cNvPr id="237596" name="AutoShape 28">
            <a:extLst>
              <a:ext uri="{FF2B5EF4-FFF2-40B4-BE49-F238E27FC236}">
                <a16:creationId xmlns:a16="http://schemas.microsoft.com/office/drawing/2014/main" id="{60270227-6CD5-C24F-9DDF-0CFE26FD41FE}"/>
              </a:ext>
            </a:extLst>
          </p:cNvPr>
          <p:cNvSpPr>
            <a:spLocks noChangeArrowheads="1"/>
          </p:cNvSpPr>
          <p:nvPr/>
        </p:nvSpPr>
        <p:spPr bwMode="auto">
          <a:xfrm>
            <a:off x="6697663" y="3141663"/>
            <a:ext cx="1835150" cy="657225"/>
          </a:xfrm>
          <a:prstGeom prst="wedgeRectCallout">
            <a:avLst>
              <a:gd name="adj1" fmla="val -114718"/>
              <a:gd name="adj2" fmla="val -60463"/>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Buscadores</a:t>
            </a:r>
          </a:p>
          <a:p>
            <a:pPr>
              <a:spcBef>
                <a:spcPct val="0"/>
              </a:spcBef>
              <a:buFont typeface="Wingdings" pitchFamily="2" charset="2"/>
              <a:buChar char="§"/>
            </a:pPr>
            <a:r>
              <a:rPr lang="es-ES" altLang="es-ES_tradnl" sz="900">
                <a:latin typeface="Verdana" panose="020B0604030504040204" pitchFamily="34" charset="0"/>
              </a:rPr>
              <a:t>Recursos en línea</a:t>
            </a:r>
          </a:p>
          <a:p>
            <a:pPr>
              <a:spcBef>
                <a:spcPct val="0"/>
              </a:spcBef>
              <a:buFont typeface="Wingdings" pitchFamily="2" charset="2"/>
              <a:buChar char="§"/>
            </a:pPr>
            <a:r>
              <a:rPr lang="es-ES" altLang="es-ES_tradnl" sz="900">
                <a:latin typeface="Verdana" panose="020B0604030504040204" pitchFamily="34" charset="0"/>
              </a:rPr>
              <a:t>SGBD</a:t>
            </a:r>
          </a:p>
          <a:p>
            <a:pPr>
              <a:spcBef>
                <a:spcPct val="0"/>
              </a:spcBef>
              <a:buFont typeface="Wingdings" pitchFamily="2" charset="2"/>
              <a:buChar char="§"/>
            </a:pPr>
            <a:r>
              <a:rPr lang="es-ES" altLang="es-ES_tradnl" sz="900">
                <a:latin typeface="Verdana" panose="020B0604030504040204" pitchFamily="34" charset="0"/>
              </a:rPr>
              <a:t>CD-ROM</a:t>
            </a:r>
          </a:p>
        </p:txBody>
      </p:sp>
      <p:sp>
        <p:nvSpPr>
          <p:cNvPr id="237597" name="AutoShape 29">
            <a:extLst>
              <a:ext uri="{FF2B5EF4-FFF2-40B4-BE49-F238E27FC236}">
                <a16:creationId xmlns:a16="http://schemas.microsoft.com/office/drawing/2014/main" id="{69AFA4C7-017C-704D-AA4E-91486788BDFE}"/>
              </a:ext>
            </a:extLst>
          </p:cNvPr>
          <p:cNvSpPr>
            <a:spLocks noChangeArrowheads="1"/>
          </p:cNvSpPr>
          <p:nvPr/>
        </p:nvSpPr>
        <p:spPr bwMode="auto">
          <a:xfrm>
            <a:off x="5905500" y="3860800"/>
            <a:ext cx="2627313" cy="384175"/>
          </a:xfrm>
          <a:prstGeom prst="wedgeRectCallout">
            <a:avLst>
              <a:gd name="adj1" fmla="val -65389"/>
              <a:gd name="adj2" fmla="val -60208"/>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Sistemas de trad</a:t>
            </a:r>
            <a:r>
              <a:rPr lang="es-ES_tradnl" altLang="es-ES_tradnl" sz="900">
                <a:latin typeface="Verdana" panose="020B0604030504040204" pitchFamily="34" charset="0"/>
              </a:rPr>
              <a:t>ucción</a:t>
            </a:r>
            <a:r>
              <a:rPr lang="es-ES" altLang="es-ES_tradnl" sz="900">
                <a:latin typeface="Verdana" panose="020B0604030504040204" pitchFamily="34" charset="0"/>
              </a:rPr>
              <a:t> </a:t>
            </a:r>
            <a:r>
              <a:rPr lang="es-ES_tradnl" altLang="es-ES_tradnl" sz="900">
                <a:latin typeface="Verdana" panose="020B0604030504040204" pitchFamily="34" charset="0"/>
              </a:rPr>
              <a:t>a</a:t>
            </a:r>
            <a:r>
              <a:rPr lang="es-ES" altLang="es-ES_tradnl" sz="900">
                <a:latin typeface="Verdana" panose="020B0604030504040204" pitchFamily="34" charset="0"/>
              </a:rPr>
              <a:t>utomática (TA)</a:t>
            </a:r>
          </a:p>
          <a:p>
            <a:pPr>
              <a:spcBef>
                <a:spcPct val="0"/>
              </a:spcBef>
              <a:buFont typeface="Wingdings" pitchFamily="2" charset="2"/>
              <a:buChar char="§"/>
            </a:pPr>
            <a:r>
              <a:rPr lang="es-ES" altLang="es-ES_tradnl" sz="900">
                <a:latin typeface="Verdana" panose="020B0604030504040204" pitchFamily="34" charset="0"/>
              </a:rPr>
              <a:t>Sistemas de trad</a:t>
            </a:r>
            <a:r>
              <a:rPr lang="es-ES_tradnl" altLang="es-ES_tradnl" sz="900">
                <a:latin typeface="Verdana" panose="020B0604030504040204" pitchFamily="34" charset="0"/>
              </a:rPr>
              <a:t>ucción</a:t>
            </a:r>
            <a:r>
              <a:rPr lang="es-ES" altLang="es-ES_tradnl" sz="900">
                <a:latin typeface="Verdana" panose="020B0604030504040204" pitchFamily="34" charset="0"/>
              </a:rPr>
              <a:t> asistida (TAO)</a:t>
            </a:r>
          </a:p>
        </p:txBody>
      </p:sp>
      <p:sp>
        <p:nvSpPr>
          <p:cNvPr id="237598" name="AutoShape 30">
            <a:extLst>
              <a:ext uri="{FF2B5EF4-FFF2-40B4-BE49-F238E27FC236}">
                <a16:creationId xmlns:a16="http://schemas.microsoft.com/office/drawing/2014/main" id="{F1903346-FB74-B048-B476-D04C1A4B8A27}"/>
              </a:ext>
            </a:extLst>
          </p:cNvPr>
          <p:cNvSpPr>
            <a:spLocks noChangeArrowheads="1"/>
          </p:cNvSpPr>
          <p:nvPr/>
        </p:nvSpPr>
        <p:spPr bwMode="auto">
          <a:xfrm>
            <a:off x="6769100" y="4292600"/>
            <a:ext cx="1763713" cy="646113"/>
          </a:xfrm>
          <a:prstGeom prst="wedgeRectCallout">
            <a:avLst>
              <a:gd name="adj1" fmla="val -121111"/>
              <a:gd name="adj2" fmla="val 7431"/>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Correctores ortográficos</a:t>
            </a:r>
          </a:p>
          <a:p>
            <a:pPr>
              <a:spcBef>
                <a:spcPct val="0"/>
              </a:spcBef>
              <a:buFont typeface="Wingdings" pitchFamily="2" charset="2"/>
              <a:buChar char="§"/>
            </a:pPr>
            <a:r>
              <a:rPr lang="es-ES" altLang="es-ES_tradnl" sz="900">
                <a:latin typeface="Verdana" panose="020B0604030504040204" pitchFamily="34" charset="0"/>
              </a:rPr>
              <a:t>Correctores gramaticales</a:t>
            </a:r>
          </a:p>
          <a:p>
            <a:pPr>
              <a:spcBef>
                <a:spcPct val="0"/>
              </a:spcBef>
              <a:buFont typeface="Wingdings" pitchFamily="2" charset="2"/>
              <a:buChar char="§"/>
            </a:pPr>
            <a:r>
              <a:rPr lang="es-ES" altLang="es-ES_tradnl" sz="900">
                <a:latin typeface="Verdana" panose="020B0604030504040204" pitchFamily="34" charset="0"/>
              </a:rPr>
              <a:t>Correctores de estilo</a:t>
            </a:r>
          </a:p>
          <a:p>
            <a:pPr>
              <a:spcBef>
                <a:spcPct val="0"/>
              </a:spcBef>
              <a:buFont typeface="Wingdings" pitchFamily="2" charset="2"/>
              <a:buChar char="§"/>
            </a:pPr>
            <a:r>
              <a:rPr lang="es-ES" altLang="es-ES_tradnl" sz="900">
                <a:latin typeface="Verdana" panose="020B0604030504040204" pitchFamily="34" charset="0"/>
              </a:rPr>
              <a:t>Autoedición</a:t>
            </a:r>
          </a:p>
        </p:txBody>
      </p:sp>
      <p:sp>
        <p:nvSpPr>
          <p:cNvPr id="237599" name="AutoShape 31">
            <a:extLst>
              <a:ext uri="{FF2B5EF4-FFF2-40B4-BE49-F238E27FC236}">
                <a16:creationId xmlns:a16="http://schemas.microsoft.com/office/drawing/2014/main" id="{5BAC681F-0AB6-5C46-BB89-086F5B840974}"/>
              </a:ext>
            </a:extLst>
          </p:cNvPr>
          <p:cNvSpPr>
            <a:spLocks noChangeArrowheads="1"/>
          </p:cNvSpPr>
          <p:nvPr/>
        </p:nvSpPr>
        <p:spPr bwMode="auto">
          <a:xfrm>
            <a:off x="6769100" y="5013325"/>
            <a:ext cx="1763713" cy="784225"/>
          </a:xfrm>
          <a:prstGeom prst="wedgeRectCallout">
            <a:avLst>
              <a:gd name="adj1" fmla="val -121171"/>
              <a:gd name="adj2" fmla="val 7611"/>
            </a:avLst>
          </a:prstGeom>
          <a:solidFill>
            <a:srgbClr val="FFFFFF"/>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Reconocimiento del habla</a:t>
            </a:r>
          </a:p>
          <a:p>
            <a:pPr>
              <a:spcBef>
                <a:spcPct val="0"/>
              </a:spcBef>
              <a:buFont typeface="Wingdings" pitchFamily="2" charset="2"/>
              <a:buChar char="§"/>
            </a:pPr>
            <a:r>
              <a:rPr lang="es-ES" altLang="es-ES_tradnl" sz="900">
                <a:latin typeface="Verdana" panose="020B0604030504040204" pitchFamily="34" charset="0"/>
              </a:rPr>
              <a:t>OCR</a:t>
            </a:r>
          </a:p>
          <a:p>
            <a:pPr>
              <a:spcBef>
                <a:spcPct val="0"/>
              </a:spcBef>
              <a:buFont typeface="Wingdings" pitchFamily="2" charset="2"/>
              <a:buChar char="§"/>
            </a:pPr>
            <a:r>
              <a:rPr lang="es-ES" altLang="es-ES_tradnl" sz="900">
                <a:latin typeface="Verdana" panose="020B0604030504040204" pitchFamily="34" charset="0"/>
              </a:rPr>
              <a:t>Programas de Internet</a:t>
            </a:r>
          </a:p>
          <a:p>
            <a:pPr>
              <a:spcBef>
                <a:spcPct val="0"/>
              </a:spcBef>
              <a:buFont typeface="Wingdings" pitchFamily="2" charset="2"/>
              <a:buChar char="§"/>
            </a:pPr>
            <a:r>
              <a:rPr lang="es-ES" altLang="es-ES_tradnl" sz="900">
                <a:latin typeface="Verdana" panose="020B0604030504040204" pitchFamily="34" charset="0"/>
              </a:rPr>
              <a:t>Compresores</a:t>
            </a:r>
          </a:p>
          <a:p>
            <a:pPr>
              <a:spcBef>
                <a:spcPct val="0"/>
              </a:spcBef>
              <a:buFont typeface="Wingdings" pitchFamily="2" charset="2"/>
              <a:buChar char="§"/>
            </a:pPr>
            <a:r>
              <a:rPr lang="es-ES" altLang="es-ES_tradnl" sz="900">
                <a:latin typeface="Verdana" panose="020B0604030504040204" pitchFamily="34" charset="0"/>
              </a:rPr>
              <a:t>Antivirus</a:t>
            </a:r>
          </a:p>
        </p:txBody>
      </p:sp>
      <p:pic>
        <p:nvPicPr>
          <p:cNvPr id="237607" name="Picture 39" descr="UVI">
            <a:extLst>
              <a:ext uri="{FF2B5EF4-FFF2-40B4-BE49-F238E27FC236}">
                <a16:creationId xmlns:a16="http://schemas.microsoft.com/office/drawing/2014/main" id="{A63BA041-132E-B54D-B3A0-05285A412E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702"/>
          <a:stretch>
            <a:fillRect/>
          </a:stretch>
        </p:blipFill>
        <p:spPr bwMode="auto">
          <a:xfrm>
            <a:off x="812800" y="685800"/>
            <a:ext cx="406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37608" name="Rectangle 40">
            <a:extLst>
              <a:ext uri="{FF2B5EF4-FFF2-40B4-BE49-F238E27FC236}">
                <a16:creationId xmlns:a16="http://schemas.microsoft.com/office/drawing/2014/main" id="{E07D3540-79B6-AF48-B0E8-1016BBB35DB4}"/>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700" b="1" dirty="0">
                <a:solidFill>
                  <a:schemeClr val="tx1"/>
                </a:solidFill>
                <a:latin typeface="Verdana" charset="0"/>
              </a:rPr>
              <a:t>LA INFORMÁTICA Y EL PROCESO DE LA TRADUCCIÓN</a:t>
            </a:r>
          </a:p>
        </p:txBody>
      </p:sp>
      <p:sp>
        <p:nvSpPr>
          <p:cNvPr id="20496" name="Line 10">
            <a:extLst>
              <a:ext uri="{FF2B5EF4-FFF2-40B4-BE49-F238E27FC236}">
                <a16:creationId xmlns:a16="http://schemas.microsoft.com/office/drawing/2014/main" id="{76D4C0F9-14DA-8147-8DCF-9A0911E6D5A4}"/>
              </a:ext>
            </a:extLst>
          </p:cNvPr>
          <p:cNvSpPr>
            <a:spLocks noChangeShapeType="1"/>
          </p:cNvSpPr>
          <p:nvPr/>
        </p:nvSpPr>
        <p:spPr bwMode="auto">
          <a:xfrm>
            <a:off x="4629150" y="2060575"/>
            <a:ext cx="0" cy="30480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0497" name="Line 11">
            <a:extLst>
              <a:ext uri="{FF2B5EF4-FFF2-40B4-BE49-F238E27FC236}">
                <a16:creationId xmlns:a16="http://schemas.microsoft.com/office/drawing/2014/main" id="{10118D97-C2A7-3A4F-9E6A-970A6F4DF6F5}"/>
              </a:ext>
            </a:extLst>
          </p:cNvPr>
          <p:cNvSpPr>
            <a:spLocks noChangeShapeType="1"/>
          </p:cNvSpPr>
          <p:nvPr/>
        </p:nvSpPr>
        <p:spPr bwMode="auto">
          <a:xfrm>
            <a:off x="4629150" y="2636838"/>
            <a:ext cx="0" cy="30480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0498" name="Line 12">
            <a:extLst>
              <a:ext uri="{FF2B5EF4-FFF2-40B4-BE49-F238E27FC236}">
                <a16:creationId xmlns:a16="http://schemas.microsoft.com/office/drawing/2014/main" id="{A545BB51-AB72-D741-97BF-B4A78B0BD011}"/>
              </a:ext>
            </a:extLst>
          </p:cNvPr>
          <p:cNvSpPr>
            <a:spLocks noChangeShapeType="1"/>
          </p:cNvSpPr>
          <p:nvPr/>
        </p:nvSpPr>
        <p:spPr bwMode="auto">
          <a:xfrm>
            <a:off x="4629150" y="3228975"/>
            <a:ext cx="6350" cy="471488"/>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0499" name="Line 13">
            <a:extLst>
              <a:ext uri="{FF2B5EF4-FFF2-40B4-BE49-F238E27FC236}">
                <a16:creationId xmlns:a16="http://schemas.microsoft.com/office/drawing/2014/main" id="{40AE5987-2683-034A-B789-9E12BD4C27E4}"/>
              </a:ext>
            </a:extLst>
          </p:cNvPr>
          <p:cNvSpPr>
            <a:spLocks noChangeShapeType="1"/>
          </p:cNvSpPr>
          <p:nvPr/>
        </p:nvSpPr>
        <p:spPr bwMode="auto">
          <a:xfrm>
            <a:off x="4629150" y="4062413"/>
            <a:ext cx="0" cy="30480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0500" name="Line 14">
            <a:extLst>
              <a:ext uri="{FF2B5EF4-FFF2-40B4-BE49-F238E27FC236}">
                <a16:creationId xmlns:a16="http://schemas.microsoft.com/office/drawing/2014/main" id="{11E24227-0603-0E40-9287-01C8DA50EDA7}"/>
              </a:ext>
            </a:extLst>
          </p:cNvPr>
          <p:cNvSpPr>
            <a:spLocks noChangeShapeType="1"/>
          </p:cNvSpPr>
          <p:nvPr/>
        </p:nvSpPr>
        <p:spPr bwMode="auto">
          <a:xfrm>
            <a:off x="4629150" y="4995863"/>
            <a:ext cx="0" cy="30480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0501" name="Text Box 4">
            <a:extLst>
              <a:ext uri="{FF2B5EF4-FFF2-40B4-BE49-F238E27FC236}">
                <a16:creationId xmlns:a16="http://schemas.microsoft.com/office/drawing/2014/main" id="{7303F02F-5165-EE40-9234-A27183FB565E}"/>
              </a:ext>
            </a:extLst>
          </p:cNvPr>
          <p:cNvSpPr txBox="1">
            <a:spLocks noChangeArrowheads="1"/>
          </p:cNvSpPr>
          <p:nvPr/>
        </p:nvSpPr>
        <p:spPr bwMode="auto">
          <a:xfrm>
            <a:off x="3836988" y="1755775"/>
            <a:ext cx="1670050" cy="304800"/>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Obtención</a:t>
            </a:r>
          </a:p>
        </p:txBody>
      </p:sp>
      <p:sp>
        <p:nvSpPr>
          <p:cNvPr id="20502" name="Text Box 5">
            <a:extLst>
              <a:ext uri="{FF2B5EF4-FFF2-40B4-BE49-F238E27FC236}">
                <a16:creationId xmlns:a16="http://schemas.microsoft.com/office/drawing/2014/main" id="{04419779-6F72-724A-BEC8-21C805BF6242}"/>
              </a:ext>
            </a:extLst>
          </p:cNvPr>
          <p:cNvSpPr txBox="1">
            <a:spLocks noChangeArrowheads="1"/>
          </p:cNvSpPr>
          <p:nvPr/>
        </p:nvSpPr>
        <p:spPr bwMode="auto">
          <a:xfrm>
            <a:off x="3836988" y="2349500"/>
            <a:ext cx="1670050" cy="304800"/>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Análisis</a:t>
            </a:r>
          </a:p>
        </p:txBody>
      </p:sp>
      <p:sp>
        <p:nvSpPr>
          <p:cNvPr id="20503" name="Text Box 6">
            <a:extLst>
              <a:ext uri="{FF2B5EF4-FFF2-40B4-BE49-F238E27FC236}">
                <a16:creationId xmlns:a16="http://schemas.microsoft.com/office/drawing/2014/main" id="{9A654271-2367-1F41-BE5F-580104693703}"/>
              </a:ext>
            </a:extLst>
          </p:cNvPr>
          <p:cNvSpPr txBox="1">
            <a:spLocks noChangeArrowheads="1"/>
          </p:cNvSpPr>
          <p:nvPr/>
        </p:nvSpPr>
        <p:spPr bwMode="auto">
          <a:xfrm>
            <a:off x="3836988" y="2924175"/>
            <a:ext cx="1670050" cy="304800"/>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Preparación</a:t>
            </a:r>
          </a:p>
        </p:txBody>
      </p:sp>
      <p:sp>
        <p:nvSpPr>
          <p:cNvPr id="20504" name="Text Box 7">
            <a:extLst>
              <a:ext uri="{FF2B5EF4-FFF2-40B4-BE49-F238E27FC236}">
                <a16:creationId xmlns:a16="http://schemas.microsoft.com/office/drawing/2014/main" id="{9BE80386-DD90-1242-A0EE-C29DD35349FC}"/>
              </a:ext>
            </a:extLst>
          </p:cNvPr>
          <p:cNvSpPr txBox="1">
            <a:spLocks noChangeArrowheads="1"/>
          </p:cNvSpPr>
          <p:nvPr/>
        </p:nvSpPr>
        <p:spPr bwMode="auto">
          <a:xfrm>
            <a:off x="3836988" y="3700463"/>
            <a:ext cx="1670050" cy="304800"/>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Traducción</a:t>
            </a:r>
          </a:p>
        </p:txBody>
      </p:sp>
      <p:sp>
        <p:nvSpPr>
          <p:cNvPr id="20505" name="Text Box 9">
            <a:extLst>
              <a:ext uri="{FF2B5EF4-FFF2-40B4-BE49-F238E27FC236}">
                <a16:creationId xmlns:a16="http://schemas.microsoft.com/office/drawing/2014/main" id="{81549C32-FAC1-784E-8B70-C0E40CBA5F0C}"/>
              </a:ext>
            </a:extLst>
          </p:cNvPr>
          <p:cNvSpPr txBox="1">
            <a:spLocks noChangeArrowheads="1"/>
          </p:cNvSpPr>
          <p:nvPr/>
        </p:nvSpPr>
        <p:spPr bwMode="auto">
          <a:xfrm>
            <a:off x="3836988" y="5300663"/>
            <a:ext cx="1670050" cy="304800"/>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Entrega</a:t>
            </a:r>
          </a:p>
        </p:txBody>
      </p:sp>
      <p:sp>
        <p:nvSpPr>
          <p:cNvPr id="20506" name="Text Box 8">
            <a:extLst>
              <a:ext uri="{FF2B5EF4-FFF2-40B4-BE49-F238E27FC236}">
                <a16:creationId xmlns:a16="http://schemas.microsoft.com/office/drawing/2014/main" id="{093FD5C7-7253-C84E-9D45-EC3D5FA3DC33}"/>
              </a:ext>
            </a:extLst>
          </p:cNvPr>
          <p:cNvSpPr txBox="1">
            <a:spLocks noChangeArrowheads="1"/>
          </p:cNvSpPr>
          <p:nvPr/>
        </p:nvSpPr>
        <p:spPr bwMode="auto">
          <a:xfrm>
            <a:off x="3836988" y="4365625"/>
            <a:ext cx="1670050" cy="627063"/>
          </a:xfrm>
          <a:prstGeom prst="rect">
            <a:avLst/>
          </a:prstGeom>
          <a:solidFill>
            <a:srgbClr val="CCFFCC"/>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Corrección</a:t>
            </a:r>
          </a:p>
          <a:p>
            <a:pPr algn="ctr">
              <a:spcBef>
                <a:spcPct val="0"/>
              </a:spcBef>
              <a:buFontTx/>
              <a:buNone/>
            </a:pPr>
            <a:r>
              <a:rPr lang="es-ES" altLang="es-ES_tradnl" sz="1100" b="1">
                <a:latin typeface="Verdana" panose="020B0604030504040204" pitchFamily="34" charset="0"/>
              </a:rPr>
              <a:t>Y</a:t>
            </a:r>
          </a:p>
          <a:p>
            <a:pPr algn="ctr">
              <a:spcBef>
                <a:spcPct val="0"/>
              </a:spcBef>
              <a:buFontTx/>
              <a:buNone/>
            </a:pPr>
            <a:r>
              <a:rPr lang="es-ES" altLang="es-ES_tradnl" sz="1100" b="1">
                <a:latin typeface="Verdana" panose="020B0604030504040204" pitchFamily="34" charset="0"/>
              </a:rPr>
              <a:t>Optimización</a:t>
            </a:r>
          </a:p>
        </p:txBody>
      </p:sp>
      <p:sp>
        <p:nvSpPr>
          <p:cNvPr id="20507" name="Line 38">
            <a:extLst>
              <a:ext uri="{FF2B5EF4-FFF2-40B4-BE49-F238E27FC236}">
                <a16:creationId xmlns:a16="http://schemas.microsoft.com/office/drawing/2014/main" id="{25722252-47A6-6E43-9578-63CAA1A63CD2}"/>
              </a:ext>
            </a:extLst>
          </p:cNvPr>
          <p:cNvSpPr>
            <a:spLocks noChangeShapeType="1"/>
          </p:cNvSpPr>
          <p:nvPr/>
        </p:nvSpPr>
        <p:spPr bwMode="auto">
          <a:xfrm>
            <a:off x="4629150" y="5605463"/>
            <a:ext cx="14288" cy="488950"/>
          </a:xfrm>
          <a:prstGeom prst="line">
            <a:avLst/>
          </a:prstGeom>
          <a:noFill/>
          <a:ln w="19050">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es-ES"/>
          </a:p>
        </p:txBody>
      </p:sp>
      <p:sp>
        <p:nvSpPr>
          <p:cNvPr id="20508" name="Text Box 35">
            <a:extLst>
              <a:ext uri="{FF2B5EF4-FFF2-40B4-BE49-F238E27FC236}">
                <a16:creationId xmlns:a16="http://schemas.microsoft.com/office/drawing/2014/main" id="{E1CDB994-1E6B-0243-888D-B24CCD43038A}"/>
              </a:ext>
            </a:extLst>
          </p:cNvPr>
          <p:cNvSpPr txBox="1">
            <a:spLocks noChangeArrowheads="1"/>
          </p:cNvSpPr>
          <p:nvPr/>
        </p:nvSpPr>
        <p:spPr bwMode="auto">
          <a:xfrm>
            <a:off x="3779838" y="5937250"/>
            <a:ext cx="1727200" cy="300038"/>
          </a:xfrm>
          <a:prstGeom prst="rect">
            <a:avLst/>
          </a:prstGeom>
          <a:solidFill>
            <a:srgbClr val="FFCC00"/>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100" b="1">
                <a:latin typeface="Verdana" panose="020B0604030504040204" pitchFamily="34" charset="0"/>
              </a:rPr>
              <a:t>Gestión-Promoción</a:t>
            </a:r>
          </a:p>
        </p:txBody>
      </p:sp>
      <p:sp>
        <p:nvSpPr>
          <p:cNvPr id="237613" name="AutoShape 45">
            <a:extLst>
              <a:ext uri="{FF2B5EF4-FFF2-40B4-BE49-F238E27FC236}">
                <a16:creationId xmlns:a16="http://schemas.microsoft.com/office/drawing/2014/main" id="{B3883204-8C87-1848-98EC-2D32CC33A5EB}"/>
              </a:ext>
            </a:extLst>
          </p:cNvPr>
          <p:cNvSpPr>
            <a:spLocks noChangeArrowheads="1"/>
          </p:cNvSpPr>
          <p:nvPr/>
        </p:nvSpPr>
        <p:spPr bwMode="auto">
          <a:xfrm>
            <a:off x="611188" y="6007100"/>
            <a:ext cx="2736850" cy="230188"/>
          </a:xfrm>
          <a:prstGeom prst="wedgeRectCallout">
            <a:avLst>
              <a:gd name="adj1" fmla="val 63528"/>
              <a:gd name="adj2" fmla="val -16560"/>
            </a:avLst>
          </a:prstGeom>
          <a:solidFill>
            <a:srgbClr val="FFFF00"/>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 altLang="es-ES_tradnl" sz="900">
                <a:latin typeface="Verdana" panose="020B0604030504040204" pitchFamily="34" charset="0"/>
              </a:rPr>
              <a:t>Gestión y promoción de la empresa.</a:t>
            </a:r>
          </a:p>
        </p:txBody>
      </p:sp>
      <p:sp>
        <p:nvSpPr>
          <p:cNvPr id="40" name="AutoShape 31">
            <a:extLst>
              <a:ext uri="{FF2B5EF4-FFF2-40B4-BE49-F238E27FC236}">
                <a16:creationId xmlns:a16="http://schemas.microsoft.com/office/drawing/2014/main" id="{18A5747A-1664-B048-BC7E-5DDE44BF5F17}"/>
              </a:ext>
            </a:extLst>
          </p:cNvPr>
          <p:cNvSpPr>
            <a:spLocks noChangeArrowheads="1"/>
          </p:cNvSpPr>
          <p:nvPr/>
        </p:nvSpPr>
        <p:spPr bwMode="auto">
          <a:xfrm>
            <a:off x="5795963" y="5876925"/>
            <a:ext cx="2735262" cy="369888"/>
          </a:xfrm>
          <a:prstGeom prst="wedgeRectCallout">
            <a:avLst>
              <a:gd name="adj1" fmla="val -58699"/>
              <a:gd name="adj2" fmla="val 2421"/>
            </a:avLst>
          </a:prstGeom>
          <a:solidFill>
            <a:srgbClr val="FFFF00"/>
          </a:solidFill>
          <a:ln w="19050">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Wingdings" pitchFamily="2" charset="2"/>
              <a:buChar char="§"/>
            </a:pPr>
            <a:r>
              <a:rPr lang="es-ES" altLang="es-ES_tradnl" sz="900">
                <a:latin typeface="Verdana" panose="020B0604030504040204" pitchFamily="34" charset="0"/>
              </a:rPr>
              <a:t>Programas gestión contable/administrativa</a:t>
            </a:r>
          </a:p>
          <a:p>
            <a:pPr>
              <a:spcBef>
                <a:spcPct val="0"/>
              </a:spcBef>
              <a:buFont typeface="Wingdings" pitchFamily="2" charset="2"/>
              <a:buChar char="§"/>
            </a:pPr>
            <a:r>
              <a:rPr lang="es-ES" altLang="es-ES_tradnl" sz="900">
                <a:latin typeface="Verdana" panose="020B0604030504040204" pitchFamily="34" charset="0"/>
              </a:rPr>
              <a:t>Editores web</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7589"/>
                                        </p:tgtEl>
                                        <p:attrNameLst>
                                          <p:attrName>style.visibility</p:attrName>
                                        </p:attrNameLst>
                                      </p:cBhvr>
                                      <p:to>
                                        <p:strVal val="visible"/>
                                      </p:to>
                                    </p:set>
                                    <p:anim calcmode="lin" valueType="num">
                                      <p:cBhvr additive="base">
                                        <p:cTn id="7" dur="500" fill="hold"/>
                                        <p:tgtEl>
                                          <p:spTgt spid="237589"/>
                                        </p:tgtEl>
                                        <p:attrNameLst>
                                          <p:attrName>ppt_x</p:attrName>
                                        </p:attrNameLst>
                                      </p:cBhvr>
                                      <p:tavLst>
                                        <p:tav tm="0">
                                          <p:val>
                                            <p:strVal val="0-#ppt_w/2"/>
                                          </p:val>
                                        </p:tav>
                                        <p:tav tm="100000">
                                          <p:val>
                                            <p:strVal val="#ppt_x"/>
                                          </p:val>
                                        </p:tav>
                                      </p:tavLst>
                                    </p:anim>
                                    <p:anim calcmode="lin" valueType="num">
                                      <p:cBhvr additive="base">
                                        <p:cTn id="8" dur="500" fill="hold"/>
                                        <p:tgtEl>
                                          <p:spTgt spid="23758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7590"/>
                                        </p:tgtEl>
                                        <p:attrNameLst>
                                          <p:attrName>style.visibility</p:attrName>
                                        </p:attrNameLst>
                                      </p:cBhvr>
                                      <p:to>
                                        <p:strVal val="visible"/>
                                      </p:to>
                                    </p:set>
                                    <p:anim calcmode="lin" valueType="num">
                                      <p:cBhvr additive="base">
                                        <p:cTn id="13" dur="500" fill="hold"/>
                                        <p:tgtEl>
                                          <p:spTgt spid="237590"/>
                                        </p:tgtEl>
                                        <p:attrNameLst>
                                          <p:attrName>ppt_x</p:attrName>
                                        </p:attrNameLst>
                                      </p:cBhvr>
                                      <p:tavLst>
                                        <p:tav tm="0">
                                          <p:val>
                                            <p:strVal val="0-#ppt_w/2"/>
                                          </p:val>
                                        </p:tav>
                                        <p:tav tm="100000">
                                          <p:val>
                                            <p:strVal val="#ppt_x"/>
                                          </p:val>
                                        </p:tav>
                                      </p:tavLst>
                                    </p:anim>
                                    <p:anim calcmode="lin" valueType="num">
                                      <p:cBhvr additive="base">
                                        <p:cTn id="14" dur="500" fill="hold"/>
                                        <p:tgtEl>
                                          <p:spTgt spid="23759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7591"/>
                                        </p:tgtEl>
                                        <p:attrNameLst>
                                          <p:attrName>style.visibility</p:attrName>
                                        </p:attrNameLst>
                                      </p:cBhvr>
                                      <p:to>
                                        <p:strVal val="visible"/>
                                      </p:to>
                                    </p:set>
                                    <p:anim calcmode="lin" valueType="num">
                                      <p:cBhvr additive="base">
                                        <p:cTn id="19" dur="500" fill="hold"/>
                                        <p:tgtEl>
                                          <p:spTgt spid="237591"/>
                                        </p:tgtEl>
                                        <p:attrNameLst>
                                          <p:attrName>ppt_x</p:attrName>
                                        </p:attrNameLst>
                                      </p:cBhvr>
                                      <p:tavLst>
                                        <p:tav tm="0">
                                          <p:val>
                                            <p:strVal val="0-#ppt_w/2"/>
                                          </p:val>
                                        </p:tav>
                                        <p:tav tm="100000">
                                          <p:val>
                                            <p:strVal val="#ppt_x"/>
                                          </p:val>
                                        </p:tav>
                                      </p:tavLst>
                                    </p:anim>
                                    <p:anim calcmode="lin" valueType="num">
                                      <p:cBhvr additive="base">
                                        <p:cTn id="20" dur="500" fill="hold"/>
                                        <p:tgtEl>
                                          <p:spTgt spid="23759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7592"/>
                                        </p:tgtEl>
                                        <p:attrNameLst>
                                          <p:attrName>style.visibility</p:attrName>
                                        </p:attrNameLst>
                                      </p:cBhvr>
                                      <p:to>
                                        <p:strVal val="visible"/>
                                      </p:to>
                                    </p:set>
                                    <p:anim calcmode="lin" valueType="num">
                                      <p:cBhvr additive="base">
                                        <p:cTn id="25" dur="500" fill="hold"/>
                                        <p:tgtEl>
                                          <p:spTgt spid="237592"/>
                                        </p:tgtEl>
                                        <p:attrNameLst>
                                          <p:attrName>ppt_x</p:attrName>
                                        </p:attrNameLst>
                                      </p:cBhvr>
                                      <p:tavLst>
                                        <p:tav tm="0">
                                          <p:val>
                                            <p:strVal val="0-#ppt_w/2"/>
                                          </p:val>
                                        </p:tav>
                                        <p:tav tm="100000">
                                          <p:val>
                                            <p:strVal val="#ppt_x"/>
                                          </p:val>
                                        </p:tav>
                                      </p:tavLst>
                                    </p:anim>
                                    <p:anim calcmode="lin" valueType="num">
                                      <p:cBhvr additive="base">
                                        <p:cTn id="26" dur="500" fill="hold"/>
                                        <p:tgtEl>
                                          <p:spTgt spid="23759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7593"/>
                                        </p:tgtEl>
                                        <p:attrNameLst>
                                          <p:attrName>style.visibility</p:attrName>
                                        </p:attrNameLst>
                                      </p:cBhvr>
                                      <p:to>
                                        <p:strVal val="visible"/>
                                      </p:to>
                                    </p:set>
                                    <p:anim calcmode="lin" valueType="num">
                                      <p:cBhvr additive="base">
                                        <p:cTn id="31" dur="500" fill="hold"/>
                                        <p:tgtEl>
                                          <p:spTgt spid="237593"/>
                                        </p:tgtEl>
                                        <p:attrNameLst>
                                          <p:attrName>ppt_x</p:attrName>
                                        </p:attrNameLst>
                                      </p:cBhvr>
                                      <p:tavLst>
                                        <p:tav tm="0">
                                          <p:val>
                                            <p:strVal val="0-#ppt_w/2"/>
                                          </p:val>
                                        </p:tav>
                                        <p:tav tm="100000">
                                          <p:val>
                                            <p:strVal val="#ppt_x"/>
                                          </p:val>
                                        </p:tav>
                                      </p:tavLst>
                                    </p:anim>
                                    <p:anim calcmode="lin" valueType="num">
                                      <p:cBhvr additive="base">
                                        <p:cTn id="32" dur="500" fill="hold"/>
                                        <p:tgtEl>
                                          <p:spTgt spid="23759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7594"/>
                                        </p:tgtEl>
                                        <p:attrNameLst>
                                          <p:attrName>style.visibility</p:attrName>
                                        </p:attrNameLst>
                                      </p:cBhvr>
                                      <p:to>
                                        <p:strVal val="visible"/>
                                      </p:to>
                                    </p:set>
                                    <p:anim calcmode="lin" valueType="num">
                                      <p:cBhvr additive="base">
                                        <p:cTn id="37" dur="500" fill="hold"/>
                                        <p:tgtEl>
                                          <p:spTgt spid="237594"/>
                                        </p:tgtEl>
                                        <p:attrNameLst>
                                          <p:attrName>ppt_x</p:attrName>
                                        </p:attrNameLst>
                                      </p:cBhvr>
                                      <p:tavLst>
                                        <p:tav tm="0">
                                          <p:val>
                                            <p:strVal val="0-#ppt_w/2"/>
                                          </p:val>
                                        </p:tav>
                                        <p:tav tm="100000">
                                          <p:val>
                                            <p:strVal val="#ppt_x"/>
                                          </p:val>
                                        </p:tav>
                                      </p:tavLst>
                                    </p:anim>
                                    <p:anim calcmode="lin" valueType="num">
                                      <p:cBhvr additive="base">
                                        <p:cTn id="38" dur="500" fill="hold"/>
                                        <p:tgtEl>
                                          <p:spTgt spid="23759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37587"/>
                                        </p:tgtEl>
                                        <p:attrNameLst>
                                          <p:attrName>style.visibility</p:attrName>
                                        </p:attrNameLst>
                                      </p:cBhvr>
                                      <p:to>
                                        <p:strVal val="visible"/>
                                      </p:to>
                                    </p:set>
                                    <p:anim calcmode="lin" valueType="num">
                                      <p:cBhvr additive="base">
                                        <p:cTn id="43" dur="500" fill="hold"/>
                                        <p:tgtEl>
                                          <p:spTgt spid="237587"/>
                                        </p:tgtEl>
                                        <p:attrNameLst>
                                          <p:attrName>ppt_x</p:attrName>
                                        </p:attrNameLst>
                                      </p:cBhvr>
                                      <p:tavLst>
                                        <p:tav tm="0">
                                          <p:val>
                                            <p:strVal val="1+#ppt_w/2"/>
                                          </p:val>
                                        </p:tav>
                                        <p:tav tm="100000">
                                          <p:val>
                                            <p:strVal val="#ppt_x"/>
                                          </p:val>
                                        </p:tav>
                                      </p:tavLst>
                                    </p:anim>
                                    <p:anim calcmode="lin" valueType="num">
                                      <p:cBhvr additive="base">
                                        <p:cTn id="44" dur="500" fill="hold"/>
                                        <p:tgtEl>
                                          <p:spTgt spid="23758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37595"/>
                                        </p:tgtEl>
                                        <p:attrNameLst>
                                          <p:attrName>style.visibility</p:attrName>
                                        </p:attrNameLst>
                                      </p:cBhvr>
                                      <p:to>
                                        <p:strVal val="visible"/>
                                      </p:to>
                                    </p:set>
                                    <p:anim calcmode="lin" valueType="num">
                                      <p:cBhvr additive="base">
                                        <p:cTn id="49" dur="500" fill="hold"/>
                                        <p:tgtEl>
                                          <p:spTgt spid="237595"/>
                                        </p:tgtEl>
                                        <p:attrNameLst>
                                          <p:attrName>ppt_x</p:attrName>
                                        </p:attrNameLst>
                                      </p:cBhvr>
                                      <p:tavLst>
                                        <p:tav tm="0">
                                          <p:val>
                                            <p:strVal val="1+#ppt_w/2"/>
                                          </p:val>
                                        </p:tav>
                                        <p:tav tm="100000">
                                          <p:val>
                                            <p:strVal val="#ppt_x"/>
                                          </p:val>
                                        </p:tav>
                                      </p:tavLst>
                                    </p:anim>
                                    <p:anim calcmode="lin" valueType="num">
                                      <p:cBhvr additive="base">
                                        <p:cTn id="50" dur="500" fill="hold"/>
                                        <p:tgtEl>
                                          <p:spTgt spid="237595"/>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37596"/>
                                        </p:tgtEl>
                                        <p:attrNameLst>
                                          <p:attrName>style.visibility</p:attrName>
                                        </p:attrNameLst>
                                      </p:cBhvr>
                                      <p:to>
                                        <p:strVal val="visible"/>
                                      </p:to>
                                    </p:set>
                                    <p:anim calcmode="lin" valueType="num">
                                      <p:cBhvr additive="base">
                                        <p:cTn id="55" dur="500" fill="hold"/>
                                        <p:tgtEl>
                                          <p:spTgt spid="237596"/>
                                        </p:tgtEl>
                                        <p:attrNameLst>
                                          <p:attrName>ppt_x</p:attrName>
                                        </p:attrNameLst>
                                      </p:cBhvr>
                                      <p:tavLst>
                                        <p:tav tm="0">
                                          <p:val>
                                            <p:strVal val="1+#ppt_w/2"/>
                                          </p:val>
                                        </p:tav>
                                        <p:tav tm="100000">
                                          <p:val>
                                            <p:strVal val="#ppt_x"/>
                                          </p:val>
                                        </p:tav>
                                      </p:tavLst>
                                    </p:anim>
                                    <p:anim calcmode="lin" valueType="num">
                                      <p:cBhvr additive="base">
                                        <p:cTn id="56" dur="500" fill="hold"/>
                                        <p:tgtEl>
                                          <p:spTgt spid="23759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37597"/>
                                        </p:tgtEl>
                                        <p:attrNameLst>
                                          <p:attrName>style.visibility</p:attrName>
                                        </p:attrNameLst>
                                      </p:cBhvr>
                                      <p:to>
                                        <p:strVal val="visible"/>
                                      </p:to>
                                    </p:set>
                                    <p:anim calcmode="lin" valueType="num">
                                      <p:cBhvr additive="base">
                                        <p:cTn id="61" dur="500" fill="hold"/>
                                        <p:tgtEl>
                                          <p:spTgt spid="237597"/>
                                        </p:tgtEl>
                                        <p:attrNameLst>
                                          <p:attrName>ppt_x</p:attrName>
                                        </p:attrNameLst>
                                      </p:cBhvr>
                                      <p:tavLst>
                                        <p:tav tm="0">
                                          <p:val>
                                            <p:strVal val="1+#ppt_w/2"/>
                                          </p:val>
                                        </p:tav>
                                        <p:tav tm="100000">
                                          <p:val>
                                            <p:strVal val="#ppt_x"/>
                                          </p:val>
                                        </p:tav>
                                      </p:tavLst>
                                    </p:anim>
                                    <p:anim calcmode="lin" valueType="num">
                                      <p:cBhvr additive="base">
                                        <p:cTn id="62" dur="500" fill="hold"/>
                                        <p:tgtEl>
                                          <p:spTgt spid="23759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37598"/>
                                        </p:tgtEl>
                                        <p:attrNameLst>
                                          <p:attrName>style.visibility</p:attrName>
                                        </p:attrNameLst>
                                      </p:cBhvr>
                                      <p:to>
                                        <p:strVal val="visible"/>
                                      </p:to>
                                    </p:set>
                                    <p:anim calcmode="lin" valueType="num">
                                      <p:cBhvr additive="base">
                                        <p:cTn id="67" dur="500" fill="hold"/>
                                        <p:tgtEl>
                                          <p:spTgt spid="237598"/>
                                        </p:tgtEl>
                                        <p:attrNameLst>
                                          <p:attrName>ppt_x</p:attrName>
                                        </p:attrNameLst>
                                      </p:cBhvr>
                                      <p:tavLst>
                                        <p:tav tm="0">
                                          <p:val>
                                            <p:strVal val="1+#ppt_w/2"/>
                                          </p:val>
                                        </p:tav>
                                        <p:tav tm="100000">
                                          <p:val>
                                            <p:strVal val="#ppt_x"/>
                                          </p:val>
                                        </p:tav>
                                      </p:tavLst>
                                    </p:anim>
                                    <p:anim calcmode="lin" valueType="num">
                                      <p:cBhvr additive="base">
                                        <p:cTn id="68" dur="500" fill="hold"/>
                                        <p:tgtEl>
                                          <p:spTgt spid="23759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37599"/>
                                        </p:tgtEl>
                                        <p:attrNameLst>
                                          <p:attrName>style.visibility</p:attrName>
                                        </p:attrNameLst>
                                      </p:cBhvr>
                                      <p:to>
                                        <p:strVal val="visible"/>
                                      </p:to>
                                    </p:set>
                                    <p:anim calcmode="lin" valueType="num">
                                      <p:cBhvr additive="base">
                                        <p:cTn id="73" dur="500" fill="hold"/>
                                        <p:tgtEl>
                                          <p:spTgt spid="237599"/>
                                        </p:tgtEl>
                                        <p:attrNameLst>
                                          <p:attrName>ppt_x</p:attrName>
                                        </p:attrNameLst>
                                      </p:cBhvr>
                                      <p:tavLst>
                                        <p:tav tm="0">
                                          <p:val>
                                            <p:strVal val="1+#ppt_w/2"/>
                                          </p:val>
                                        </p:tav>
                                        <p:tav tm="100000">
                                          <p:val>
                                            <p:strVal val="#ppt_x"/>
                                          </p:val>
                                        </p:tav>
                                      </p:tavLst>
                                    </p:anim>
                                    <p:anim calcmode="lin" valueType="num">
                                      <p:cBhvr additive="base">
                                        <p:cTn id="74" dur="500" fill="hold"/>
                                        <p:tgtEl>
                                          <p:spTgt spid="237599"/>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37613"/>
                                        </p:tgtEl>
                                        <p:attrNameLst>
                                          <p:attrName>style.visibility</p:attrName>
                                        </p:attrNameLst>
                                      </p:cBhvr>
                                      <p:to>
                                        <p:strVal val="visible"/>
                                      </p:to>
                                    </p:set>
                                    <p:anim calcmode="lin" valueType="num">
                                      <p:cBhvr additive="base">
                                        <p:cTn id="79" dur="500" fill="hold"/>
                                        <p:tgtEl>
                                          <p:spTgt spid="237613"/>
                                        </p:tgtEl>
                                        <p:attrNameLst>
                                          <p:attrName>ppt_x</p:attrName>
                                        </p:attrNameLst>
                                      </p:cBhvr>
                                      <p:tavLst>
                                        <p:tav tm="0">
                                          <p:val>
                                            <p:strVal val="0-#ppt_w/2"/>
                                          </p:val>
                                        </p:tav>
                                        <p:tav tm="100000">
                                          <p:val>
                                            <p:strVal val="#ppt_x"/>
                                          </p:val>
                                        </p:tav>
                                      </p:tavLst>
                                    </p:anim>
                                    <p:anim calcmode="lin" valueType="num">
                                      <p:cBhvr additive="base">
                                        <p:cTn id="80" dur="500" fill="hold"/>
                                        <p:tgtEl>
                                          <p:spTgt spid="237613"/>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additive="base">
                                        <p:cTn id="85" dur="500" fill="hold"/>
                                        <p:tgtEl>
                                          <p:spTgt spid="40"/>
                                        </p:tgtEl>
                                        <p:attrNameLst>
                                          <p:attrName>ppt_x</p:attrName>
                                        </p:attrNameLst>
                                      </p:cBhvr>
                                      <p:tavLst>
                                        <p:tav tm="0">
                                          <p:val>
                                            <p:strVal val="1+#ppt_w/2"/>
                                          </p:val>
                                        </p:tav>
                                        <p:tav tm="100000">
                                          <p:val>
                                            <p:strVal val="#ppt_x"/>
                                          </p:val>
                                        </p:tav>
                                      </p:tavLst>
                                    </p:anim>
                                    <p:anim calcmode="lin" valueType="num">
                                      <p:cBhvr additive="base">
                                        <p:cTn id="86"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87" grpId="0" animBg="1" autoUpdateAnimBg="0"/>
      <p:bldP spid="237589" grpId="0" animBg="1" autoUpdateAnimBg="0"/>
      <p:bldP spid="237590" grpId="0" animBg="1" autoUpdateAnimBg="0"/>
      <p:bldP spid="237591" grpId="0" animBg="1" autoUpdateAnimBg="0"/>
      <p:bldP spid="237592" grpId="0" animBg="1" autoUpdateAnimBg="0"/>
      <p:bldP spid="237593" grpId="0" animBg="1" autoUpdateAnimBg="0"/>
      <p:bldP spid="237594" grpId="0" animBg="1" autoUpdateAnimBg="0"/>
      <p:bldP spid="237595" grpId="0" animBg="1" autoUpdateAnimBg="0"/>
      <p:bldP spid="237596" grpId="0" animBg="1" autoUpdateAnimBg="0"/>
      <p:bldP spid="237597" grpId="0" animBg="1" autoUpdateAnimBg="0"/>
      <p:bldP spid="237598" grpId="0" animBg="1" autoUpdateAnimBg="0"/>
      <p:bldP spid="237599" grpId="0" animBg="1" autoUpdateAnimBg="0"/>
      <p:bldP spid="237613" grpId="0" animBg="1" autoUpdateAnimBg="0"/>
      <p:bldP spid="4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Marcador de número de diapositiva 3">
            <a:extLst>
              <a:ext uri="{FF2B5EF4-FFF2-40B4-BE49-F238E27FC236}">
                <a16:creationId xmlns:a16="http://schemas.microsoft.com/office/drawing/2014/main" id="{3B732FB1-3C88-DE42-9F68-E88649AAA4EB}"/>
              </a:ext>
            </a:extLst>
          </p:cNvPr>
          <p:cNvSpPr>
            <a:spLocks noGrp="1"/>
          </p:cNvSpPr>
          <p:nvPr>
            <p:ph type="sldNum" sz="quarter" idx="10"/>
          </p:nvPr>
        </p:nvSpPr>
        <p:spPr/>
        <p:txBody>
          <a:bodyPr/>
          <a:lstStyle/>
          <a:p>
            <a:pPr>
              <a:defRPr/>
            </a:pPr>
            <a:fld id="{25FE63CB-7FF5-B442-89C5-E75A0AA9544A}" type="slidenum">
              <a:rPr lang="en-US" altLang="es-ES_tradnl"/>
              <a:pPr>
                <a:defRPr/>
              </a:pPr>
              <a:t>4</a:t>
            </a:fld>
            <a:r>
              <a:rPr lang="en-US" altLang="es-ES_tradnl" dirty="0"/>
              <a:t> - 9</a:t>
            </a:r>
          </a:p>
        </p:txBody>
      </p:sp>
      <p:grpSp>
        <p:nvGrpSpPr>
          <p:cNvPr id="239652" name="Group 36">
            <a:extLst>
              <a:ext uri="{FF2B5EF4-FFF2-40B4-BE49-F238E27FC236}">
                <a16:creationId xmlns:a16="http://schemas.microsoft.com/office/drawing/2014/main" id="{D14197C3-E3E3-C542-89EC-CBE98904D346}"/>
              </a:ext>
            </a:extLst>
          </p:cNvPr>
          <p:cNvGrpSpPr>
            <a:grpSpLocks/>
          </p:cNvGrpSpPr>
          <p:nvPr/>
        </p:nvGrpSpPr>
        <p:grpSpPr bwMode="auto">
          <a:xfrm>
            <a:off x="2484438" y="5373688"/>
            <a:ext cx="3600450" cy="1038225"/>
            <a:chOff x="1610" y="3294"/>
            <a:chExt cx="2268" cy="654"/>
          </a:xfrm>
        </p:grpSpPr>
        <p:pic>
          <p:nvPicPr>
            <p:cNvPr id="22554" name="Picture 31" descr="book013.gif (43980 bytes)">
              <a:extLst>
                <a:ext uri="{FF2B5EF4-FFF2-40B4-BE49-F238E27FC236}">
                  <a16:creationId xmlns:a16="http://schemas.microsoft.com/office/drawing/2014/main" id="{711BA445-8E70-CE48-BCDC-428B2114A52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10" y="3294"/>
              <a:ext cx="822" cy="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5" name="Text Box 6">
              <a:extLst>
                <a:ext uri="{FF2B5EF4-FFF2-40B4-BE49-F238E27FC236}">
                  <a16:creationId xmlns:a16="http://schemas.microsoft.com/office/drawing/2014/main" id="{39C1D177-35BD-5D4D-8C3D-1FEF236669B4}"/>
                </a:ext>
              </a:extLst>
            </p:cNvPr>
            <p:cNvSpPr txBox="1">
              <a:spLocks noChangeArrowheads="1"/>
            </p:cNvSpPr>
            <p:nvPr/>
          </p:nvSpPr>
          <p:spPr bwMode="auto">
            <a:xfrm>
              <a:off x="2064" y="3475"/>
              <a:ext cx="1814"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latin typeface="Verdana" panose="020B0604030504040204" pitchFamily="34" charset="0"/>
                </a:rPr>
                <a:t>DOCUMENTACIÓN</a:t>
              </a:r>
            </a:p>
          </p:txBody>
        </p:sp>
      </p:grpSp>
      <p:sp>
        <p:nvSpPr>
          <p:cNvPr id="239626" name="Text Box 10">
            <a:extLst>
              <a:ext uri="{FF2B5EF4-FFF2-40B4-BE49-F238E27FC236}">
                <a16:creationId xmlns:a16="http://schemas.microsoft.com/office/drawing/2014/main" id="{F1FAB6B3-1A0E-2540-8E7C-8CAA86E21BDF}"/>
              </a:ext>
            </a:extLst>
          </p:cNvPr>
          <p:cNvSpPr txBox="1">
            <a:spLocks noChangeArrowheads="1"/>
          </p:cNvSpPr>
          <p:nvPr/>
        </p:nvSpPr>
        <p:spPr bwMode="auto">
          <a:xfrm>
            <a:off x="1143000" y="4364038"/>
            <a:ext cx="242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rgbClr val="CC0000"/>
                </a:solidFill>
                <a:latin typeface="Verdana" panose="020B0604030504040204" pitchFamily="34" charset="0"/>
              </a:rPr>
              <a:t>INFORMÁTICA</a:t>
            </a:r>
          </a:p>
        </p:txBody>
      </p:sp>
      <p:sp>
        <p:nvSpPr>
          <p:cNvPr id="239629" name="Text Box 13">
            <a:extLst>
              <a:ext uri="{FF2B5EF4-FFF2-40B4-BE49-F238E27FC236}">
                <a16:creationId xmlns:a16="http://schemas.microsoft.com/office/drawing/2014/main" id="{EFD206B0-7432-0944-AE85-48A46575FFFA}"/>
              </a:ext>
            </a:extLst>
          </p:cNvPr>
          <p:cNvSpPr txBox="1">
            <a:spLocks noChangeArrowheads="1"/>
          </p:cNvSpPr>
          <p:nvPr/>
        </p:nvSpPr>
        <p:spPr bwMode="auto">
          <a:xfrm>
            <a:off x="611188" y="1687513"/>
            <a:ext cx="7848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eaLnBrk="1" hangingPunct="1">
              <a:spcBef>
                <a:spcPct val="50000"/>
              </a:spcBef>
              <a:defRPr/>
            </a:pPr>
            <a:r>
              <a:rPr lang="es-ES" altLang="es-ES_tradnl" sz="1400" dirty="0">
                <a:solidFill>
                  <a:srgbClr val="0000FF"/>
                </a:solidFill>
                <a:latin typeface="Verdana" charset="0"/>
              </a:rPr>
              <a:t>AGUADO DE CEA, G. (1996, 2ª ed.): “Neologismos por sufijación: -(t)</a:t>
            </a:r>
            <a:r>
              <a:rPr lang="es-ES" altLang="es-ES_tradnl" sz="1400" dirty="0" err="1">
                <a:solidFill>
                  <a:srgbClr val="0000FF"/>
                </a:solidFill>
                <a:latin typeface="Verdana" charset="0"/>
              </a:rPr>
              <a:t>ica</a:t>
            </a:r>
            <a:r>
              <a:rPr lang="es-ES" altLang="es-ES_tradnl" sz="1400" dirty="0">
                <a:solidFill>
                  <a:srgbClr val="0000FF"/>
                </a:solidFill>
                <a:latin typeface="Verdana" charset="0"/>
              </a:rPr>
              <a:t>” en </a:t>
            </a:r>
            <a:r>
              <a:rPr lang="es-ES" altLang="es-ES_tradnl" sz="1400" i="1" dirty="0">
                <a:solidFill>
                  <a:srgbClr val="0000FF"/>
                </a:solidFill>
                <a:latin typeface="Verdana" charset="0"/>
              </a:rPr>
              <a:t>Diccionario comentado de Terminología Informática</a:t>
            </a:r>
            <a:r>
              <a:rPr lang="es-ES" altLang="es-ES_tradnl" sz="1400" dirty="0">
                <a:solidFill>
                  <a:srgbClr val="0000FF"/>
                </a:solidFill>
                <a:latin typeface="Verdana" charset="0"/>
              </a:rPr>
              <a:t>, Madrid: Paraninfo, pp. 367-369.</a:t>
            </a:r>
            <a:endParaRPr lang="es-ES" altLang="es-ES_tradnl" sz="1400" b="1" dirty="0">
              <a:solidFill>
                <a:srgbClr val="0000FF"/>
              </a:solidFill>
              <a:latin typeface="Verdana" charset="0"/>
            </a:endParaRPr>
          </a:p>
        </p:txBody>
      </p:sp>
      <p:sp>
        <p:nvSpPr>
          <p:cNvPr id="239630" name="Text Box 14">
            <a:extLst>
              <a:ext uri="{FF2B5EF4-FFF2-40B4-BE49-F238E27FC236}">
                <a16:creationId xmlns:a16="http://schemas.microsoft.com/office/drawing/2014/main" id="{D3BC287C-DC6F-2645-AC0E-9B08411CB089}"/>
              </a:ext>
            </a:extLst>
          </p:cNvPr>
          <p:cNvSpPr txBox="1">
            <a:spLocks noChangeArrowheads="1"/>
          </p:cNvSpPr>
          <p:nvPr/>
        </p:nvSpPr>
        <p:spPr bwMode="auto">
          <a:xfrm>
            <a:off x="684213" y="2205038"/>
            <a:ext cx="79200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lang="es-ES" altLang="es-ES_tradnl" sz="1400" b="1">
                <a:solidFill>
                  <a:srgbClr val="CC0000"/>
                </a:solidFill>
                <a:latin typeface="Verdana" charset="0"/>
              </a:rPr>
              <a:t>- (T)ICA</a:t>
            </a:r>
            <a:r>
              <a:rPr lang="es-ES" altLang="es-ES_tradnl" sz="1400" b="1">
                <a:solidFill>
                  <a:srgbClr val="0000FF"/>
                </a:solidFill>
                <a:latin typeface="Verdana" charset="0"/>
              </a:rPr>
              <a:t> = APLICACIÓN DEL ORDENADOR A LA … / LAS …</a:t>
            </a:r>
          </a:p>
        </p:txBody>
      </p:sp>
      <p:pic>
        <p:nvPicPr>
          <p:cNvPr id="239631" name="Picture 15" descr="UVI">
            <a:extLst>
              <a:ext uri="{FF2B5EF4-FFF2-40B4-BE49-F238E27FC236}">
                <a16:creationId xmlns:a16="http://schemas.microsoft.com/office/drawing/2014/main" id="{4A9AB054-BF8D-8046-870D-25C7DF4A7A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52702"/>
          <a:stretch>
            <a:fillRect/>
          </a:stretch>
        </p:blipFill>
        <p:spPr bwMode="auto">
          <a:xfrm>
            <a:off x="812800" y="685800"/>
            <a:ext cx="406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39632" name="Rectangle 16">
            <a:extLst>
              <a:ext uri="{FF2B5EF4-FFF2-40B4-BE49-F238E27FC236}">
                <a16:creationId xmlns:a16="http://schemas.microsoft.com/office/drawing/2014/main" id="{9E04F823-EDB5-874D-ADF6-E25453522D6E}"/>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700" b="1" dirty="0">
                <a:latin typeface="Verdana" panose="020B0604030504040204" pitchFamily="34" charset="0"/>
                <a:ea typeface="Verdana" panose="020B0604030504040204" pitchFamily="34" charset="0"/>
                <a:cs typeface="Verdana" panose="020B0604030504040204" pitchFamily="34" charset="0"/>
              </a:rPr>
              <a:t>TRADUCCIÓN Y TECNOLOGÍAS DE LA INFORMACIÓN</a:t>
            </a:r>
          </a:p>
        </p:txBody>
      </p:sp>
      <p:sp>
        <p:nvSpPr>
          <p:cNvPr id="239635" name="Text Box 19">
            <a:extLst>
              <a:ext uri="{FF2B5EF4-FFF2-40B4-BE49-F238E27FC236}">
                <a16:creationId xmlns:a16="http://schemas.microsoft.com/office/drawing/2014/main" id="{AF042A7E-BE84-7C49-B841-B6C1D95D315E}"/>
              </a:ext>
            </a:extLst>
          </p:cNvPr>
          <p:cNvSpPr txBox="1">
            <a:spLocks noChangeArrowheads="1"/>
          </p:cNvSpPr>
          <p:nvPr/>
        </p:nvSpPr>
        <p:spPr bwMode="auto">
          <a:xfrm>
            <a:off x="2916238" y="2997200"/>
            <a:ext cx="2663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rgbClr val="CC0000"/>
                </a:solidFill>
                <a:latin typeface="Verdana" panose="020B0604030504040204" pitchFamily="34" charset="0"/>
              </a:rPr>
              <a:t>TELEMÁTICA</a:t>
            </a:r>
          </a:p>
        </p:txBody>
      </p:sp>
      <p:grpSp>
        <p:nvGrpSpPr>
          <p:cNvPr id="239650" name="Group 34">
            <a:extLst>
              <a:ext uri="{FF2B5EF4-FFF2-40B4-BE49-F238E27FC236}">
                <a16:creationId xmlns:a16="http://schemas.microsoft.com/office/drawing/2014/main" id="{81519EFB-1710-6145-98C8-18BBACBF47C2}"/>
              </a:ext>
            </a:extLst>
          </p:cNvPr>
          <p:cNvGrpSpPr>
            <a:grpSpLocks/>
          </p:cNvGrpSpPr>
          <p:nvPr/>
        </p:nvGrpSpPr>
        <p:grpSpPr bwMode="auto">
          <a:xfrm>
            <a:off x="2700338" y="2562225"/>
            <a:ext cx="3527425" cy="866775"/>
            <a:chOff x="1701" y="1614"/>
            <a:chExt cx="2222" cy="546"/>
          </a:xfrm>
        </p:grpSpPr>
        <p:sp>
          <p:nvSpPr>
            <p:cNvPr id="22552" name="Text Box 18">
              <a:extLst>
                <a:ext uri="{FF2B5EF4-FFF2-40B4-BE49-F238E27FC236}">
                  <a16:creationId xmlns:a16="http://schemas.microsoft.com/office/drawing/2014/main" id="{929BD238-5240-DC44-8B21-336B9CE0B193}"/>
                </a:ext>
              </a:extLst>
            </p:cNvPr>
            <p:cNvSpPr txBox="1">
              <a:spLocks noChangeArrowheads="1"/>
            </p:cNvSpPr>
            <p:nvPr/>
          </p:nvSpPr>
          <p:spPr bwMode="auto">
            <a:xfrm>
              <a:off x="2109" y="1752"/>
              <a:ext cx="1814"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latin typeface="Verdana" panose="020B0604030504040204" pitchFamily="34" charset="0"/>
                </a:rPr>
                <a:t>TELECOMUNICACIONES</a:t>
              </a:r>
            </a:p>
          </p:txBody>
        </p:sp>
        <p:pic>
          <p:nvPicPr>
            <p:cNvPr id="22553" name="Picture 23" descr="terre-16">
              <a:hlinkClick r:id="rId5"/>
              <a:extLst>
                <a:ext uri="{FF2B5EF4-FFF2-40B4-BE49-F238E27FC236}">
                  <a16:creationId xmlns:a16="http://schemas.microsoft.com/office/drawing/2014/main" id="{66246191-4ADE-6E45-893B-5E355656CFCE}"/>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701" y="1614"/>
              <a:ext cx="546"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9651" name="Group 35">
            <a:extLst>
              <a:ext uri="{FF2B5EF4-FFF2-40B4-BE49-F238E27FC236}">
                <a16:creationId xmlns:a16="http://schemas.microsoft.com/office/drawing/2014/main" id="{3C8CA2EB-29C1-F143-A527-50C3461399C5}"/>
              </a:ext>
            </a:extLst>
          </p:cNvPr>
          <p:cNvGrpSpPr>
            <a:grpSpLocks/>
          </p:cNvGrpSpPr>
          <p:nvPr/>
        </p:nvGrpSpPr>
        <p:grpSpPr bwMode="auto">
          <a:xfrm>
            <a:off x="595313" y="3860800"/>
            <a:ext cx="2968625" cy="1096963"/>
            <a:chOff x="340" y="2251"/>
            <a:chExt cx="1870" cy="691"/>
          </a:xfrm>
        </p:grpSpPr>
        <p:sp>
          <p:nvSpPr>
            <p:cNvPr id="22550" name="Text Box 4">
              <a:extLst>
                <a:ext uri="{FF2B5EF4-FFF2-40B4-BE49-F238E27FC236}">
                  <a16:creationId xmlns:a16="http://schemas.microsoft.com/office/drawing/2014/main" id="{DA202BA5-7868-2B44-8AB2-658FF5A0238B}"/>
                </a:ext>
              </a:extLst>
            </p:cNvPr>
            <p:cNvSpPr txBox="1">
              <a:spLocks noChangeArrowheads="1"/>
            </p:cNvSpPr>
            <p:nvPr/>
          </p:nvSpPr>
          <p:spPr bwMode="auto">
            <a:xfrm>
              <a:off x="685" y="2431"/>
              <a:ext cx="1525"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latin typeface="Verdana" panose="020B0604030504040204" pitchFamily="34" charset="0"/>
                </a:rPr>
                <a:t>INFORMACIÓN</a:t>
              </a:r>
            </a:p>
          </p:txBody>
        </p:sp>
        <p:pic>
          <p:nvPicPr>
            <p:cNvPr id="22551" name="Picture 27" descr="1com-s1.gif (19055 bytes)">
              <a:extLst>
                <a:ext uri="{FF2B5EF4-FFF2-40B4-BE49-F238E27FC236}">
                  <a16:creationId xmlns:a16="http://schemas.microsoft.com/office/drawing/2014/main" id="{33E034DF-C43B-F441-9509-81B0820CB3ED}"/>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40" y="2251"/>
              <a:ext cx="691"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9625" name="Text Box 9">
            <a:extLst>
              <a:ext uri="{FF2B5EF4-FFF2-40B4-BE49-F238E27FC236}">
                <a16:creationId xmlns:a16="http://schemas.microsoft.com/office/drawing/2014/main" id="{6D6E07C6-A81D-8F42-B578-ED0312598838}"/>
              </a:ext>
            </a:extLst>
          </p:cNvPr>
          <p:cNvSpPr txBox="1">
            <a:spLocks noChangeArrowheads="1"/>
          </p:cNvSpPr>
          <p:nvPr/>
        </p:nvSpPr>
        <p:spPr bwMode="auto">
          <a:xfrm>
            <a:off x="6230938" y="4365625"/>
            <a:ext cx="2519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rgbClr val="CC0000"/>
                </a:solidFill>
                <a:latin typeface="Verdana" panose="020B0604030504040204" pitchFamily="34" charset="0"/>
              </a:rPr>
              <a:t>TERMINÓTICA</a:t>
            </a:r>
          </a:p>
        </p:txBody>
      </p:sp>
      <p:grpSp>
        <p:nvGrpSpPr>
          <p:cNvPr id="239662" name="Group 46">
            <a:extLst>
              <a:ext uri="{FF2B5EF4-FFF2-40B4-BE49-F238E27FC236}">
                <a16:creationId xmlns:a16="http://schemas.microsoft.com/office/drawing/2014/main" id="{E09D13D2-6B1F-9240-9FC0-351E79D4749B}"/>
              </a:ext>
            </a:extLst>
          </p:cNvPr>
          <p:cNvGrpSpPr>
            <a:grpSpLocks/>
          </p:cNvGrpSpPr>
          <p:nvPr/>
        </p:nvGrpSpPr>
        <p:grpSpPr bwMode="auto">
          <a:xfrm>
            <a:off x="3348038" y="3357563"/>
            <a:ext cx="2376487" cy="2303462"/>
            <a:chOff x="2109" y="2115"/>
            <a:chExt cx="1497" cy="1451"/>
          </a:xfrm>
        </p:grpSpPr>
        <p:grpSp>
          <p:nvGrpSpPr>
            <p:cNvPr id="22546" name="Group 45">
              <a:extLst>
                <a:ext uri="{FF2B5EF4-FFF2-40B4-BE49-F238E27FC236}">
                  <a16:creationId xmlns:a16="http://schemas.microsoft.com/office/drawing/2014/main" id="{63DF4ABA-45C3-2041-9BE1-A8EC581C0D6B}"/>
                </a:ext>
              </a:extLst>
            </p:cNvPr>
            <p:cNvGrpSpPr>
              <a:grpSpLocks/>
            </p:cNvGrpSpPr>
            <p:nvPr/>
          </p:nvGrpSpPr>
          <p:grpSpPr bwMode="auto">
            <a:xfrm>
              <a:off x="2109" y="2115"/>
              <a:ext cx="1497" cy="1451"/>
              <a:chOff x="2109" y="2115"/>
              <a:chExt cx="1497" cy="1451"/>
            </a:xfrm>
          </p:grpSpPr>
          <p:sp>
            <p:nvSpPr>
              <p:cNvPr id="239660" name="Oval 44">
                <a:extLst>
                  <a:ext uri="{FF2B5EF4-FFF2-40B4-BE49-F238E27FC236}">
                    <a16:creationId xmlns:a16="http://schemas.microsoft.com/office/drawing/2014/main" id="{89ED56D9-782A-7E4D-A058-3A0ADD1859E3}"/>
                  </a:ext>
                </a:extLst>
              </p:cNvPr>
              <p:cNvSpPr>
                <a:spLocks noChangeArrowheads="1"/>
              </p:cNvSpPr>
              <p:nvPr/>
            </p:nvSpPr>
            <p:spPr bwMode="auto">
              <a:xfrm>
                <a:off x="2109" y="2115"/>
                <a:ext cx="1497" cy="1451"/>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s-ES_tradnl">
                  <a:latin typeface="Times New Roman" charset="0"/>
                </a:endParaRPr>
              </a:p>
            </p:txBody>
          </p:sp>
          <p:pic>
            <p:nvPicPr>
              <p:cNvPr id="22549" name="Picture 43" descr="gearman.gif (48749 bytes)">
                <a:extLst>
                  <a:ext uri="{FF2B5EF4-FFF2-40B4-BE49-F238E27FC236}">
                    <a16:creationId xmlns:a16="http://schemas.microsoft.com/office/drawing/2014/main" id="{A741521C-AF88-1B40-9D34-6FE5C8208310}"/>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653" y="2642"/>
                <a:ext cx="382"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47" name="Text Box 7">
              <a:extLst>
                <a:ext uri="{FF2B5EF4-FFF2-40B4-BE49-F238E27FC236}">
                  <a16:creationId xmlns:a16="http://schemas.microsoft.com/office/drawing/2014/main" id="{9C3B1E85-26B5-F24F-BAAF-A265B01B7346}"/>
                </a:ext>
              </a:extLst>
            </p:cNvPr>
            <p:cNvSpPr txBox="1">
              <a:spLocks noChangeArrowheads="1"/>
            </p:cNvSpPr>
            <p:nvPr/>
          </p:nvSpPr>
          <p:spPr bwMode="auto">
            <a:xfrm>
              <a:off x="2245" y="2432"/>
              <a:ext cx="122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chemeClr val="bg1"/>
                  </a:solidFill>
                  <a:latin typeface="Verdana" panose="020B0604030504040204" pitchFamily="34" charset="0"/>
                </a:rPr>
                <a:t>TRADUCCIÓN</a:t>
              </a:r>
              <a:endParaRPr lang="es-ES" altLang="es-ES_tradnl" sz="1400">
                <a:solidFill>
                  <a:schemeClr val="bg1"/>
                </a:solidFill>
                <a:latin typeface="Verdana" panose="020B0604030504040204" pitchFamily="34" charset="0"/>
              </a:endParaRPr>
            </a:p>
          </p:txBody>
        </p:sp>
      </p:grpSp>
      <p:sp>
        <p:nvSpPr>
          <p:cNvPr id="239628" name="Text Box 12">
            <a:extLst>
              <a:ext uri="{FF2B5EF4-FFF2-40B4-BE49-F238E27FC236}">
                <a16:creationId xmlns:a16="http://schemas.microsoft.com/office/drawing/2014/main" id="{64041B1B-9622-4847-81DD-E15F2D9A1B40}"/>
              </a:ext>
            </a:extLst>
          </p:cNvPr>
          <p:cNvSpPr txBox="1">
            <a:spLocks noChangeArrowheads="1"/>
          </p:cNvSpPr>
          <p:nvPr/>
        </p:nvSpPr>
        <p:spPr bwMode="auto">
          <a:xfrm>
            <a:off x="3706813" y="4941888"/>
            <a:ext cx="17287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rgbClr val="FFFF00"/>
                </a:solidFill>
                <a:latin typeface="Verdana" panose="020B0604030504040204" pitchFamily="34" charset="0"/>
              </a:rPr>
              <a:t>TRADUMÁTICA</a:t>
            </a:r>
          </a:p>
        </p:txBody>
      </p:sp>
      <p:grpSp>
        <p:nvGrpSpPr>
          <p:cNvPr id="239653" name="Group 37">
            <a:extLst>
              <a:ext uri="{FF2B5EF4-FFF2-40B4-BE49-F238E27FC236}">
                <a16:creationId xmlns:a16="http://schemas.microsoft.com/office/drawing/2014/main" id="{0BD47E42-633B-CF43-B0D0-1E24EA62196E}"/>
              </a:ext>
            </a:extLst>
          </p:cNvPr>
          <p:cNvGrpSpPr>
            <a:grpSpLocks/>
          </p:cNvGrpSpPr>
          <p:nvPr/>
        </p:nvGrpSpPr>
        <p:grpSpPr bwMode="auto">
          <a:xfrm>
            <a:off x="5724525" y="3933825"/>
            <a:ext cx="3168650" cy="1008063"/>
            <a:chOff x="3696" y="2296"/>
            <a:chExt cx="1996" cy="635"/>
          </a:xfrm>
        </p:grpSpPr>
        <p:sp>
          <p:nvSpPr>
            <p:cNvPr id="22544" name="Text Box 5">
              <a:extLst>
                <a:ext uri="{FF2B5EF4-FFF2-40B4-BE49-F238E27FC236}">
                  <a16:creationId xmlns:a16="http://schemas.microsoft.com/office/drawing/2014/main" id="{A0D22519-9E17-8346-9773-89C49F247226}"/>
                </a:ext>
              </a:extLst>
            </p:cNvPr>
            <p:cNvSpPr txBox="1">
              <a:spLocks noChangeArrowheads="1"/>
            </p:cNvSpPr>
            <p:nvPr/>
          </p:nvSpPr>
          <p:spPr bwMode="auto">
            <a:xfrm>
              <a:off x="4015" y="2431"/>
              <a:ext cx="1677"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latin typeface="Verdana" panose="020B0604030504040204" pitchFamily="34" charset="0"/>
                </a:rPr>
                <a:t>TERMINOLOGÍA</a:t>
              </a:r>
            </a:p>
          </p:txBody>
        </p:sp>
        <p:pic>
          <p:nvPicPr>
            <p:cNvPr id="22545" name="Picture 33" descr="rolodxw1.gif (17160 bytes)">
              <a:extLst>
                <a:ext uri="{FF2B5EF4-FFF2-40B4-BE49-F238E27FC236}">
                  <a16:creationId xmlns:a16="http://schemas.microsoft.com/office/drawing/2014/main" id="{91AEE7C7-4C81-4341-A595-EC866323C146}"/>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696" y="2296"/>
              <a:ext cx="635" cy="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9627" name="Text Box 11">
            <a:extLst>
              <a:ext uri="{FF2B5EF4-FFF2-40B4-BE49-F238E27FC236}">
                <a16:creationId xmlns:a16="http://schemas.microsoft.com/office/drawing/2014/main" id="{E2AC3B9C-8471-6E42-9BC8-CAC8F6FC389D}"/>
              </a:ext>
            </a:extLst>
          </p:cNvPr>
          <p:cNvSpPr txBox="1">
            <a:spLocks noChangeArrowheads="1"/>
          </p:cNvSpPr>
          <p:nvPr/>
        </p:nvSpPr>
        <p:spPr bwMode="auto">
          <a:xfrm>
            <a:off x="3132138" y="5876925"/>
            <a:ext cx="25923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_tradnl" sz="1400" b="1">
                <a:solidFill>
                  <a:srgbClr val="CC0000"/>
                </a:solidFill>
                <a:latin typeface="Verdana" panose="020B0604030504040204" pitchFamily="34" charset="0"/>
              </a:rPr>
              <a:t>DOCUMÁTICA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9630"/>
                                        </p:tgtEl>
                                        <p:attrNameLst>
                                          <p:attrName>style.visibility</p:attrName>
                                        </p:attrNameLst>
                                      </p:cBhvr>
                                      <p:to>
                                        <p:strVal val="visible"/>
                                      </p:to>
                                    </p:set>
                                    <p:anim calcmode="discrete" valueType="clr">
                                      <p:cBhvr override="childStyle">
                                        <p:cTn id="7" dur="80"/>
                                        <p:tgtEl>
                                          <p:spTgt spid="23963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9630"/>
                                        </p:tgtEl>
                                        <p:attrNameLst>
                                          <p:attrName>fillcolor</p:attrName>
                                        </p:attrNameLst>
                                      </p:cBhvr>
                                      <p:tavLst>
                                        <p:tav tm="0">
                                          <p:val>
                                            <p:clrVal>
                                              <a:schemeClr val="accent2"/>
                                            </p:clrVal>
                                          </p:val>
                                        </p:tav>
                                        <p:tav tm="50000">
                                          <p:val>
                                            <p:clrVal>
                                              <a:schemeClr val="hlink"/>
                                            </p:clrVal>
                                          </p:val>
                                        </p:tav>
                                      </p:tavLst>
                                    </p:anim>
                                    <p:set>
                                      <p:cBhvr>
                                        <p:cTn id="9" dur="80"/>
                                        <p:tgtEl>
                                          <p:spTgt spid="23963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nodeType="clickEffect">
                                  <p:stCondLst>
                                    <p:cond delay="0"/>
                                  </p:stCondLst>
                                  <p:childTnLst>
                                    <p:set>
                                      <p:cBhvr>
                                        <p:cTn id="13" dur="1" fill="hold">
                                          <p:stCondLst>
                                            <p:cond delay="0"/>
                                          </p:stCondLst>
                                        </p:cTn>
                                        <p:tgtEl>
                                          <p:spTgt spid="239651"/>
                                        </p:tgtEl>
                                        <p:attrNameLst>
                                          <p:attrName>style.visibility</p:attrName>
                                        </p:attrNameLst>
                                      </p:cBhvr>
                                      <p:to>
                                        <p:strVal val="visible"/>
                                      </p:to>
                                    </p:set>
                                    <p:anim calcmode="lin" valueType="num">
                                      <p:cBhvr>
                                        <p:cTn id="14" dur="500" fill="hold"/>
                                        <p:tgtEl>
                                          <p:spTgt spid="239651"/>
                                        </p:tgtEl>
                                        <p:attrNameLst>
                                          <p:attrName>ppt_w</p:attrName>
                                        </p:attrNameLst>
                                      </p:cBhvr>
                                      <p:tavLst>
                                        <p:tav tm="0">
                                          <p:val>
                                            <p:fltVal val="0"/>
                                          </p:val>
                                        </p:tav>
                                        <p:tav tm="100000">
                                          <p:val>
                                            <p:strVal val="#ppt_w"/>
                                          </p:val>
                                        </p:tav>
                                      </p:tavLst>
                                    </p:anim>
                                    <p:anim calcmode="lin" valueType="num">
                                      <p:cBhvr>
                                        <p:cTn id="15" dur="500" fill="hold"/>
                                        <p:tgtEl>
                                          <p:spTgt spid="239651"/>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3962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nodeType="clickEffect">
                                  <p:stCondLst>
                                    <p:cond delay="0"/>
                                  </p:stCondLst>
                                  <p:childTnLst>
                                    <p:set>
                                      <p:cBhvr>
                                        <p:cTn id="23" dur="1" fill="hold">
                                          <p:stCondLst>
                                            <p:cond delay="0"/>
                                          </p:stCondLst>
                                        </p:cTn>
                                        <p:tgtEl>
                                          <p:spTgt spid="239650"/>
                                        </p:tgtEl>
                                        <p:attrNameLst>
                                          <p:attrName>style.visibility</p:attrName>
                                        </p:attrNameLst>
                                      </p:cBhvr>
                                      <p:to>
                                        <p:strVal val="visible"/>
                                      </p:to>
                                    </p:set>
                                    <p:anim calcmode="lin" valueType="num">
                                      <p:cBhvr>
                                        <p:cTn id="24" dur="500" fill="hold"/>
                                        <p:tgtEl>
                                          <p:spTgt spid="239650"/>
                                        </p:tgtEl>
                                        <p:attrNameLst>
                                          <p:attrName>ppt_w</p:attrName>
                                        </p:attrNameLst>
                                      </p:cBhvr>
                                      <p:tavLst>
                                        <p:tav tm="0">
                                          <p:val>
                                            <p:fltVal val="0"/>
                                          </p:val>
                                        </p:tav>
                                        <p:tav tm="100000">
                                          <p:val>
                                            <p:strVal val="#ppt_w"/>
                                          </p:val>
                                        </p:tav>
                                      </p:tavLst>
                                    </p:anim>
                                    <p:anim calcmode="lin" valueType="num">
                                      <p:cBhvr>
                                        <p:cTn id="25" dur="500" fill="hold"/>
                                        <p:tgtEl>
                                          <p:spTgt spid="239650"/>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9635"/>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3" presetClass="entr" presetSubtype="16" fill="hold" nodeType="clickEffect">
                                  <p:stCondLst>
                                    <p:cond delay="0"/>
                                  </p:stCondLst>
                                  <p:childTnLst>
                                    <p:set>
                                      <p:cBhvr>
                                        <p:cTn id="33" dur="1" fill="hold">
                                          <p:stCondLst>
                                            <p:cond delay="0"/>
                                          </p:stCondLst>
                                        </p:cTn>
                                        <p:tgtEl>
                                          <p:spTgt spid="239653"/>
                                        </p:tgtEl>
                                        <p:attrNameLst>
                                          <p:attrName>style.visibility</p:attrName>
                                        </p:attrNameLst>
                                      </p:cBhvr>
                                      <p:to>
                                        <p:strVal val="visible"/>
                                      </p:to>
                                    </p:set>
                                    <p:anim calcmode="lin" valueType="num">
                                      <p:cBhvr>
                                        <p:cTn id="34" dur="500" fill="hold"/>
                                        <p:tgtEl>
                                          <p:spTgt spid="239653"/>
                                        </p:tgtEl>
                                        <p:attrNameLst>
                                          <p:attrName>ppt_w</p:attrName>
                                        </p:attrNameLst>
                                      </p:cBhvr>
                                      <p:tavLst>
                                        <p:tav tm="0">
                                          <p:val>
                                            <p:fltVal val="0"/>
                                          </p:val>
                                        </p:tav>
                                        <p:tav tm="100000">
                                          <p:val>
                                            <p:strVal val="#ppt_w"/>
                                          </p:val>
                                        </p:tav>
                                      </p:tavLst>
                                    </p:anim>
                                    <p:anim calcmode="lin" valueType="num">
                                      <p:cBhvr>
                                        <p:cTn id="35" dur="500" fill="hold"/>
                                        <p:tgtEl>
                                          <p:spTgt spid="239653"/>
                                        </p:tgtEl>
                                        <p:attrNameLst>
                                          <p:attrName>ppt_h</p:attrName>
                                        </p:attrNameLst>
                                      </p:cBhvr>
                                      <p:tavLst>
                                        <p:tav tm="0">
                                          <p:val>
                                            <p:fltVal val="0"/>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39625"/>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23" presetClass="entr" presetSubtype="16" fill="hold" nodeType="clickEffect">
                                  <p:stCondLst>
                                    <p:cond delay="0"/>
                                  </p:stCondLst>
                                  <p:childTnLst>
                                    <p:set>
                                      <p:cBhvr>
                                        <p:cTn id="43" dur="1" fill="hold">
                                          <p:stCondLst>
                                            <p:cond delay="0"/>
                                          </p:stCondLst>
                                        </p:cTn>
                                        <p:tgtEl>
                                          <p:spTgt spid="239652"/>
                                        </p:tgtEl>
                                        <p:attrNameLst>
                                          <p:attrName>style.visibility</p:attrName>
                                        </p:attrNameLst>
                                      </p:cBhvr>
                                      <p:to>
                                        <p:strVal val="visible"/>
                                      </p:to>
                                    </p:set>
                                    <p:anim calcmode="lin" valueType="num">
                                      <p:cBhvr>
                                        <p:cTn id="44" dur="500" fill="hold"/>
                                        <p:tgtEl>
                                          <p:spTgt spid="239652"/>
                                        </p:tgtEl>
                                        <p:attrNameLst>
                                          <p:attrName>ppt_w</p:attrName>
                                        </p:attrNameLst>
                                      </p:cBhvr>
                                      <p:tavLst>
                                        <p:tav tm="0">
                                          <p:val>
                                            <p:fltVal val="0"/>
                                          </p:val>
                                        </p:tav>
                                        <p:tav tm="100000">
                                          <p:val>
                                            <p:strVal val="#ppt_w"/>
                                          </p:val>
                                        </p:tav>
                                      </p:tavLst>
                                    </p:anim>
                                    <p:anim calcmode="lin" valueType="num">
                                      <p:cBhvr>
                                        <p:cTn id="45" dur="500" fill="hold"/>
                                        <p:tgtEl>
                                          <p:spTgt spid="239652"/>
                                        </p:tgtEl>
                                        <p:attrNameLst>
                                          <p:attrName>ppt_h</p:attrName>
                                        </p:attrNameLst>
                                      </p:cBhvr>
                                      <p:tavLst>
                                        <p:tav tm="0">
                                          <p:val>
                                            <p:fltVal val="0"/>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39627"/>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3" presetClass="entr" presetSubtype="16" fill="hold" nodeType="clickEffect">
                                  <p:stCondLst>
                                    <p:cond delay="0"/>
                                  </p:stCondLst>
                                  <p:childTnLst>
                                    <p:set>
                                      <p:cBhvr>
                                        <p:cTn id="53" dur="1" fill="hold">
                                          <p:stCondLst>
                                            <p:cond delay="0"/>
                                          </p:stCondLst>
                                        </p:cTn>
                                        <p:tgtEl>
                                          <p:spTgt spid="239662"/>
                                        </p:tgtEl>
                                        <p:attrNameLst>
                                          <p:attrName>style.visibility</p:attrName>
                                        </p:attrNameLst>
                                      </p:cBhvr>
                                      <p:to>
                                        <p:strVal val="visible"/>
                                      </p:to>
                                    </p:set>
                                    <p:anim calcmode="lin" valueType="num">
                                      <p:cBhvr>
                                        <p:cTn id="54" dur="500" fill="hold"/>
                                        <p:tgtEl>
                                          <p:spTgt spid="239662"/>
                                        </p:tgtEl>
                                        <p:attrNameLst>
                                          <p:attrName>ppt_w</p:attrName>
                                        </p:attrNameLst>
                                      </p:cBhvr>
                                      <p:tavLst>
                                        <p:tav tm="0">
                                          <p:val>
                                            <p:fltVal val="0"/>
                                          </p:val>
                                        </p:tav>
                                        <p:tav tm="100000">
                                          <p:val>
                                            <p:strVal val="#ppt_w"/>
                                          </p:val>
                                        </p:tav>
                                      </p:tavLst>
                                    </p:anim>
                                    <p:anim calcmode="lin" valueType="num">
                                      <p:cBhvr>
                                        <p:cTn id="55" dur="500" fill="hold"/>
                                        <p:tgtEl>
                                          <p:spTgt spid="239662"/>
                                        </p:tgtEl>
                                        <p:attrNameLst>
                                          <p:attrName>ppt_h</p:attrName>
                                        </p:attrNameLst>
                                      </p:cBhvr>
                                      <p:tavLst>
                                        <p:tav tm="0">
                                          <p:val>
                                            <p:fltVal val="0"/>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39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26" grpId="0"/>
      <p:bldP spid="239630" grpId="0"/>
      <p:bldP spid="239635" grpId="0"/>
      <p:bldP spid="239625" grpId="0"/>
      <p:bldP spid="239628" grpId="0"/>
      <p:bldP spid="23962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Marcador de número de diapositiva 3">
            <a:extLst>
              <a:ext uri="{FF2B5EF4-FFF2-40B4-BE49-F238E27FC236}">
                <a16:creationId xmlns:a16="http://schemas.microsoft.com/office/drawing/2014/main" id="{5B849E06-E068-7F42-AFA3-CBEFBBB59AED}"/>
              </a:ext>
            </a:extLst>
          </p:cNvPr>
          <p:cNvSpPr>
            <a:spLocks noGrp="1"/>
          </p:cNvSpPr>
          <p:nvPr>
            <p:ph type="sldNum" sz="quarter" idx="10"/>
          </p:nvPr>
        </p:nvSpPr>
        <p:spPr/>
        <p:txBody>
          <a:bodyPr/>
          <a:lstStyle/>
          <a:p>
            <a:pPr>
              <a:defRPr/>
            </a:pPr>
            <a:fld id="{208C911D-067A-D94E-90B9-870872CDB02B}" type="slidenum">
              <a:rPr lang="en-US" altLang="es-ES_tradnl"/>
              <a:pPr>
                <a:defRPr/>
              </a:pPr>
              <a:t>5</a:t>
            </a:fld>
            <a:r>
              <a:rPr lang="en-US" altLang="es-ES_tradnl" dirty="0"/>
              <a:t> - 9</a:t>
            </a:r>
          </a:p>
        </p:txBody>
      </p:sp>
      <p:grpSp>
        <p:nvGrpSpPr>
          <p:cNvPr id="241667" name="Group 3">
            <a:extLst>
              <a:ext uri="{FF2B5EF4-FFF2-40B4-BE49-F238E27FC236}">
                <a16:creationId xmlns:a16="http://schemas.microsoft.com/office/drawing/2014/main" id="{D21E0E96-7E2C-B548-967A-CFF32FC5C554}"/>
              </a:ext>
            </a:extLst>
          </p:cNvPr>
          <p:cNvGrpSpPr>
            <a:grpSpLocks/>
          </p:cNvGrpSpPr>
          <p:nvPr/>
        </p:nvGrpSpPr>
        <p:grpSpPr bwMode="auto">
          <a:xfrm>
            <a:off x="647700" y="4868863"/>
            <a:ext cx="7848600" cy="865187"/>
            <a:chOff x="408" y="2330"/>
            <a:chExt cx="4944" cy="545"/>
          </a:xfrm>
        </p:grpSpPr>
        <p:sp>
          <p:nvSpPr>
            <p:cNvPr id="24592" name="Text Box 4">
              <a:extLst>
                <a:ext uri="{FF2B5EF4-FFF2-40B4-BE49-F238E27FC236}">
                  <a16:creationId xmlns:a16="http://schemas.microsoft.com/office/drawing/2014/main" id="{08A813BA-4E98-D744-AB81-BA31451641F7}"/>
                </a:ext>
              </a:extLst>
            </p:cNvPr>
            <p:cNvSpPr txBox="1">
              <a:spLocks noChangeArrowheads="1"/>
            </p:cNvSpPr>
            <p:nvPr/>
          </p:nvSpPr>
          <p:spPr bwMode="auto">
            <a:xfrm>
              <a:off x="408" y="2330"/>
              <a:ext cx="822" cy="527"/>
            </a:xfrm>
            <a:prstGeom prst="rect">
              <a:avLst/>
            </a:prstGeom>
            <a:solidFill>
              <a:srgbClr val="FFFF99"/>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Preedición</a:t>
              </a:r>
            </a:p>
          </p:txBody>
        </p:sp>
        <p:sp>
          <p:nvSpPr>
            <p:cNvPr id="24593" name="Text Box 5">
              <a:extLst>
                <a:ext uri="{FF2B5EF4-FFF2-40B4-BE49-F238E27FC236}">
                  <a16:creationId xmlns:a16="http://schemas.microsoft.com/office/drawing/2014/main" id="{D64C9AA5-4E83-B447-8D13-0995DBFAF40D}"/>
                </a:ext>
              </a:extLst>
            </p:cNvPr>
            <p:cNvSpPr txBox="1">
              <a:spLocks noChangeArrowheads="1"/>
            </p:cNvSpPr>
            <p:nvPr/>
          </p:nvSpPr>
          <p:spPr bwMode="auto">
            <a:xfrm>
              <a:off x="1435" y="2330"/>
              <a:ext cx="822" cy="527"/>
            </a:xfrm>
            <a:prstGeom prst="rect">
              <a:avLst/>
            </a:prstGeom>
            <a:solidFill>
              <a:srgbClr val="FFFF99"/>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Análisis</a:t>
              </a:r>
            </a:p>
          </p:txBody>
        </p:sp>
        <p:sp>
          <p:nvSpPr>
            <p:cNvPr id="24594" name="Text Box 6">
              <a:extLst>
                <a:ext uri="{FF2B5EF4-FFF2-40B4-BE49-F238E27FC236}">
                  <a16:creationId xmlns:a16="http://schemas.microsoft.com/office/drawing/2014/main" id="{BB4BFF45-C77D-BD49-9020-9FC77D0D5D80}"/>
                </a:ext>
              </a:extLst>
            </p:cNvPr>
            <p:cNvSpPr txBox="1">
              <a:spLocks noChangeArrowheads="1"/>
            </p:cNvSpPr>
            <p:nvPr/>
          </p:nvSpPr>
          <p:spPr bwMode="auto">
            <a:xfrm>
              <a:off x="2462" y="2330"/>
              <a:ext cx="822" cy="527"/>
            </a:xfrm>
            <a:prstGeom prst="rect">
              <a:avLst/>
            </a:prstGeom>
            <a:solidFill>
              <a:srgbClr val="FFFF99"/>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300"/>
            </a:p>
            <a:p>
              <a:pPr algn="ctr">
                <a:spcBef>
                  <a:spcPct val="0"/>
                </a:spcBef>
                <a:buFontTx/>
                <a:buNone/>
              </a:pPr>
              <a:r>
                <a:rPr lang="es-ES" altLang="es-ES_tradnl" sz="1200">
                  <a:latin typeface="Verdana" panose="020B0604030504040204" pitchFamily="34" charset="0"/>
                </a:rPr>
                <a:t>Transferencia</a:t>
              </a:r>
            </a:p>
          </p:txBody>
        </p:sp>
        <p:sp>
          <p:nvSpPr>
            <p:cNvPr id="24595" name="Text Box 7">
              <a:extLst>
                <a:ext uri="{FF2B5EF4-FFF2-40B4-BE49-F238E27FC236}">
                  <a16:creationId xmlns:a16="http://schemas.microsoft.com/office/drawing/2014/main" id="{9462C77F-E2FC-1A4D-8ECA-6B744EAAC964}"/>
                </a:ext>
              </a:extLst>
            </p:cNvPr>
            <p:cNvSpPr txBox="1">
              <a:spLocks noChangeArrowheads="1"/>
            </p:cNvSpPr>
            <p:nvPr/>
          </p:nvSpPr>
          <p:spPr bwMode="auto">
            <a:xfrm>
              <a:off x="3489" y="2330"/>
              <a:ext cx="822" cy="527"/>
            </a:xfrm>
            <a:prstGeom prst="rect">
              <a:avLst/>
            </a:prstGeom>
            <a:solidFill>
              <a:srgbClr val="FFFF99"/>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Generación</a:t>
              </a:r>
            </a:p>
          </p:txBody>
        </p:sp>
        <p:sp>
          <p:nvSpPr>
            <p:cNvPr id="24596" name="Text Box 8">
              <a:extLst>
                <a:ext uri="{FF2B5EF4-FFF2-40B4-BE49-F238E27FC236}">
                  <a16:creationId xmlns:a16="http://schemas.microsoft.com/office/drawing/2014/main" id="{93ED6107-0DDC-964A-9B74-A4923EB3612D}"/>
                </a:ext>
              </a:extLst>
            </p:cNvPr>
            <p:cNvSpPr txBox="1">
              <a:spLocks noChangeArrowheads="1"/>
            </p:cNvSpPr>
            <p:nvPr/>
          </p:nvSpPr>
          <p:spPr bwMode="auto">
            <a:xfrm>
              <a:off x="4530" y="2348"/>
              <a:ext cx="822" cy="527"/>
            </a:xfrm>
            <a:prstGeom prst="rect">
              <a:avLst/>
            </a:prstGeom>
            <a:solidFill>
              <a:srgbClr val="FFFF99"/>
            </a:solidFill>
            <a:ln w="9525">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Postedición</a:t>
              </a:r>
            </a:p>
          </p:txBody>
        </p:sp>
        <p:sp>
          <p:nvSpPr>
            <p:cNvPr id="24597" name="Line 9">
              <a:extLst>
                <a:ext uri="{FF2B5EF4-FFF2-40B4-BE49-F238E27FC236}">
                  <a16:creationId xmlns:a16="http://schemas.microsoft.com/office/drawing/2014/main" id="{A6B0DDC6-238F-6245-A4CF-EF39AC266664}"/>
                </a:ext>
              </a:extLst>
            </p:cNvPr>
            <p:cNvSpPr>
              <a:spLocks noChangeShapeType="1"/>
            </p:cNvSpPr>
            <p:nvPr/>
          </p:nvSpPr>
          <p:spPr bwMode="auto">
            <a:xfrm>
              <a:off x="1230" y="2601"/>
              <a:ext cx="205"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598" name="Line 10">
              <a:extLst>
                <a:ext uri="{FF2B5EF4-FFF2-40B4-BE49-F238E27FC236}">
                  <a16:creationId xmlns:a16="http://schemas.microsoft.com/office/drawing/2014/main" id="{ABAC2C06-624F-F44F-A86D-DDB91C7F9DAF}"/>
                </a:ext>
              </a:extLst>
            </p:cNvPr>
            <p:cNvSpPr>
              <a:spLocks noChangeShapeType="1"/>
            </p:cNvSpPr>
            <p:nvPr/>
          </p:nvSpPr>
          <p:spPr bwMode="auto">
            <a:xfrm>
              <a:off x="2257" y="2601"/>
              <a:ext cx="205"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599" name="Line 11">
              <a:extLst>
                <a:ext uri="{FF2B5EF4-FFF2-40B4-BE49-F238E27FC236}">
                  <a16:creationId xmlns:a16="http://schemas.microsoft.com/office/drawing/2014/main" id="{A4B6D9CC-9C4A-2D43-9547-310D4A1EEFB8}"/>
                </a:ext>
              </a:extLst>
            </p:cNvPr>
            <p:cNvSpPr>
              <a:spLocks noChangeShapeType="1"/>
            </p:cNvSpPr>
            <p:nvPr/>
          </p:nvSpPr>
          <p:spPr bwMode="auto">
            <a:xfrm>
              <a:off x="3284" y="2601"/>
              <a:ext cx="205"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600" name="Line 12">
              <a:extLst>
                <a:ext uri="{FF2B5EF4-FFF2-40B4-BE49-F238E27FC236}">
                  <a16:creationId xmlns:a16="http://schemas.microsoft.com/office/drawing/2014/main" id="{95F0E716-3143-7E49-9AAF-B58FE961F388}"/>
                </a:ext>
              </a:extLst>
            </p:cNvPr>
            <p:cNvSpPr>
              <a:spLocks noChangeShapeType="1"/>
            </p:cNvSpPr>
            <p:nvPr/>
          </p:nvSpPr>
          <p:spPr bwMode="auto">
            <a:xfrm>
              <a:off x="4311" y="2601"/>
              <a:ext cx="20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grpSp>
      <p:grpSp>
        <p:nvGrpSpPr>
          <p:cNvPr id="241677" name="Group 13">
            <a:extLst>
              <a:ext uri="{FF2B5EF4-FFF2-40B4-BE49-F238E27FC236}">
                <a16:creationId xmlns:a16="http://schemas.microsoft.com/office/drawing/2014/main" id="{C410D1A7-1C66-4B43-84CF-05C857787C0D}"/>
              </a:ext>
            </a:extLst>
          </p:cNvPr>
          <p:cNvGrpSpPr>
            <a:grpSpLocks/>
          </p:cNvGrpSpPr>
          <p:nvPr/>
        </p:nvGrpSpPr>
        <p:grpSpPr bwMode="auto">
          <a:xfrm>
            <a:off x="715963" y="3478213"/>
            <a:ext cx="1304925" cy="1362075"/>
            <a:chOff x="439" y="832"/>
            <a:chExt cx="822" cy="858"/>
          </a:xfrm>
        </p:grpSpPr>
        <p:sp>
          <p:nvSpPr>
            <p:cNvPr id="24590" name="Text Box 14">
              <a:extLst>
                <a:ext uri="{FF2B5EF4-FFF2-40B4-BE49-F238E27FC236}">
                  <a16:creationId xmlns:a16="http://schemas.microsoft.com/office/drawing/2014/main" id="{10713097-5CED-594C-A5F8-59D5D2A9C03E}"/>
                </a:ext>
              </a:extLst>
            </p:cNvPr>
            <p:cNvSpPr txBox="1">
              <a:spLocks noChangeArrowheads="1"/>
            </p:cNvSpPr>
            <p:nvPr/>
          </p:nvSpPr>
          <p:spPr bwMode="auto">
            <a:xfrm>
              <a:off x="439" y="832"/>
              <a:ext cx="822" cy="429"/>
            </a:xfrm>
            <a:prstGeom prst="rect">
              <a:avLst/>
            </a:prstGeom>
            <a:solidFill>
              <a:srgbClr val="FFCC00"/>
            </a:solidFill>
            <a:ln w="9525" cap="rnd">
              <a:solidFill>
                <a:srgbClr val="000000"/>
              </a:solidFill>
              <a:prstDash val="sysDot"/>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200" b="1">
                  <a:latin typeface="Verdana" panose="020B0604030504040204" pitchFamily="34" charset="0"/>
                </a:rPr>
                <a:t>Traductor-a</a:t>
              </a:r>
            </a:p>
          </p:txBody>
        </p:sp>
        <p:sp>
          <p:nvSpPr>
            <p:cNvPr id="24591" name="Line 15">
              <a:extLst>
                <a:ext uri="{FF2B5EF4-FFF2-40B4-BE49-F238E27FC236}">
                  <a16:creationId xmlns:a16="http://schemas.microsoft.com/office/drawing/2014/main" id="{82489E85-8F29-244B-A936-A27325F78308}"/>
                </a:ext>
              </a:extLst>
            </p:cNvPr>
            <p:cNvSpPr>
              <a:spLocks noChangeShapeType="1"/>
            </p:cNvSpPr>
            <p:nvPr/>
          </p:nvSpPr>
          <p:spPr bwMode="auto">
            <a:xfrm>
              <a:off x="850" y="1261"/>
              <a:ext cx="0" cy="4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ES"/>
            </a:p>
          </p:txBody>
        </p:sp>
      </p:grpSp>
      <p:grpSp>
        <p:nvGrpSpPr>
          <p:cNvPr id="241680" name="Group 16">
            <a:extLst>
              <a:ext uri="{FF2B5EF4-FFF2-40B4-BE49-F238E27FC236}">
                <a16:creationId xmlns:a16="http://schemas.microsoft.com/office/drawing/2014/main" id="{D00F8AA5-B10D-6B48-B80D-D398BAE8E099}"/>
              </a:ext>
            </a:extLst>
          </p:cNvPr>
          <p:cNvGrpSpPr>
            <a:grpSpLocks/>
          </p:cNvGrpSpPr>
          <p:nvPr/>
        </p:nvGrpSpPr>
        <p:grpSpPr bwMode="auto">
          <a:xfrm>
            <a:off x="7239000" y="3478213"/>
            <a:ext cx="1303338" cy="1362075"/>
            <a:chOff x="4548" y="832"/>
            <a:chExt cx="821" cy="858"/>
          </a:xfrm>
        </p:grpSpPr>
        <p:sp>
          <p:nvSpPr>
            <p:cNvPr id="24588" name="Text Box 17">
              <a:extLst>
                <a:ext uri="{FF2B5EF4-FFF2-40B4-BE49-F238E27FC236}">
                  <a16:creationId xmlns:a16="http://schemas.microsoft.com/office/drawing/2014/main" id="{DFC07746-77E0-BC4A-AD78-3C20759812DE}"/>
                </a:ext>
              </a:extLst>
            </p:cNvPr>
            <p:cNvSpPr txBox="1">
              <a:spLocks noChangeArrowheads="1"/>
            </p:cNvSpPr>
            <p:nvPr/>
          </p:nvSpPr>
          <p:spPr bwMode="auto">
            <a:xfrm>
              <a:off x="4548" y="832"/>
              <a:ext cx="821" cy="429"/>
            </a:xfrm>
            <a:prstGeom prst="rect">
              <a:avLst/>
            </a:prstGeom>
            <a:solidFill>
              <a:srgbClr val="FFCC00"/>
            </a:solidFill>
            <a:ln w="9525">
              <a:solidFill>
                <a:srgbClr val="000000"/>
              </a:solidFill>
              <a:prstDash val="sysDot"/>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200" b="1">
                  <a:latin typeface="Verdana" panose="020B0604030504040204" pitchFamily="34" charset="0"/>
                </a:rPr>
                <a:t>Traductor-a</a:t>
              </a:r>
            </a:p>
          </p:txBody>
        </p:sp>
        <p:sp>
          <p:nvSpPr>
            <p:cNvPr id="24589" name="Line 18">
              <a:extLst>
                <a:ext uri="{FF2B5EF4-FFF2-40B4-BE49-F238E27FC236}">
                  <a16:creationId xmlns:a16="http://schemas.microsoft.com/office/drawing/2014/main" id="{63F4D646-C20B-FC4C-9F30-C5AC4B065345}"/>
                </a:ext>
              </a:extLst>
            </p:cNvPr>
            <p:cNvSpPr>
              <a:spLocks noChangeShapeType="1"/>
            </p:cNvSpPr>
            <p:nvPr/>
          </p:nvSpPr>
          <p:spPr bwMode="auto">
            <a:xfrm>
              <a:off x="4958" y="1261"/>
              <a:ext cx="0" cy="4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ES"/>
            </a:p>
          </p:txBody>
        </p:sp>
      </p:grpSp>
      <p:grpSp>
        <p:nvGrpSpPr>
          <p:cNvPr id="241683" name="Group 19">
            <a:extLst>
              <a:ext uri="{FF2B5EF4-FFF2-40B4-BE49-F238E27FC236}">
                <a16:creationId xmlns:a16="http://schemas.microsoft.com/office/drawing/2014/main" id="{F383A42F-7236-7C40-A62E-EA184EC749EF}"/>
              </a:ext>
            </a:extLst>
          </p:cNvPr>
          <p:cNvGrpSpPr>
            <a:grpSpLocks/>
          </p:cNvGrpSpPr>
          <p:nvPr/>
        </p:nvGrpSpPr>
        <p:grpSpPr bwMode="auto">
          <a:xfrm>
            <a:off x="2339975" y="3500438"/>
            <a:ext cx="4565650" cy="1390650"/>
            <a:chOff x="1466" y="832"/>
            <a:chExt cx="2876" cy="876"/>
          </a:xfrm>
        </p:grpSpPr>
        <p:sp>
          <p:nvSpPr>
            <p:cNvPr id="24584" name="Text Box 20">
              <a:extLst>
                <a:ext uri="{FF2B5EF4-FFF2-40B4-BE49-F238E27FC236}">
                  <a16:creationId xmlns:a16="http://schemas.microsoft.com/office/drawing/2014/main" id="{6FF7AAC5-71F1-214D-B8D2-BA5AB49FAAA5}"/>
                </a:ext>
              </a:extLst>
            </p:cNvPr>
            <p:cNvSpPr txBox="1">
              <a:spLocks noChangeArrowheads="1"/>
            </p:cNvSpPr>
            <p:nvPr/>
          </p:nvSpPr>
          <p:spPr bwMode="auto">
            <a:xfrm>
              <a:off x="1466" y="832"/>
              <a:ext cx="2876" cy="429"/>
            </a:xfrm>
            <a:prstGeom prst="rect">
              <a:avLst/>
            </a:prstGeom>
            <a:solidFill>
              <a:srgbClr val="FFCC99"/>
            </a:solidFill>
            <a:ln w="9525" cap="rnd">
              <a:solidFill>
                <a:srgbClr val="000000"/>
              </a:solidFill>
              <a:prstDash val="sysDot"/>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200" b="1">
                  <a:latin typeface="Verdana" panose="020B0604030504040204" pitchFamily="34" charset="0"/>
                </a:rPr>
                <a:t>Máquina</a:t>
              </a:r>
            </a:p>
          </p:txBody>
        </p:sp>
        <p:sp>
          <p:nvSpPr>
            <p:cNvPr id="24585" name="Line 21">
              <a:extLst>
                <a:ext uri="{FF2B5EF4-FFF2-40B4-BE49-F238E27FC236}">
                  <a16:creationId xmlns:a16="http://schemas.microsoft.com/office/drawing/2014/main" id="{E13E4535-57F7-7A46-8A6B-F57CDBCF2315}"/>
                </a:ext>
              </a:extLst>
            </p:cNvPr>
            <p:cNvSpPr>
              <a:spLocks noChangeShapeType="1"/>
            </p:cNvSpPr>
            <p:nvPr/>
          </p:nvSpPr>
          <p:spPr bwMode="auto">
            <a:xfrm>
              <a:off x="1877" y="1261"/>
              <a:ext cx="0" cy="4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ES"/>
            </a:p>
          </p:txBody>
        </p:sp>
        <p:sp>
          <p:nvSpPr>
            <p:cNvPr id="24586" name="Line 22">
              <a:extLst>
                <a:ext uri="{FF2B5EF4-FFF2-40B4-BE49-F238E27FC236}">
                  <a16:creationId xmlns:a16="http://schemas.microsoft.com/office/drawing/2014/main" id="{F13333FE-62FB-C14A-9BD2-8AD8F9AE48BD}"/>
                </a:ext>
              </a:extLst>
            </p:cNvPr>
            <p:cNvSpPr>
              <a:spLocks noChangeShapeType="1"/>
            </p:cNvSpPr>
            <p:nvPr/>
          </p:nvSpPr>
          <p:spPr bwMode="auto">
            <a:xfrm>
              <a:off x="2880" y="1250"/>
              <a:ext cx="0" cy="4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ES"/>
            </a:p>
          </p:txBody>
        </p:sp>
        <p:sp>
          <p:nvSpPr>
            <p:cNvPr id="24587" name="Line 23">
              <a:extLst>
                <a:ext uri="{FF2B5EF4-FFF2-40B4-BE49-F238E27FC236}">
                  <a16:creationId xmlns:a16="http://schemas.microsoft.com/office/drawing/2014/main" id="{926E2E84-85C1-E24C-96E7-5B85D1ADB730}"/>
                </a:ext>
              </a:extLst>
            </p:cNvPr>
            <p:cNvSpPr>
              <a:spLocks noChangeShapeType="1"/>
            </p:cNvSpPr>
            <p:nvPr/>
          </p:nvSpPr>
          <p:spPr bwMode="auto">
            <a:xfrm>
              <a:off x="3894" y="1279"/>
              <a:ext cx="0" cy="4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ES"/>
            </a:p>
          </p:txBody>
        </p:sp>
      </p:grpSp>
      <p:pic>
        <p:nvPicPr>
          <p:cNvPr id="241689" name="Picture 25" descr="UVI">
            <a:extLst>
              <a:ext uri="{FF2B5EF4-FFF2-40B4-BE49-F238E27FC236}">
                <a16:creationId xmlns:a16="http://schemas.microsoft.com/office/drawing/2014/main" id="{179CE1D9-BF87-764B-BD3F-B4222FC47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702"/>
          <a:stretch>
            <a:fillRect/>
          </a:stretch>
        </p:blipFill>
        <p:spPr bwMode="auto">
          <a:xfrm>
            <a:off x="812800" y="685800"/>
            <a:ext cx="406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41690" name="Rectangle 26">
            <a:extLst>
              <a:ext uri="{FF2B5EF4-FFF2-40B4-BE49-F238E27FC236}">
                <a16:creationId xmlns:a16="http://schemas.microsoft.com/office/drawing/2014/main" id="{AFD6608C-AE76-AA47-9E46-DB74AE631899}"/>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700" b="1" dirty="0">
                <a:solidFill>
                  <a:schemeClr val="tx1"/>
                </a:solidFill>
                <a:latin typeface="Verdana" charset="0"/>
              </a:rPr>
              <a:t>TRADUCCIÓN (TOTALMENTE) AUTOMÁTICA - </a:t>
            </a:r>
            <a:r>
              <a:rPr lang="es-ES_tradnl" altLang="es-ES_tradnl" sz="1700" b="1" dirty="0">
                <a:solidFill>
                  <a:srgbClr val="CC0000"/>
                </a:solidFill>
                <a:latin typeface="Verdana" charset="0"/>
              </a:rPr>
              <a:t>TA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1667"/>
                                        </p:tgtEl>
                                        <p:attrNameLst>
                                          <p:attrName>style.visibility</p:attrName>
                                        </p:attrNameLst>
                                      </p:cBhvr>
                                      <p:to>
                                        <p:strVal val="visible"/>
                                      </p:to>
                                    </p:set>
                                    <p:anim calcmode="lin" valueType="num">
                                      <p:cBhvr additive="base">
                                        <p:cTn id="7" dur="500" fill="hold"/>
                                        <p:tgtEl>
                                          <p:spTgt spid="241667"/>
                                        </p:tgtEl>
                                        <p:attrNameLst>
                                          <p:attrName>ppt_x</p:attrName>
                                        </p:attrNameLst>
                                      </p:cBhvr>
                                      <p:tavLst>
                                        <p:tav tm="0">
                                          <p:val>
                                            <p:strVal val="0-#ppt_w/2"/>
                                          </p:val>
                                        </p:tav>
                                        <p:tav tm="100000">
                                          <p:val>
                                            <p:strVal val="#ppt_x"/>
                                          </p:val>
                                        </p:tav>
                                      </p:tavLst>
                                    </p:anim>
                                    <p:anim calcmode="lin" valueType="num">
                                      <p:cBhvr additive="base">
                                        <p:cTn id="8" dur="500" fill="hold"/>
                                        <p:tgtEl>
                                          <p:spTgt spid="2416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241677"/>
                                        </p:tgtEl>
                                        <p:attrNameLst>
                                          <p:attrName>style.visibility</p:attrName>
                                        </p:attrNameLst>
                                      </p:cBhvr>
                                      <p:to>
                                        <p:strVal val="visible"/>
                                      </p:to>
                                    </p:set>
                                    <p:anim calcmode="lin" valueType="num">
                                      <p:cBhvr additive="base">
                                        <p:cTn id="13" dur="500" fill="hold"/>
                                        <p:tgtEl>
                                          <p:spTgt spid="241677"/>
                                        </p:tgtEl>
                                        <p:attrNameLst>
                                          <p:attrName>ppt_x</p:attrName>
                                        </p:attrNameLst>
                                      </p:cBhvr>
                                      <p:tavLst>
                                        <p:tav tm="0">
                                          <p:val>
                                            <p:strVal val="#ppt_x"/>
                                          </p:val>
                                        </p:tav>
                                        <p:tav tm="100000">
                                          <p:val>
                                            <p:strVal val="#ppt_x"/>
                                          </p:val>
                                        </p:tav>
                                      </p:tavLst>
                                    </p:anim>
                                    <p:anim calcmode="lin" valueType="num">
                                      <p:cBhvr additive="base">
                                        <p:cTn id="14" dur="500" fill="hold"/>
                                        <p:tgtEl>
                                          <p:spTgt spid="241677"/>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241683"/>
                                        </p:tgtEl>
                                        <p:attrNameLst>
                                          <p:attrName>style.visibility</p:attrName>
                                        </p:attrNameLst>
                                      </p:cBhvr>
                                      <p:to>
                                        <p:strVal val="visible"/>
                                      </p:to>
                                    </p:set>
                                    <p:anim calcmode="lin" valueType="num">
                                      <p:cBhvr additive="base">
                                        <p:cTn id="19" dur="500" fill="hold"/>
                                        <p:tgtEl>
                                          <p:spTgt spid="241683"/>
                                        </p:tgtEl>
                                        <p:attrNameLst>
                                          <p:attrName>ppt_x</p:attrName>
                                        </p:attrNameLst>
                                      </p:cBhvr>
                                      <p:tavLst>
                                        <p:tav tm="0">
                                          <p:val>
                                            <p:strVal val="#ppt_x"/>
                                          </p:val>
                                        </p:tav>
                                        <p:tav tm="100000">
                                          <p:val>
                                            <p:strVal val="#ppt_x"/>
                                          </p:val>
                                        </p:tav>
                                      </p:tavLst>
                                    </p:anim>
                                    <p:anim calcmode="lin" valueType="num">
                                      <p:cBhvr additive="base">
                                        <p:cTn id="20" dur="500" fill="hold"/>
                                        <p:tgtEl>
                                          <p:spTgt spid="241683"/>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nodeType="clickEffect">
                                  <p:stCondLst>
                                    <p:cond delay="0"/>
                                  </p:stCondLst>
                                  <p:childTnLst>
                                    <p:set>
                                      <p:cBhvr>
                                        <p:cTn id="24" dur="1" fill="hold">
                                          <p:stCondLst>
                                            <p:cond delay="0"/>
                                          </p:stCondLst>
                                        </p:cTn>
                                        <p:tgtEl>
                                          <p:spTgt spid="241680"/>
                                        </p:tgtEl>
                                        <p:attrNameLst>
                                          <p:attrName>style.visibility</p:attrName>
                                        </p:attrNameLst>
                                      </p:cBhvr>
                                      <p:to>
                                        <p:strVal val="visible"/>
                                      </p:to>
                                    </p:set>
                                    <p:anim calcmode="lin" valueType="num">
                                      <p:cBhvr additive="base">
                                        <p:cTn id="25" dur="500" fill="hold"/>
                                        <p:tgtEl>
                                          <p:spTgt spid="241680"/>
                                        </p:tgtEl>
                                        <p:attrNameLst>
                                          <p:attrName>ppt_x</p:attrName>
                                        </p:attrNameLst>
                                      </p:cBhvr>
                                      <p:tavLst>
                                        <p:tav tm="0">
                                          <p:val>
                                            <p:strVal val="#ppt_x"/>
                                          </p:val>
                                        </p:tav>
                                        <p:tav tm="100000">
                                          <p:val>
                                            <p:strVal val="#ppt_x"/>
                                          </p:val>
                                        </p:tav>
                                      </p:tavLst>
                                    </p:anim>
                                    <p:anim calcmode="lin" valueType="num">
                                      <p:cBhvr additive="base">
                                        <p:cTn id="26" dur="500" fill="hold"/>
                                        <p:tgtEl>
                                          <p:spTgt spid="24168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Marcador de número de diapositiva 3">
            <a:extLst>
              <a:ext uri="{FF2B5EF4-FFF2-40B4-BE49-F238E27FC236}">
                <a16:creationId xmlns:a16="http://schemas.microsoft.com/office/drawing/2014/main" id="{269D5497-A4BD-C84F-A2FC-EF217A0A7352}"/>
              </a:ext>
            </a:extLst>
          </p:cNvPr>
          <p:cNvSpPr>
            <a:spLocks noGrp="1"/>
          </p:cNvSpPr>
          <p:nvPr>
            <p:ph type="sldNum" sz="quarter" idx="10"/>
          </p:nvPr>
        </p:nvSpPr>
        <p:spPr/>
        <p:txBody>
          <a:bodyPr/>
          <a:lstStyle/>
          <a:p>
            <a:pPr>
              <a:defRPr/>
            </a:pPr>
            <a:fld id="{33B3780F-C7E7-DD4B-B9A0-E1928ED17E37}" type="slidenum">
              <a:rPr lang="en-US" altLang="es-ES_tradnl"/>
              <a:pPr>
                <a:defRPr/>
              </a:pPr>
              <a:t>6</a:t>
            </a:fld>
            <a:r>
              <a:rPr lang="en-US" altLang="es-ES_tradnl" dirty="0"/>
              <a:t> - 9</a:t>
            </a:r>
          </a:p>
        </p:txBody>
      </p:sp>
      <p:grpSp>
        <p:nvGrpSpPr>
          <p:cNvPr id="26626" name="Group 3">
            <a:extLst>
              <a:ext uri="{FF2B5EF4-FFF2-40B4-BE49-F238E27FC236}">
                <a16:creationId xmlns:a16="http://schemas.microsoft.com/office/drawing/2014/main" id="{AF64D632-ECA7-2542-893F-C6793860561E}"/>
              </a:ext>
            </a:extLst>
          </p:cNvPr>
          <p:cNvGrpSpPr>
            <a:grpSpLocks/>
          </p:cNvGrpSpPr>
          <p:nvPr/>
        </p:nvGrpSpPr>
        <p:grpSpPr bwMode="auto">
          <a:xfrm>
            <a:off x="3748088" y="1773238"/>
            <a:ext cx="1608137" cy="4500562"/>
            <a:chOff x="2448" y="720"/>
            <a:chExt cx="1013" cy="2835"/>
          </a:xfrm>
        </p:grpSpPr>
        <p:sp>
          <p:nvSpPr>
            <p:cNvPr id="26644" name="Text Box 4">
              <a:extLst>
                <a:ext uri="{FF2B5EF4-FFF2-40B4-BE49-F238E27FC236}">
                  <a16:creationId xmlns:a16="http://schemas.microsoft.com/office/drawing/2014/main" id="{A187C6EF-656A-2B44-916F-9A418D28A782}"/>
                </a:ext>
              </a:extLst>
            </p:cNvPr>
            <p:cNvSpPr txBox="1">
              <a:spLocks noChangeArrowheads="1"/>
            </p:cNvSpPr>
            <p:nvPr/>
          </p:nvSpPr>
          <p:spPr bwMode="auto">
            <a:xfrm>
              <a:off x="2448" y="720"/>
              <a:ext cx="965" cy="531"/>
            </a:xfrm>
            <a:prstGeom prst="rect">
              <a:avLst/>
            </a:prstGeom>
            <a:solidFill>
              <a:srgbClr val="FFCC00"/>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 altLang="es-ES_tradnl" sz="1200" b="1">
                <a:latin typeface="Verdana" panose="020B0604030504040204" pitchFamily="34" charset="0"/>
              </a:endParaRPr>
            </a:p>
            <a:p>
              <a:pPr algn="ctr">
                <a:spcBef>
                  <a:spcPct val="0"/>
                </a:spcBef>
                <a:buFontTx/>
                <a:buNone/>
              </a:pPr>
              <a:r>
                <a:rPr lang="es-ES" altLang="es-ES_tradnl" sz="1200" b="1">
                  <a:latin typeface="Verdana" panose="020B0604030504040204" pitchFamily="34" charset="0"/>
                </a:rPr>
                <a:t>Memoria de traducción</a:t>
              </a:r>
            </a:p>
          </p:txBody>
        </p:sp>
        <p:sp>
          <p:nvSpPr>
            <p:cNvPr id="26645" name="Text Box 5">
              <a:extLst>
                <a:ext uri="{FF2B5EF4-FFF2-40B4-BE49-F238E27FC236}">
                  <a16:creationId xmlns:a16="http://schemas.microsoft.com/office/drawing/2014/main" id="{8DB79379-501D-F144-9426-0A287B773EB6}"/>
                </a:ext>
              </a:extLst>
            </p:cNvPr>
            <p:cNvSpPr txBox="1">
              <a:spLocks noChangeArrowheads="1"/>
            </p:cNvSpPr>
            <p:nvPr/>
          </p:nvSpPr>
          <p:spPr bwMode="auto">
            <a:xfrm>
              <a:off x="2496" y="3024"/>
              <a:ext cx="965" cy="531"/>
            </a:xfrm>
            <a:prstGeom prst="rect">
              <a:avLst/>
            </a:prstGeom>
            <a:solidFill>
              <a:srgbClr val="FFCC00"/>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 altLang="es-ES_tradnl" sz="1200" b="1">
                <a:latin typeface="Verdana" panose="020B0604030504040204" pitchFamily="34" charset="0"/>
              </a:endParaRPr>
            </a:p>
            <a:p>
              <a:pPr algn="ctr">
                <a:spcBef>
                  <a:spcPct val="0"/>
                </a:spcBef>
                <a:buFontTx/>
                <a:buNone/>
              </a:pPr>
              <a:r>
                <a:rPr lang="es-ES" altLang="es-ES_tradnl" sz="1200" b="1">
                  <a:latin typeface="Verdana" panose="020B0604030504040204" pitchFamily="34" charset="0"/>
                </a:rPr>
                <a:t>Gestor terminológico</a:t>
              </a:r>
            </a:p>
          </p:txBody>
        </p:sp>
      </p:grpSp>
      <p:sp>
        <p:nvSpPr>
          <p:cNvPr id="243718" name="Line 6">
            <a:extLst>
              <a:ext uri="{FF2B5EF4-FFF2-40B4-BE49-F238E27FC236}">
                <a16:creationId xmlns:a16="http://schemas.microsoft.com/office/drawing/2014/main" id="{E000D2DA-5DC7-2942-97B3-0CCC796A2170}"/>
              </a:ext>
            </a:extLst>
          </p:cNvPr>
          <p:cNvSpPr>
            <a:spLocks noChangeShapeType="1"/>
          </p:cNvSpPr>
          <p:nvPr/>
        </p:nvSpPr>
        <p:spPr bwMode="auto">
          <a:xfrm>
            <a:off x="4433888" y="2687638"/>
            <a:ext cx="0" cy="84455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3719" name="Line 7">
            <a:extLst>
              <a:ext uri="{FF2B5EF4-FFF2-40B4-BE49-F238E27FC236}">
                <a16:creationId xmlns:a16="http://schemas.microsoft.com/office/drawing/2014/main" id="{E5285954-0149-F044-A8CC-49085C5EFD59}"/>
              </a:ext>
            </a:extLst>
          </p:cNvPr>
          <p:cNvSpPr>
            <a:spLocks noChangeShapeType="1"/>
          </p:cNvSpPr>
          <p:nvPr/>
        </p:nvSpPr>
        <p:spPr bwMode="auto">
          <a:xfrm flipH="1" flipV="1">
            <a:off x="2452688" y="4516438"/>
            <a:ext cx="1722437" cy="84296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3720" name="Line 8">
            <a:extLst>
              <a:ext uri="{FF2B5EF4-FFF2-40B4-BE49-F238E27FC236}">
                <a16:creationId xmlns:a16="http://schemas.microsoft.com/office/drawing/2014/main" id="{5228B83F-0BC8-5945-BDAC-FB0A53BCD087}"/>
              </a:ext>
            </a:extLst>
          </p:cNvPr>
          <p:cNvSpPr>
            <a:spLocks noChangeShapeType="1"/>
          </p:cNvSpPr>
          <p:nvPr/>
        </p:nvSpPr>
        <p:spPr bwMode="auto">
          <a:xfrm flipH="1">
            <a:off x="2452688" y="2687638"/>
            <a:ext cx="1722437" cy="84455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3721" name="Line 9">
            <a:extLst>
              <a:ext uri="{FF2B5EF4-FFF2-40B4-BE49-F238E27FC236}">
                <a16:creationId xmlns:a16="http://schemas.microsoft.com/office/drawing/2014/main" id="{7E7DAADB-3E3F-0744-B220-BB1480CE006D}"/>
              </a:ext>
            </a:extLst>
          </p:cNvPr>
          <p:cNvSpPr>
            <a:spLocks noChangeShapeType="1"/>
          </p:cNvSpPr>
          <p:nvPr/>
        </p:nvSpPr>
        <p:spPr bwMode="auto">
          <a:xfrm>
            <a:off x="4662488" y="2687638"/>
            <a:ext cx="1724025" cy="844550"/>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43722" name="Line 10">
            <a:extLst>
              <a:ext uri="{FF2B5EF4-FFF2-40B4-BE49-F238E27FC236}">
                <a16:creationId xmlns:a16="http://schemas.microsoft.com/office/drawing/2014/main" id="{F4A010A0-D9DD-A949-BFEF-75BD99D5349C}"/>
              </a:ext>
            </a:extLst>
          </p:cNvPr>
          <p:cNvSpPr>
            <a:spLocks noChangeShapeType="1"/>
          </p:cNvSpPr>
          <p:nvPr/>
        </p:nvSpPr>
        <p:spPr bwMode="auto">
          <a:xfrm flipV="1">
            <a:off x="4738688" y="4516438"/>
            <a:ext cx="1724025" cy="842962"/>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s-ES"/>
          </a:p>
        </p:txBody>
      </p:sp>
      <p:grpSp>
        <p:nvGrpSpPr>
          <p:cNvPr id="26632" name="Group 12">
            <a:extLst>
              <a:ext uri="{FF2B5EF4-FFF2-40B4-BE49-F238E27FC236}">
                <a16:creationId xmlns:a16="http://schemas.microsoft.com/office/drawing/2014/main" id="{0E6D0C3F-D843-D64D-A907-8A5159906F13}"/>
              </a:ext>
            </a:extLst>
          </p:cNvPr>
          <p:cNvGrpSpPr>
            <a:grpSpLocks/>
          </p:cNvGrpSpPr>
          <p:nvPr/>
        </p:nvGrpSpPr>
        <p:grpSpPr bwMode="auto">
          <a:xfrm>
            <a:off x="395288" y="3613150"/>
            <a:ext cx="8289925" cy="908050"/>
            <a:chOff x="336" y="1879"/>
            <a:chExt cx="5222" cy="572"/>
          </a:xfrm>
        </p:grpSpPr>
        <p:sp>
          <p:nvSpPr>
            <p:cNvPr id="26635" name="Text Box 13">
              <a:extLst>
                <a:ext uri="{FF2B5EF4-FFF2-40B4-BE49-F238E27FC236}">
                  <a16:creationId xmlns:a16="http://schemas.microsoft.com/office/drawing/2014/main" id="{552B5E71-4943-0A4A-9359-AF04781F0EC1}"/>
                </a:ext>
              </a:extLst>
            </p:cNvPr>
            <p:cNvSpPr txBox="1">
              <a:spLocks noChangeArrowheads="1"/>
            </p:cNvSpPr>
            <p:nvPr/>
          </p:nvSpPr>
          <p:spPr bwMode="auto">
            <a:xfrm>
              <a:off x="336" y="1879"/>
              <a:ext cx="806" cy="531"/>
            </a:xfrm>
            <a:prstGeom prst="rect">
              <a:avLst/>
            </a:prstGeom>
            <a:solidFill>
              <a:srgbClr val="FFFF99"/>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200">
                <a:latin typeface="Verdana" panose="020B0604030504040204" pitchFamily="34" charset="0"/>
              </a:endParaRPr>
            </a:p>
            <a:p>
              <a:pPr algn="ctr">
                <a:spcBef>
                  <a:spcPct val="0"/>
                </a:spcBef>
                <a:buFontTx/>
                <a:buNone/>
              </a:pPr>
              <a:r>
                <a:rPr lang="es-ES_tradnl" altLang="es-ES_tradnl" sz="1200">
                  <a:latin typeface="Verdana" panose="020B0604030504040204" pitchFamily="34" charset="0"/>
                </a:rPr>
                <a:t>Texto original</a:t>
              </a:r>
              <a:endParaRPr lang="es-ES" altLang="es-ES_tradnl" sz="1200">
                <a:latin typeface="Verdana" panose="020B0604030504040204" pitchFamily="34" charset="0"/>
              </a:endParaRPr>
            </a:p>
          </p:txBody>
        </p:sp>
        <p:sp>
          <p:nvSpPr>
            <p:cNvPr id="26636" name="Text Box 14">
              <a:extLst>
                <a:ext uri="{FF2B5EF4-FFF2-40B4-BE49-F238E27FC236}">
                  <a16:creationId xmlns:a16="http://schemas.microsoft.com/office/drawing/2014/main" id="{9E5CDA0F-BE50-7D47-9376-B9CEDA27CEFE}"/>
                </a:ext>
              </a:extLst>
            </p:cNvPr>
            <p:cNvSpPr txBox="1">
              <a:spLocks noChangeArrowheads="1"/>
            </p:cNvSpPr>
            <p:nvPr/>
          </p:nvSpPr>
          <p:spPr bwMode="auto">
            <a:xfrm>
              <a:off x="2551" y="1879"/>
              <a:ext cx="806" cy="531"/>
            </a:xfrm>
            <a:prstGeom prst="rect">
              <a:avLst/>
            </a:prstGeom>
            <a:solidFill>
              <a:srgbClr val="FFFF99"/>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Pretraducción</a:t>
              </a:r>
            </a:p>
          </p:txBody>
        </p:sp>
        <p:sp>
          <p:nvSpPr>
            <p:cNvPr id="26637" name="Text Box 15">
              <a:extLst>
                <a:ext uri="{FF2B5EF4-FFF2-40B4-BE49-F238E27FC236}">
                  <a16:creationId xmlns:a16="http://schemas.microsoft.com/office/drawing/2014/main" id="{E5D85D8B-AC4D-F641-A0FF-711736220C56}"/>
                </a:ext>
              </a:extLst>
            </p:cNvPr>
            <p:cNvSpPr txBox="1">
              <a:spLocks noChangeArrowheads="1"/>
            </p:cNvSpPr>
            <p:nvPr/>
          </p:nvSpPr>
          <p:spPr bwMode="auto">
            <a:xfrm>
              <a:off x="1443" y="1879"/>
              <a:ext cx="806" cy="531"/>
            </a:xfrm>
            <a:prstGeom prst="rect">
              <a:avLst/>
            </a:prstGeom>
            <a:solidFill>
              <a:srgbClr val="FFFF99"/>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 altLang="es-ES_tradnl" sz="1200">
                  <a:latin typeface="Verdana" panose="020B0604030504040204" pitchFamily="34" charset="0"/>
                </a:rPr>
                <a:t>Léxico</a:t>
              </a:r>
              <a:r>
                <a:rPr lang="es-ES_tradnl" altLang="es-ES_tradnl" sz="1200">
                  <a:latin typeface="Verdana" panose="020B0604030504040204" pitchFamily="34" charset="0"/>
                </a:rPr>
                <a:t> del texto</a:t>
              </a:r>
              <a:endParaRPr lang="es-ES" altLang="es-ES_tradnl" sz="1200">
                <a:latin typeface="Verdana" panose="020B0604030504040204" pitchFamily="34" charset="0"/>
              </a:endParaRPr>
            </a:p>
          </p:txBody>
        </p:sp>
        <p:sp>
          <p:nvSpPr>
            <p:cNvPr id="26638" name="Text Box 16">
              <a:extLst>
                <a:ext uri="{FF2B5EF4-FFF2-40B4-BE49-F238E27FC236}">
                  <a16:creationId xmlns:a16="http://schemas.microsoft.com/office/drawing/2014/main" id="{161B24A8-693B-C346-B4CE-85DEEFEF7F2D}"/>
                </a:ext>
              </a:extLst>
            </p:cNvPr>
            <p:cNvSpPr txBox="1">
              <a:spLocks noChangeArrowheads="1"/>
            </p:cNvSpPr>
            <p:nvPr/>
          </p:nvSpPr>
          <p:spPr bwMode="auto">
            <a:xfrm>
              <a:off x="3658" y="1879"/>
              <a:ext cx="806" cy="531"/>
            </a:xfrm>
            <a:prstGeom prst="rect">
              <a:avLst/>
            </a:prstGeom>
            <a:solidFill>
              <a:srgbClr val="FFFF99"/>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1200">
                  <a:latin typeface="Verdana" panose="020B0604030504040204" pitchFamily="34" charset="0"/>
                </a:rPr>
                <a:t>Traducción de los segmentos sin traducir</a:t>
              </a:r>
            </a:p>
          </p:txBody>
        </p:sp>
        <p:sp>
          <p:nvSpPr>
            <p:cNvPr id="26639" name="Line 17">
              <a:extLst>
                <a:ext uri="{FF2B5EF4-FFF2-40B4-BE49-F238E27FC236}">
                  <a16:creationId xmlns:a16="http://schemas.microsoft.com/office/drawing/2014/main" id="{3903D6B8-5B5F-5E43-BE6C-225ECC927502}"/>
                </a:ext>
              </a:extLst>
            </p:cNvPr>
            <p:cNvSpPr>
              <a:spLocks noChangeShapeType="1"/>
            </p:cNvSpPr>
            <p:nvPr/>
          </p:nvSpPr>
          <p:spPr bwMode="auto">
            <a:xfrm>
              <a:off x="1147" y="2140"/>
              <a:ext cx="301"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6640" name="Line 18">
              <a:extLst>
                <a:ext uri="{FF2B5EF4-FFF2-40B4-BE49-F238E27FC236}">
                  <a16:creationId xmlns:a16="http://schemas.microsoft.com/office/drawing/2014/main" id="{D29B5CD8-EB4E-EA41-9A0E-DD65032796D7}"/>
                </a:ext>
              </a:extLst>
            </p:cNvPr>
            <p:cNvSpPr>
              <a:spLocks noChangeShapeType="1"/>
            </p:cNvSpPr>
            <p:nvPr/>
          </p:nvSpPr>
          <p:spPr bwMode="auto">
            <a:xfrm>
              <a:off x="3362" y="2122"/>
              <a:ext cx="301"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6641" name="Line 19">
              <a:extLst>
                <a:ext uri="{FF2B5EF4-FFF2-40B4-BE49-F238E27FC236}">
                  <a16:creationId xmlns:a16="http://schemas.microsoft.com/office/drawing/2014/main" id="{88C199AB-D5BB-C94C-BE20-23AFE52751E3}"/>
                </a:ext>
              </a:extLst>
            </p:cNvPr>
            <p:cNvSpPr>
              <a:spLocks noChangeShapeType="1"/>
            </p:cNvSpPr>
            <p:nvPr/>
          </p:nvSpPr>
          <p:spPr bwMode="auto">
            <a:xfrm>
              <a:off x="2242" y="2136"/>
              <a:ext cx="30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6642" name="Text Box 20">
              <a:extLst>
                <a:ext uri="{FF2B5EF4-FFF2-40B4-BE49-F238E27FC236}">
                  <a16:creationId xmlns:a16="http://schemas.microsoft.com/office/drawing/2014/main" id="{0565E823-16C3-994E-B084-4D95A69C684D}"/>
                </a:ext>
              </a:extLst>
            </p:cNvPr>
            <p:cNvSpPr txBox="1">
              <a:spLocks noChangeArrowheads="1"/>
            </p:cNvSpPr>
            <p:nvPr/>
          </p:nvSpPr>
          <p:spPr bwMode="auto">
            <a:xfrm>
              <a:off x="4752" y="1920"/>
              <a:ext cx="806" cy="531"/>
            </a:xfrm>
            <a:prstGeom prst="rect">
              <a:avLst/>
            </a:prstGeom>
            <a:solidFill>
              <a:srgbClr val="FFFF99"/>
            </a:solidFill>
            <a:ln w="19050">
              <a:solidFill>
                <a:srgbClr val="000000"/>
              </a:solidFill>
              <a:miter lim="800000"/>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s-ES_tradnl" altLang="es-ES_tradnl" sz="1400"/>
            </a:p>
            <a:p>
              <a:pPr algn="ctr">
                <a:spcBef>
                  <a:spcPct val="0"/>
                </a:spcBef>
                <a:buFontTx/>
                <a:buNone/>
              </a:pPr>
              <a:r>
                <a:rPr lang="es-ES_tradnl" altLang="es-ES_tradnl" sz="1200">
                  <a:latin typeface="Verdana" panose="020B0604030504040204" pitchFamily="34" charset="0"/>
                </a:rPr>
                <a:t>Texto final</a:t>
              </a:r>
              <a:endParaRPr lang="es-ES" altLang="es-ES_tradnl" sz="1200">
                <a:latin typeface="Verdana" panose="020B0604030504040204" pitchFamily="34" charset="0"/>
              </a:endParaRPr>
            </a:p>
          </p:txBody>
        </p:sp>
        <p:sp>
          <p:nvSpPr>
            <p:cNvPr id="26643" name="Line 21">
              <a:extLst>
                <a:ext uri="{FF2B5EF4-FFF2-40B4-BE49-F238E27FC236}">
                  <a16:creationId xmlns:a16="http://schemas.microsoft.com/office/drawing/2014/main" id="{27F16A8A-C35C-904F-B45F-A0C2FDC3767A}"/>
                </a:ext>
              </a:extLst>
            </p:cNvPr>
            <p:cNvSpPr>
              <a:spLocks noChangeShapeType="1"/>
            </p:cNvSpPr>
            <p:nvPr/>
          </p:nvSpPr>
          <p:spPr bwMode="auto">
            <a:xfrm>
              <a:off x="4456" y="2163"/>
              <a:ext cx="301"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grpSp>
      <p:pic>
        <p:nvPicPr>
          <p:cNvPr id="243734" name="Picture 22" descr="UVI">
            <a:extLst>
              <a:ext uri="{FF2B5EF4-FFF2-40B4-BE49-F238E27FC236}">
                <a16:creationId xmlns:a16="http://schemas.microsoft.com/office/drawing/2014/main" id="{17F6AFF2-289F-4A47-A43C-B71FE48BE0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702"/>
          <a:stretch>
            <a:fillRect/>
          </a:stretch>
        </p:blipFill>
        <p:spPr bwMode="auto">
          <a:xfrm>
            <a:off x="812800" y="685800"/>
            <a:ext cx="406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43735" name="Rectangle 23">
            <a:extLst>
              <a:ext uri="{FF2B5EF4-FFF2-40B4-BE49-F238E27FC236}">
                <a16:creationId xmlns:a16="http://schemas.microsoft.com/office/drawing/2014/main" id="{FF13F04B-FA5C-2543-97AA-BCD207F97CFF}"/>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700" b="1">
                <a:solidFill>
                  <a:schemeClr val="tx1"/>
                </a:solidFill>
                <a:latin typeface="Verdana" charset="0"/>
              </a:rPr>
              <a:t>TRADUCCIÓN ASISTIDA POR ORDENADOR - </a:t>
            </a:r>
            <a:r>
              <a:rPr lang="es-ES_tradnl" altLang="es-ES_tradnl" sz="1700" b="1">
                <a:solidFill>
                  <a:srgbClr val="CC0000"/>
                </a:solidFill>
                <a:latin typeface="Verdana" charset="0"/>
              </a:rPr>
              <a:t>TAO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3719"/>
                                        </p:tgtEl>
                                        <p:attrNameLst>
                                          <p:attrName>style.visibility</p:attrName>
                                        </p:attrNameLst>
                                      </p:cBhvr>
                                      <p:to>
                                        <p:strVal val="visible"/>
                                      </p:to>
                                    </p:set>
                                    <p:anim calcmode="lin" valueType="num">
                                      <p:cBhvr additive="base">
                                        <p:cTn id="7" dur="500" fill="hold"/>
                                        <p:tgtEl>
                                          <p:spTgt spid="243719"/>
                                        </p:tgtEl>
                                        <p:attrNameLst>
                                          <p:attrName>ppt_x</p:attrName>
                                        </p:attrNameLst>
                                      </p:cBhvr>
                                      <p:tavLst>
                                        <p:tav tm="0">
                                          <p:val>
                                            <p:strVal val="0-#ppt_w/2"/>
                                          </p:val>
                                        </p:tav>
                                        <p:tav tm="100000">
                                          <p:val>
                                            <p:strVal val="#ppt_x"/>
                                          </p:val>
                                        </p:tav>
                                      </p:tavLst>
                                    </p:anim>
                                    <p:anim calcmode="lin" valueType="num">
                                      <p:cBhvr additive="base">
                                        <p:cTn id="8" dur="500" fill="hold"/>
                                        <p:tgtEl>
                                          <p:spTgt spid="24371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43720"/>
                                        </p:tgtEl>
                                        <p:attrNameLst>
                                          <p:attrName>style.visibility</p:attrName>
                                        </p:attrNameLst>
                                      </p:cBhvr>
                                      <p:to>
                                        <p:strVal val="visible"/>
                                      </p:to>
                                    </p:set>
                                    <p:anim calcmode="lin" valueType="num">
                                      <p:cBhvr additive="base">
                                        <p:cTn id="13" dur="500" fill="hold"/>
                                        <p:tgtEl>
                                          <p:spTgt spid="243720"/>
                                        </p:tgtEl>
                                        <p:attrNameLst>
                                          <p:attrName>ppt_x</p:attrName>
                                        </p:attrNameLst>
                                      </p:cBhvr>
                                      <p:tavLst>
                                        <p:tav tm="0">
                                          <p:val>
                                            <p:strVal val="0-#ppt_w/2"/>
                                          </p:val>
                                        </p:tav>
                                        <p:tav tm="100000">
                                          <p:val>
                                            <p:strVal val="#ppt_x"/>
                                          </p:val>
                                        </p:tav>
                                      </p:tavLst>
                                    </p:anim>
                                    <p:anim calcmode="lin" valueType="num">
                                      <p:cBhvr additive="base">
                                        <p:cTn id="14" dur="500" fill="hold"/>
                                        <p:tgtEl>
                                          <p:spTgt spid="2437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43718"/>
                                        </p:tgtEl>
                                        <p:attrNameLst>
                                          <p:attrName>style.visibility</p:attrName>
                                        </p:attrNameLst>
                                      </p:cBhvr>
                                      <p:to>
                                        <p:strVal val="visible"/>
                                      </p:to>
                                    </p:set>
                                    <p:anim calcmode="lin" valueType="num">
                                      <p:cBhvr additive="base">
                                        <p:cTn id="19" dur="500" fill="hold"/>
                                        <p:tgtEl>
                                          <p:spTgt spid="243718"/>
                                        </p:tgtEl>
                                        <p:attrNameLst>
                                          <p:attrName>ppt_x</p:attrName>
                                        </p:attrNameLst>
                                      </p:cBhvr>
                                      <p:tavLst>
                                        <p:tav tm="0">
                                          <p:val>
                                            <p:strVal val="0-#ppt_w/2"/>
                                          </p:val>
                                        </p:tav>
                                        <p:tav tm="100000">
                                          <p:val>
                                            <p:strVal val="#ppt_x"/>
                                          </p:val>
                                        </p:tav>
                                      </p:tavLst>
                                    </p:anim>
                                    <p:anim calcmode="lin" valueType="num">
                                      <p:cBhvr additive="base">
                                        <p:cTn id="20" dur="500" fill="hold"/>
                                        <p:tgtEl>
                                          <p:spTgt spid="24371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43721"/>
                                        </p:tgtEl>
                                        <p:attrNameLst>
                                          <p:attrName>style.visibility</p:attrName>
                                        </p:attrNameLst>
                                      </p:cBhvr>
                                      <p:to>
                                        <p:strVal val="visible"/>
                                      </p:to>
                                    </p:set>
                                    <p:anim calcmode="lin" valueType="num">
                                      <p:cBhvr additive="base">
                                        <p:cTn id="25" dur="500" fill="hold"/>
                                        <p:tgtEl>
                                          <p:spTgt spid="243721"/>
                                        </p:tgtEl>
                                        <p:attrNameLst>
                                          <p:attrName>ppt_x</p:attrName>
                                        </p:attrNameLst>
                                      </p:cBhvr>
                                      <p:tavLst>
                                        <p:tav tm="0">
                                          <p:val>
                                            <p:strVal val="0-#ppt_w/2"/>
                                          </p:val>
                                        </p:tav>
                                        <p:tav tm="100000">
                                          <p:val>
                                            <p:strVal val="#ppt_x"/>
                                          </p:val>
                                        </p:tav>
                                      </p:tavLst>
                                    </p:anim>
                                    <p:anim calcmode="lin" valueType="num">
                                      <p:cBhvr additive="base">
                                        <p:cTn id="26" dur="500" fill="hold"/>
                                        <p:tgtEl>
                                          <p:spTgt spid="24372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43722"/>
                                        </p:tgtEl>
                                        <p:attrNameLst>
                                          <p:attrName>style.visibility</p:attrName>
                                        </p:attrNameLst>
                                      </p:cBhvr>
                                      <p:to>
                                        <p:strVal val="visible"/>
                                      </p:to>
                                    </p:set>
                                    <p:anim calcmode="lin" valueType="num">
                                      <p:cBhvr additive="base">
                                        <p:cTn id="31" dur="500" fill="hold"/>
                                        <p:tgtEl>
                                          <p:spTgt spid="243722"/>
                                        </p:tgtEl>
                                        <p:attrNameLst>
                                          <p:attrName>ppt_x</p:attrName>
                                        </p:attrNameLst>
                                      </p:cBhvr>
                                      <p:tavLst>
                                        <p:tav tm="0">
                                          <p:val>
                                            <p:strVal val="0-#ppt_w/2"/>
                                          </p:val>
                                        </p:tav>
                                        <p:tav tm="100000">
                                          <p:val>
                                            <p:strVal val="#ppt_x"/>
                                          </p:val>
                                        </p:tav>
                                      </p:tavLst>
                                    </p:anim>
                                    <p:anim calcmode="lin" valueType="num">
                                      <p:cBhvr additive="base">
                                        <p:cTn id="32" dur="500" fill="hold"/>
                                        <p:tgtEl>
                                          <p:spTgt spid="2437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Marcador de número de diapositiva 3">
            <a:extLst>
              <a:ext uri="{FF2B5EF4-FFF2-40B4-BE49-F238E27FC236}">
                <a16:creationId xmlns:a16="http://schemas.microsoft.com/office/drawing/2014/main" id="{49DAD15A-85E4-784C-8435-CEEC85E067E5}"/>
              </a:ext>
            </a:extLst>
          </p:cNvPr>
          <p:cNvSpPr>
            <a:spLocks noGrp="1"/>
          </p:cNvSpPr>
          <p:nvPr>
            <p:ph type="sldNum" sz="quarter" idx="10"/>
          </p:nvPr>
        </p:nvSpPr>
        <p:spPr/>
        <p:txBody>
          <a:bodyPr/>
          <a:lstStyle/>
          <a:p>
            <a:pPr>
              <a:defRPr/>
            </a:pPr>
            <a:fld id="{FC4352E6-2AA4-C243-A8D4-F73778CFBFE8}" type="slidenum">
              <a:rPr lang="en-US" altLang="es-ES_tradnl"/>
              <a:pPr>
                <a:defRPr/>
              </a:pPr>
              <a:t>7</a:t>
            </a:fld>
            <a:r>
              <a:rPr lang="en-US" altLang="es-ES_tradnl" dirty="0"/>
              <a:t> - 9</a:t>
            </a:r>
          </a:p>
        </p:txBody>
      </p:sp>
      <p:grpSp>
        <p:nvGrpSpPr>
          <p:cNvPr id="245763" name="Group 3">
            <a:extLst>
              <a:ext uri="{FF2B5EF4-FFF2-40B4-BE49-F238E27FC236}">
                <a16:creationId xmlns:a16="http://schemas.microsoft.com/office/drawing/2014/main" id="{15976D64-B7E8-8842-9700-D29504B021CB}"/>
              </a:ext>
            </a:extLst>
          </p:cNvPr>
          <p:cNvGrpSpPr>
            <a:grpSpLocks/>
          </p:cNvGrpSpPr>
          <p:nvPr/>
        </p:nvGrpSpPr>
        <p:grpSpPr bwMode="auto">
          <a:xfrm>
            <a:off x="588963" y="1700213"/>
            <a:ext cx="1679575" cy="4537075"/>
            <a:chOff x="144" y="1152"/>
            <a:chExt cx="1440" cy="2232"/>
          </a:xfrm>
        </p:grpSpPr>
        <p:sp>
          <p:nvSpPr>
            <p:cNvPr id="28685" name="Text Box 4">
              <a:extLst>
                <a:ext uri="{FF2B5EF4-FFF2-40B4-BE49-F238E27FC236}">
                  <a16:creationId xmlns:a16="http://schemas.microsoft.com/office/drawing/2014/main" id="{82A19D6D-25D8-E34C-8383-5F0EBC076E15}"/>
                </a:ext>
              </a:extLst>
            </p:cNvPr>
            <p:cNvSpPr txBox="1">
              <a:spLocks noChangeArrowheads="1"/>
            </p:cNvSpPr>
            <p:nvPr/>
          </p:nvSpPr>
          <p:spPr bwMode="auto">
            <a:xfrm>
              <a:off x="144" y="1152"/>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Editor</a:t>
              </a:r>
            </a:p>
          </p:txBody>
        </p:sp>
        <p:sp>
          <p:nvSpPr>
            <p:cNvPr id="28686" name="Text Box 5">
              <a:extLst>
                <a:ext uri="{FF2B5EF4-FFF2-40B4-BE49-F238E27FC236}">
                  <a16:creationId xmlns:a16="http://schemas.microsoft.com/office/drawing/2014/main" id="{E572F1D9-0481-644D-B190-CC098FFE9E2D}"/>
                </a:ext>
              </a:extLst>
            </p:cNvPr>
            <p:cNvSpPr txBox="1">
              <a:spLocks noChangeArrowheads="1"/>
            </p:cNvSpPr>
            <p:nvPr/>
          </p:nvSpPr>
          <p:spPr bwMode="auto">
            <a:xfrm>
              <a:off x="144" y="1440"/>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Gestor de memorias de traducción</a:t>
              </a:r>
            </a:p>
          </p:txBody>
        </p:sp>
        <p:sp>
          <p:nvSpPr>
            <p:cNvPr id="28687" name="Text Box 6">
              <a:extLst>
                <a:ext uri="{FF2B5EF4-FFF2-40B4-BE49-F238E27FC236}">
                  <a16:creationId xmlns:a16="http://schemas.microsoft.com/office/drawing/2014/main" id="{18B47546-A9EC-4047-83A5-CE8043334373}"/>
                </a:ext>
              </a:extLst>
            </p:cNvPr>
            <p:cNvSpPr txBox="1">
              <a:spLocks noChangeArrowheads="1"/>
            </p:cNvSpPr>
            <p:nvPr/>
          </p:nvSpPr>
          <p:spPr bwMode="auto">
            <a:xfrm>
              <a:off x="144" y="2592"/>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Segmentación</a:t>
              </a:r>
            </a:p>
          </p:txBody>
        </p:sp>
        <p:sp>
          <p:nvSpPr>
            <p:cNvPr id="28688" name="Text Box 7">
              <a:extLst>
                <a:ext uri="{FF2B5EF4-FFF2-40B4-BE49-F238E27FC236}">
                  <a16:creationId xmlns:a16="http://schemas.microsoft.com/office/drawing/2014/main" id="{38108AE0-6AFF-D143-A190-916A7B3A96B8}"/>
                </a:ext>
              </a:extLst>
            </p:cNvPr>
            <p:cNvSpPr txBox="1">
              <a:spLocks noChangeArrowheads="1"/>
            </p:cNvSpPr>
            <p:nvPr/>
          </p:nvSpPr>
          <p:spPr bwMode="auto">
            <a:xfrm>
              <a:off x="144" y="2880"/>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Filtros</a:t>
              </a:r>
            </a:p>
          </p:txBody>
        </p:sp>
        <p:sp>
          <p:nvSpPr>
            <p:cNvPr id="28689" name="Text Box 8">
              <a:extLst>
                <a:ext uri="{FF2B5EF4-FFF2-40B4-BE49-F238E27FC236}">
                  <a16:creationId xmlns:a16="http://schemas.microsoft.com/office/drawing/2014/main" id="{5B9D937A-B7CC-744F-8C7C-BFAC9D981609}"/>
                </a:ext>
              </a:extLst>
            </p:cNvPr>
            <p:cNvSpPr txBox="1">
              <a:spLocks noChangeArrowheads="1"/>
            </p:cNvSpPr>
            <p:nvPr/>
          </p:nvSpPr>
          <p:spPr bwMode="auto">
            <a:xfrm>
              <a:off x="144" y="1728"/>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Gestor terminológico</a:t>
              </a:r>
            </a:p>
          </p:txBody>
        </p:sp>
        <p:sp>
          <p:nvSpPr>
            <p:cNvPr id="28690" name="Text Box 9">
              <a:extLst>
                <a:ext uri="{FF2B5EF4-FFF2-40B4-BE49-F238E27FC236}">
                  <a16:creationId xmlns:a16="http://schemas.microsoft.com/office/drawing/2014/main" id="{02B16185-E0E2-2949-9964-6E6345004DA4}"/>
                </a:ext>
              </a:extLst>
            </p:cNvPr>
            <p:cNvSpPr txBox="1">
              <a:spLocks noChangeArrowheads="1"/>
            </p:cNvSpPr>
            <p:nvPr/>
          </p:nvSpPr>
          <p:spPr bwMode="auto">
            <a:xfrm>
              <a:off x="144" y="2016"/>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Alineador</a:t>
              </a:r>
            </a:p>
          </p:txBody>
        </p:sp>
        <p:sp>
          <p:nvSpPr>
            <p:cNvPr id="28691" name="Text Box 10">
              <a:extLst>
                <a:ext uri="{FF2B5EF4-FFF2-40B4-BE49-F238E27FC236}">
                  <a16:creationId xmlns:a16="http://schemas.microsoft.com/office/drawing/2014/main" id="{3D49134C-9C67-1E46-A59B-29971D64AA32}"/>
                </a:ext>
              </a:extLst>
            </p:cNvPr>
            <p:cNvSpPr txBox="1">
              <a:spLocks noChangeArrowheads="1"/>
            </p:cNvSpPr>
            <p:nvPr/>
          </p:nvSpPr>
          <p:spPr bwMode="auto">
            <a:xfrm>
              <a:off x="144" y="2304"/>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Sistema de traducción automática</a:t>
              </a:r>
            </a:p>
          </p:txBody>
        </p:sp>
        <p:sp>
          <p:nvSpPr>
            <p:cNvPr id="28692" name="Text Box 11">
              <a:extLst>
                <a:ext uri="{FF2B5EF4-FFF2-40B4-BE49-F238E27FC236}">
                  <a16:creationId xmlns:a16="http://schemas.microsoft.com/office/drawing/2014/main" id="{EE42504D-9021-CE4B-B6B0-4FF44523FCFD}"/>
                </a:ext>
              </a:extLst>
            </p:cNvPr>
            <p:cNvSpPr txBox="1">
              <a:spLocks noChangeArrowheads="1"/>
            </p:cNvSpPr>
            <p:nvPr/>
          </p:nvSpPr>
          <p:spPr bwMode="auto">
            <a:xfrm>
              <a:off x="144" y="3168"/>
              <a:ext cx="1440" cy="216"/>
            </a:xfrm>
            <a:prstGeom prst="rect">
              <a:avLst/>
            </a:prstGeom>
            <a:solidFill>
              <a:srgbClr val="FFFF99"/>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 altLang="es-ES_tradnl" sz="900" b="1">
                  <a:latin typeface="Verdana" panose="020B0604030504040204" pitchFamily="34" charset="0"/>
                </a:rPr>
                <a:t>Interfaz de usuario</a:t>
              </a:r>
            </a:p>
          </p:txBody>
        </p:sp>
      </p:grpSp>
      <p:sp>
        <p:nvSpPr>
          <p:cNvPr id="245772" name="AutoShape 12">
            <a:extLst>
              <a:ext uri="{FF2B5EF4-FFF2-40B4-BE49-F238E27FC236}">
                <a16:creationId xmlns:a16="http://schemas.microsoft.com/office/drawing/2014/main" id="{C97107C3-2272-E849-97AA-E5CB0E6401C2}"/>
              </a:ext>
            </a:extLst>
          </p:cNvPr>
          <p:cNvSpPr>
            <a:spLocks noChangeArrowheads="1"/>
          </p:cNvSpPr>
          <p:nvPr/>
        </p:nvSpPr>
        <p:spPr bwMode="auto">
          <a:xfrm>
            <a:off x="2916238" y="1700213"/>
            <a:ext cx="5616575" cy="511175"/>
          </a:xfrm>
          <a:prstGeom prst="wedgeRectCallout">
            <a:avLst>
              <a:gd name="adj1" fmla="val -61023"/>
              <a:gd name="adj2" fmla="val 25778"/>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_tradnl" altLang="es-ES_tradnl" sz="900">
                <a:latin typeface="Verdana" panose="020B0604030504040204" pitchFamily="34" charset="0"/>
              </a:rPr>
              <a:t>Espacio de trabajo del traductor. </a:t>
            </a:r>
            <a:r>
              <a:rPr lang="es-ES" altLang="es-ES_tradnl" sz="900">
                <a:latin typeface="Verdana" panose="020B0604030504040204" pitchFamily="34" charset="0"/>
              </a:rPr>
              <a:t>Es necesario valorar las capacidades de edición, especialmente en lo referente a la mecanización de los procesos más repetitivos: macros, autotexto, correctores, etc.</a:t>
            </a:r>
          </a:p>
        </p:txBody>
      </p:sp>
      <p:sp>
        <p:nvSpPr>
          <p:cNvPr id="245773" name="AutoShape 13">
            <a:extLst>
              <a:ext uri="{FF2B5EF4-FFF2-40B4-BE49-F238E27FC236}">
                <a16:creationId xmlns:a16="http://schemas.microsoft.com/office/drawing/2014/main" id="{748E8C6E-BEAD-444A-A5EF-86D4508F28B2}"/>
              </a:ext>
            </a:extLst>
          </p:cNvPr>
          <p:cNvSpPr>
            <a:spLocks noChangeArrowheads="1"/>
          </p:cNvSpPr>
          <p:nvPr/>
        </p:nvSpPr>
        <p:spPr bwMode="auto">
          <a:xfrm>
            <a:off x="2916238" y="2276475"/>
            <a:ext cx="5616575" cy="647700"/>
          </a:xfrm>
          <a:prstGeom prst="wedgeRectCallout">
            <a:avLst>
              <a:gd name="adj1" fmla="val -60940"/>
              <a:gd name="adj2" fmla="val 1472"/>
            </a:avLst>
          </a:prstGeom>
          <a:solidFill>
            <a:srgbClr val="FFFFFF"/>
          </a:solidFill>
          <a:ln w="9525">
            <a:solidFill>
              <a:srgbClr val="000000"/>
            </a:solidFill>
            <a:miter lim="800000"/>
            <a:headEnd/>
            <a:tailEnd/>
          </a:ln>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_tradnl" altLang="es-ES_tradnl" sz="900">
                <a:latin typeface="Verdana" panose="020B0604030504040204" pitchFamily="34" charset="0"/>
              </a:rPr>
              <a:t>Sistema de gestión de las unidades de traducción. </a:t>
            </a:r>
            <a:r>
              <a:rPr lang="es-ES" altLang="es-ES_tradnl" sz="900">
                <a:latin typeface="Verdana" panose="020B0604030504040204" pitchFamily="34" charset="0"/>
              </a:rPr>
              <a:t>Es necesario valorar si puede buscar concordancias paralelas, ver contextos, gestionar más de dos lenguas para un mismo proyecto, crear léxicos específicos para un texto, invertir las lenguas de trabajo, trabajar con alfabetos no latinos, etc.</a:t>
            </a:r>
          </a:p>
        </p:txBody>
      </p:sp>
      <p:sp>
        <p:nvSpPr>
          <p:cNvPr id="245774" name="AutoShape 14">
            <a:extLst>
              <a:ext uri="{FF2B5EF4-FFF2-40B4-BE49-F238E27FC236}">
                <a16:creationId xmlns:a16="http://schemas.microsoft.com/office/drawing/2014/main" id="{3CA3253F-DEB6-2B4E-AD26-952B0810E7AB}"/>
              </a:ext>
            </a:extLst>
          </p:cNvPr>
          <p:cNvSpPr>
            <a:spLocks noChangeArrowheads="1"/>
          </p:cNvSpPr>
          <p:nvPr/>
        </p:nvSpPr>
        <p:spPr bwMode="auto">
          <a:xfrm>
            <a:off x="2916238" y="2997200"/>
            <a:ext cx="5616575" cy="647700"/>
          </a:xfrm>
          <a:prstGeom prst="wedgeRectCallout">
            <a:avLst>
              <a:gd name="adj1" fmla="val -61333"/>
              <a:gd name="adj2" fmla="val -31616"/>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_tradnl" altLang="es-ES_tradnl" sz="900">
                <a:latin typeface="Verdana" panose="020B0604030504040204" pitchFamily="34" charset="0"/>
              </a:rPr>
              <a:t>Diccionarios que se pueden gestionar durante el proceso de traducción con TAO. </a:t>
            </a:r>
            <a:r>
              <a:rPr lang="es-ES" altLang="es-ES_tradnl" sz="900">
                <a:latin typeface="Verdana" panose="020B0604030504040204" pitchFamily="34" charset="0"/>
              </a:rPr>
              <a:t>Es necesario valorar la potencia de búsqueda, la facilidad para incorporar nuevos términos, la posibilidad de modificar la estructura de la base de datos, </a:t>
            </a:r>
            <a:r>
              <a:rPr lang="es-ES_tradnl" altLang="es-ES_tradnl" sz="900">
                <a:latin typeface="Verdana" panose="020B0604030504040204" pitchFamily="34" charset="0"/>
              </a:rPr>
              <a:t>la posibilidad de a</a:t>
            </a:r>
            <a:r>
              <a:rPr lang="es-ES" altLang="es-ES_tradnl" sz="900">
                <a:latin typeface="Verdana" panose="020B0604030504040204" pitchFamily="34" charset="0"/>
              </a:rPr>
              <a:t>brir más de un diccionario a la vez, trabajar con alfabetos no latinos, etc.</a:t>
            </a:r>
          </a:p>
        </p:txBody>
      </p:sp>
      <p:sp>
        <p:nvSpPr>
          <p:cNvPr id="245775" name="AutoShape 15">
            <a:extLst>
              <a:ext uri="{FF2B5EF4-FFF2-40B4-BE49-F238E27FC236}">
                <a16:creationId xmlns:a16="http://schemas.microsoft.com/office/drawing/2014/main" id="{742BD2E6-DF6D-0B48-99BB-8102D1ADDE36}"/>
              </a:ext>
            </a:extLst>
          </p:cNvPr>
          <p:cNvSpPr>
            <a:spLocks noChangeArrowheads="1"/>
          </p:cNvSpPr>
          <p:nvPr/>
        </p:nvSpPr>
        <p:spPr bwMode="auto">
          <a:xfrm>
            <a:off x="2916238" y="4292600"/>
            <a:ext cx="5616575" cy="238125"/>
          </a:xfrm>
          <a:prstGeom prst="wedgeRectCallout">
            <a:avLst>
              <a:gd name="adj1" fmla="val -60713"/>
              <a:gd name="adj2" fmla="val -56000"/>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 altLang="es-ES_tradnl" sz="900">
                <a:latin typeface="Verdana" panose="020B0604030504040204" pitchFamily="34" charset="0"/>
              </a:rPr>
              <a:t>Posibilidad de integrar un sistema de TA</a:t>
            </a:r>
          </a:p>
        </p:txBody>
      </p:sp>
      <p:sp>
        <p:nvSpPr>
          <p:cNvPr id="245776" name="AutoShape 16">
            <a:extLst>
              <a:ext uri="{FF2B5EF4-FFF2-40B4-BE49-F238E27FC236}">
                <a16:creationId xmlns:a16="http://schemas.microsoft.com/office/drawing/2014/main" id="{94EC7ACB-10CB-BC46-B480-32D4FCDCD063}"/>
              </a:ext>
            </a:extLst>
          </p:cNvPr>
          <p:cNvSpPr>
            <a:spLocks noChangeArrowheads="1"/>
          </p:cNvSpPr>
          <p:nvPr/>
        </p:nvSpPr>
        <p:spPr bwMode="auto">
          <a:xfrm>
            <a:off x="2916238" y="3716338"/>
            <a:ext cx="5616575" cy="511175"/>
          </a:xfrm>
          <a:prstGeom prst="wedgeRectCallout">
            <a:avLst>
              <a:gd name="adj1" fmla="val -60824"/>
              <a:gd name="adj2" fmla="val -50000"/>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 altLang="es-ES_tradnl" sz="900">
                <a:latin typeface="Verdana" panose="020B0604030504040204" pitchFamily="34" charset="0"/>
              </a:rPr>
              <a:t>Sistema de conversión de textos traducidos anteriormente en memorias de traducción y por tanto aprovechables por un sistema de TAO. El principal problema es el sistema de delimitación de segmentos basado en la puntuación.</a:t>
            </a:r>
          </a:p>
        </p:txBody>
      </p:sp>
      <p:sp>
        <p:nvSpPr>
          <p:cNvPr id="245777" name="AutoShape 17">
            <a:extLst>
              <a:ext uri="{FF2B5EF4-FFF2-40B4-BE49-F238E27FC236}">
                <a16:creationId xmlns:a16="http://schemas.microsoft.com/office/drawing/2014/main" id="{0610CE51-123B-1648-9B2A-C9E4F2F2F32D}"/>
              </a:ext>
            </a:extLst>
          </p:cNvPr>
          <p:cNvSpPr>
            <a:spLocks noChangeArrowheads="1"/>
          </p:cNvSpPr>
          <p:nvPr/>
        </p:nvSpPr>
        <p:spPr bwMode="auto">
          <a:xfrm>
            <a:off x="2916238" y="4581525"/>
            <a:ext cx="5616575" cy="511175"/>
          </a:xfrm>
          <a:prstGeom prst="wedgeRectCallout">
            <a:avLst>
              <a:gd name="adj1" fmla="val -60741"/>
              <a:gd name="adj2" fmla="val -18634"/>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 altLang="es-ES_tradnl" sz="900">
                <a:latin typeface="Verdana" panose="020B0604030504040204" pitchFamily="34" charset="0"/>
              </a:rPr>
              <a:t>División de las oraciones para determinar la unidad de búsqueda: el segmento. Los segmentos se delimitan a partir de los signos de puntuación. Es necesario valorar la posibilidad de editar las reglas de segmentación para adaptarlas a situaciones específicas.</a:t>
            </a:r>
          </a:p>
        </p:txBody>
      </p:sp>
      <p:sp>
        <p:nvSpPr>
          <p:cNvPr id="245778" name="AutoShape 18">
            <a:extLst>
              <a:ext uri="{FF2B5EF4-FFF2-40B4-BE49-F238E27FC236}">
                <a16:creationId xmlns:a16="http://schemas.microsoft.com/office/drawing/2014/main" id="{FEC6C703-5D1D-1248-8E98-4BD02897C429}"/>
              </a:ext>
            </a:extLst>
          </p:cNvPr>
          <p:cNvSpPr>
            <a:spLocks noChangeArrowheads="1"/>
          </p:cNvSpPr>
          <p:nvPr/>
        </p:nvSpPr>
        <p:spPr bwMode="auto">
          <a:xfrm>
            <a:off x="2916238" y="5157788"/>
            <a:ext cx="5616575" cy="647700"/>
          </a:xfrm>
          <a:prstGeom prst="wedgeRectCallout">
            <a:avLst>
              <a:gd name="adj1" fmla="val -60403"/>
              <a:gd name="adj2" fmla="val -18630"/>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 altLang="es-ES_tradnl" sz="900">
                <a:latin typeface="Verdana" panose="020B0604030504040204" pitchFamily="34" charset="0"/>
              </a:rPr>
              <a:t>Capacidad de convertir un documento, desde el punto de vista de su formato electrónico, a un formato manipulable por el sistema TAO. Este aspecto adquiere importancia en el momento de traducir textos con formatos de archivo diferentes de los habituales en el trabajo del traductor.</a:t>
            </a:r>
          </a:p>
        </p:txBody>
      </p:sp>
      <p:sp>
        <p:nvSpPr>
          <p:cNvPr id="245779" name="AutoShape 19">
            <a:extLst>
              <a:ext uri="{FF2B5EF4-FFF2-40B4-BE49-F238E27FC236}">
                <a16:creationId xmlns:a16="http://schemas.microsoft.com/office/drawing/2014/main" id="{B17CC2D4-8C21-554E-A866-96B75B3FBC0F}"/>
              </a:ext>
            </a:extLst>
          </p:cNvPr>
          <p:cNvSpPr>
            <a:spLocks noChangeArrowheads="1"/>
          </p:cNvSpPr>
          <p:nvPr/>
        </p:nvSpPr>
        <p:spPr bwMode="auto">
          <a:xfrm>
            <a:off x="2916238" y="5876925"/>
            <a:ext cx="5616575" cy="374650"/>
          </a:xfrm>
          <a:prstGeom prst="wedgeRectCallout">
            <a:avLst>
              <a:gd name="adj1" fmla="val -61250"/>
              <a:gd name="adj2" fmla="val -35171"/>
            </a:avLst>
          </a:prstGeom>
          <a:solidFill>
            <a:srgbClr val="FFFF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s-ES" altLang="es-ES_tradnl" sz="900">
                <a:latin typeface="Verdana" panose="020B0604030504040204" pitchFamily="34" charset="0"/>
              </a:rPr>
              <a:t>Diseño y presentación de los elementos en la pantalla y forma de interactuar con el sistema. Tiene implicaciones directas en el uso y en el aprendizaje de un sistema.</a:t>
            </a:r>
          </a:p>
        </p:txBody>
      </p:sp>
      <p:pic>
        <p:nvPicPr>
          <p:cNvPr id="245781" name="Picture 21" descr="UVI">
            <a:extLst>
              <a:ext uri="{FF2B5EF4-FFF2-40B4-BE49-F238E27FC236}">
                <a16:creationId xmlns:a16="http://schemas.microsoft.com/office/drawing/2014/main" id="{D5AEDC00-AB70-3F4E-A53C-18D35132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702"/>
          <a:stretch>
            <a:fillRect/>
          </a:stretch>
        </p:blipFill>
        <p:spPr bwMode="auto">
          <a:xfrm>
            <a:off x="900113" y="692150"/>
            <a:ext cx="3556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45782" name="Rectangle 22">
            <a:extLst>
              <a:ext uri="{FF2B5EF4-FFF2-40B4-BE49-F238E27FC236}">
                <a16:creationId xmlns:a16="http://schemas.microsoft.com/office/drawing/2014/main" id="{736DA850-D79A-F844-8C9F-0968E3A8980A}"/>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400" b="1" dirty="0">
                <a:solidFill>
                  <a:schemeClr val="tx1"/>
                </a:solidFill>
                <a:latin typeface="Verdana" charset="0"/>
              </a:rPr>
              <a:t>LOS SISTEMAS DE GESTIÓN DE MEMORÍAS DE TRADUCCIÓN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45763"/>
                                        </p:tgtEl>
                                        <p:attrNameLst>
                                          <p:attrName>style.visibility</p:attrName>
                                        </p:attrNameLst>
                                      </p:cBhvr>
                                      <p:to>
                                        <p:strVal val="visible"/>
                                      </p:to>
                                    </p:set>
                                    <p:anim calcmode="lin" valueType="num">
                                      <p:cBhvr additive="base">
                                        <p:cTn id="7" dur="500" fill="hold"/>
                                        <p:tgtEl>
                                          <p:spTgt spid="245763"/>
                                        </p:tgtEl>
                                        <p:attrNameLst>
                                          <p:attrName>ppt_x</p:attrName>
                                        </p:attrNameLst>
                                      </p:cBhvr>
                                      <p:tavLst>
                                        <p:tav tm="0">
                                          <p:val>
                                            <p:strVal val="1+#ppt_w/2"/>
                                          </p:val>
                                        </p:tav>
                                        <p:tav tm="100000">
                                          <p:val>
                                            <p:strVal val="#ppt_x"/>
                                          </p:val>
                                        </p:tav>
                                      </p:tavLst>
                                    </p:anim>
                                    <p:anim calcmode="lin" valueType="num">
                                      <p:cBhvr additive="base">
                                        <p:cTn id="8" dur="500" fill="hold"/>
                                        <p:tgtEl>
                                          <p:spTgt spid="24576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45772"/>
                                        </p:tgtEl>
                                        <p:attrNameLst>
                                          <p:attrName>style.visibility</p:attrName>
                                        </p:attrNameLst>
                                      </p:cBhvr>
                                      <p:to>
                                        <p:strVal val="visible"/>
                                      </p:to>
                                    </p:set>
                                    <p:anim calcmode="lin" valueType="num">
                                      <p:cBhvr additive="base">
                                        <p:cTn id="13" dur="500" fill="hold"/>
                                        <p:tgtEl>
                                          <p:spTgt spid="245772"/>
                                        </p:tgtEl>
                                        <p:attrNameLst>
                                          <p:attrName>ppt_x</p:attrName>
                                        </p:attrNameLst>
                                      </p:cBhvr>
                                      <p:tavLst>
                                        <p:tav tm="0">
                                          <p:val>
                                            <p:strVal val="1+#ppt_w/2"/>
                                          </p:val>
                                        </p:tav>
                                        <p:tav tm="100000">
                                          <p:val>
                                            <p:strVal val="#ppt_x"/>
                                          </p:val>
                                        </p:tav>
                                      </p:tavLst>
                                    </p:anim>
                                    <p:anim calcmode="lin" valueType="num">
                                      <p:cBhvr additive="base">
                                        <p:cTn id="14" dur="500" fill="hold"/>
                                        <p:tgtEl>
                                          <p:spTgt spid="245772"/>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2"/>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45773"/>
                                        </p:tgtEl>
                                        <p:attrNameLst>
                                          <p:attrName>style.visibility</p:attrName>
                                        </p:attrNameLst>
                                      </p:cBhvr>
                                      <p:to>
                                        <p:strVal val="visible"/>
                                      </p:to>
                                    </p:set>
                                    <p:anim calcmode="lin" valueType="num">
                                      <p:cBhvr additive="base">
                                        <p:cTn id="19" dur="500" fill="hold"/>
                                        <p:tgtEl>
                                          <p:spTgt spid="245773"/>
                                        </p:tgtEl>
                                        <p:attrNameLst>
                                          <p:attrName>ppt_x</p:attrName>
                                        </p:attrNameLst>
                                      </p:cBhvr>
                                      <p:tavLst>
                                        <p:tav tm="0">
                                          <p:val>
                                            <p:strVal val="1+#ppt_w/2"/>
                                          </p:val>
                                        </p:tav>
                                        <p:tav tm="100000">
                                          <p:val>
                                            <p:strVal val="#ppt_x"/>
                                          </p:val>
                                        </p:tav>
                                      </p:tavLst>
                                    </p:anim>
                                    <p:anim calcmode="lin" valueType="num">
                                      <p:cBhvr additive="base">
                                        <p:cTn id="20" dur="500" fill="hold"/>
                                        <p:tgtEl>
                                          <p:spTgt spid="24577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3"/>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45774"/>
                                        </p:tgtEl>
                                        <p:attrNameLst>
                                          <p:attrName>style.visibility</p:attrName>
                                        </p:attrNameLst>
                                      </p:cBhvr>
                                      <p:to>
                                        <p:strVal val="visible"/>
                                      </p:to>
                                    </p:set>
                                    <p:anim calcmode="lin" valueType="num">
                                      <p:cBhvr additive="base">
                                        <p:cTn id="25" dur="500" fill="hold"/>
                                        <p:tgtEl>
                                          <p:spTgt spid="245774"/>
                                        </p:tgtEl>
                                        <p:attrNameLst>
                                          <p:attrName>ppt_x</p:attrName>
                                        </p:attrNameLst>
                                      </p:cBhvr>
                                      <p:tavLst>
                                        <p:tav tm="0">
                                          <p:val>
                                            <p:strVal val="1+#ppt_w/2"/>
                                          </p:val>
                                        </p:tav>
                                        <p:tav tm="100000">
                                          <p:val>
                                            <p:strVal val="#ppt_x"/>
                                          </p:val>
                                        </p:tav>
                                      </p:tavLst>
                                    </p:anim>
                                    <p:anim calcmode="lin" valueType="num">
                                      <p:cBhvr additive="base">
                                        <p:cTn id="26" dur="500" fill="hold"/>
                                        <p:tgtEl>
                                          <p:spTgt spid="245774"/>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4"/>
                                        </p:tgtEl>
                                        <p:attrNameLst>
                                          <p:attrName>style.visibility</p:attrName>
                                        </p:attrNameLst>
                                      </p:cBhvr>
                                      <p:to>
                                        <p:strVal val="hidden"/>
                                      </p:to>
                                    </p:set>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45776"/>
                                        </p:tgtEl>
                                        <p:attrNameLst>
                                          <p:attrName>style.visibility</p:attrName>
                                        </p:attrNameLst>
                                      </p:cBhvr>
                                      <p:to>
                                        <p:strVal val="visible"/>
                                      </p:to>
                                    </p:set>
                                    <p:anim calcmode="lin" valueType="num">
                                      <p:cBhvr additive="base">
                                        <p:cTn id="31" dur="500" fill="hold"/>
                                        <p:tgtEl>
                                          <p:spTgt spid="245776"/>
                                        </p:tgtEl>
                                        <p:attrNameLst>
                                          <p:attrName>ppt_x</p:attrName>
                                        </p:attrNameLst>
                                      </p:cBhvr>
                                      <p:tavLst>
                                        <p:tav tm="0">
                                          <p:val>
                                            <p:strVal val="1+#ppt_w/2"/>
                                          </p:val>
                                        </p:tav>
                                        <p:tav tm="100000">
                                          <p:val>
                                            <p:strVal val="#ppt_x"/>
                                          </p:val>
                                        </p:tav>
                                      </p:tavLst>
                                    </p:anim>
                                    <p:anim calcmode="lin" valueType="num">
                                      <p:cBhvr additive="base">
                                        <p:cTn id="32" dur="500" fill="hold"/>
                                        <p:tgtEl>
                                          <p:spTgt spid="245776"/>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6"/>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45775"/>
                                        </p:tgtEl>
                                        <p:attrNameLst>
                                          <p:attrName>style.visibility</p:attrName>
                                        </p:attrNameLst>
                                      </p:cBhvr>
                                      <p:to>
                                        <p:strVal val="visible"/>
                                      </p:to>
                                    </p:set>
                                    <p:anim calcmode="lin" valueType="num">
                                      <p:cBhvr additive="base">
                                        <p:cTn id="37" dur="500" fill="hold"/>
                                        <p:tgtEl>
                                          <p:spTgt spid="245775"/>
                                        </p:tgtEl>
                                        <p:attrNameLst>
                                          <p:attrName>ppt_x</p:attrName>
                                        </p:attrNameLst>
                                      </p:cBhvr>
                                      <p:tavLst>
                                        <p:tav tm="0">
                                          <p:val>
                                            <p:strVal val="1+#ppt_w/2"/>
                                          </p:val>
                                        </p:tav>
                                        <p:tav tm="100000">
                                          <p:val>
                                            <p:strVal val="#ppt_x"/>
                                          </p:val>
                                        </p:tav>
                                      </p:tavLst>
                                    </p:anim>
                                    <p:anim calcmode="lin" valueType="num">
                                      <p:cBhvr additive="base">
                                        <p:cTn id="38" dur="500" fill="hold"/>
                                        <p:tgtEl>
                                          <p:spTgt spid="24577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5"/>
                                        </p:tgtEl>
                                        <p:attrNameLst>
                                          <p:attrName>style.visibility</p:attrName>
                                        </p:attrNameLst>
                                      </p:cBhvr>
                                      <p:to>
                                        <p:strVal val="hidden"/>
                                      </p:to>
                                    </p:set>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45777"/>
                                        </p:tgtEl>
                                        <p:attrNameLst>
                                          <p:attrName>style.visibility</p:attrName>
                                        </p:attrNameLst>
                                      </p:cBhvr>
                                      <p:to>
                                        <p:strVal val="visible"/>
                                      </p:to>
                                    </p:set>
                                    <p:anim calcmode="lin" valueType="num">
                                      <p:cBhvr additive="base">
                                        <p:cTn id="43" dur="500" fill="hold"/>
                                        <p:tgtEl>
                                          <p:spTgt spid="245777"/>
                                        </p:tgtEl>
                                        <p:attrNameLst>
                                          <p:attrName>ppt_x</p:attrName>
                                        </p:attrNameLst>
                                      </p:cBhvr>
                                      <p:tavLst>
                                        <p:tav tm="0">
                                          <p:val>
                                            <p:strVal val="1+#ppt_w/2"/>
                                          </p:val>
                                        </p:tav>
                                        <p:tav tm="100000">
                                          <p:val>
                                            <p:strVal val="#ppt_x"/>
                                          </p:val>
                                        </p:tav>
                                      </p:tavLst>
                                    </p:anim>
                                    <p:anim calcmode="lin" valueType="num">
                                      <p:cBhvr additive="base">
                                        <p:cTn id="44" dur="500" fill="hold"/>
                                        <p:tgtEl>
                                          <p:spTgt spid="24577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7"/>
                                        </p:tgtEl>
                                        <p:attrNameLst>
                                          <p:attrName>style.visibility</p:attrName>
                                        </p:attrNameLst>
                                      </p:cBhvr>
                                      <p:to>
                                        <p:strVal val="hidden"/>
                                      </p:to>
                                    </p:set>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45778"/>
                                        </p:tgtEl>
                                        <p:attrNameLst>
                                          <p:attrName>style.visibility</p:attrName>
                                        </p:attrNameLst>
                                      </p:cBhvr>
                                      <p:to>
                                        <p:strVal val="visible"/>
                                      </p:to>
                                    </p:set>
                                    <p:anim calcmode="lin" valueType="num">
                                      <p:cBhvr additive="base">
                                        <p:cTn id="49" dur="500" fill="hold"/>
                                        <p:tgtEl>
                                          <p:spTgt spid="245778"/>
                                        </p:tgtEl>
                                        <p:attrNameLst>
                                          <p:attrName>ppt_x</p:attrName>
                                        </p:attrNameLst>
                                      </p:cBhvr>
                                      <p:tavLst>
                                        <p:tav tm="0">
                                          <p:val>
                                            <p:strVal val="1+#ppt_w/2"/>
                                          </p:val>
                                        </p:tav>
                                        <p:tav tm="100000">
                                          <p:val>
                                            <p:strVal val="#ppt_x"/>
                                          </p:val>
                                        </p:tav>
                                      </p:tavLst>
                                    </p:anim>
                                    <p:anim calcmode="lin" valueType="num">
                                      <p:cBhvr additive="base">
                                        <p:cTn id="50" dur="500" fill="hold"/>
                                        <p:tgtEl>
                                          <p:spTgt spid="24577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8"/>
                                        </p:tgtEl>
                                        <p:attrNameLst>
                                          <p:attrName>style.visibility</p:attrName>
                                        </p:attrNameLst>
                                      </p:cBhvr>
                                      <p:to>
                                        <p:strVal val="hidden"/>
                                      </p:to>
                                    </p:set>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45779"/>
                                        </p:tgtEl>
                                        <p:attrNameLst>
                                          <p:attrName>style.visibility</p:attrName>
                                        </p:attrNameLst>
                                      </p:cBhvr>
                                      <p:to>
                                        <p:strVal val="visible"/>
                                      </p:to>
                                    </p:set>
                                    <p:anim calcmode="lin" valueType="num">
                                      <p:cBhvr additive="base">
                                        <p:cTn id="55" dur="500" fill="hold"/>
                                        <p:tgtEl>
                                          <p:spTgt spid="245779"/>
                                        </p:tgtEl>
                                        <p:attrNameLst>
                                          <p:attrName>ppt_x</p:attrName>
                                        </p:attrNameLst>
                                      </p:cBhvr>
                                      <p:tavLst>
                                        <p:tav tm="0">
                                          <p:val>
                                            <p:strVal val="1+#ppt_w/2"/>
                                          </p:val>
                                        </p:tav>
                                        <p:tav tm="100000">
                                          <p:val>
                                            <p:strVal val="#ppt_x"/>
                                          </p:val>
                                        </p:tav>
                                      </p:tavLst>
                                    </p:anim>
                                    <p:anim calcmode="lin" valueType="num">
                                      <p:cBhvr additive="base">
                                        <p:cTn id="56" dur="500" fill="hold"/>
                                        <p:tgtEl>
                                          <p:spTgt spid="245779"/>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577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2" grpId="0" animBg="1" autoUpdateAnimBg="0"/>
      <p:bldP spid="245773" grpId="0" animBg="1" autoUpdateAnimBg="0"/>
      <p:bldP spid="245774" grpId="0" animBg="1" autoUpdateAnimBg="0"/>
      <p:bldP spid="245775" grpId="0" animBg="1" autoUpdateAnimBg="0"/>
      <p:bldP spid="245776" grpId="0" animBg="1" autoUpdateAnimBg="0"/>
      <p:bldP spid="245777" grpId="0" animBg="1" autoUpdateAnimBg="0"/>
      <p:bldP spid="245778" grpId="0" animBg="1" autoUpdateAnimBg="0"/>
      <p:bldP spid="245779"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267810A1-6A92-C647-8477-EE4B1BE4E8FD}"/>
              </a:ext>
            </a:extLst>
          </p:cNvPr>
          <p:cNvSpPr>
            <a:spLocks noGrp="1"/>
          </p:cNvSpPr>
          <p:nvPr>
            <p:ph type="sldNum" sz="quarter" idx="10"/>
          </p:nvPr>
        </p:nvSpPr>
        <p:spPr/>
        <p:txBody>
          <a:bodyPr/>
          <a:lstStyle/>
          <a:p>
            <a:pPr>
              <a:defRPr/>
            </a:pPr>
            <a:fld id="{729D5886-EF89-304C-A1DD-4192BAF53896}" type="slidenum">
              <a:rPr lang="en-US" altLang="es-ES_tradnl"/>
              <a:pPr>
                <a:defRPr/>
              </a:pPr>
              <a:t>8</a:t>
            </a:fld>
            <a:r>
              <a:rPr lang="en-US" altLang="es-ES_tradnl" dirty="0"/>
              <a:t> - 9</a:t>
            </a:r>
          </a:p>
        </p:txBody>
      </p:sp>
      <p:pic>
        <p:nvPicPr>
          <p:cNvPr id="5" name="Picture 21" descr="UVI">
            <a:extLst>
              <a:ext uri="{FF2B5EF4-FFF2-40B4-BE49-F238E27FC236}">
                <a16:creationId xmlns:a16="http://schemas.microsoft.com/office/drawing/2014/main" id="{B5BEA526-61AD-6A44-B4C1-CF14800E05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2702"/>
          <a:stretch>
            <a:fillRect/>
          </a:stretch>
        </p:blipFill>
        <p:spPr bwMode="auto">
          <a:xfrm>
            <a:off x="900113" y="692150"/>
            <a:ext cx="3556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6" name="Rectangle 22">
            <a:extLst>
              <a:ext uri="{FF2B5EF4-FFF2-40B4-BE49-F238E27FC236}">
                <a16:creationId xmlns:a16="http://schemas.microsoft.com/office/drawing/2014/main" id="{9BD692E0-C4D9-B647-AA0E-3B89FF52ECB7}"/>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400" b="1" dirty="0">
                <a:solidFill>
                  <a:schemeClr val="tx1"/>
                </a:solidFill>
                <a:latin typeface="Verdana" charset="0"/>
              </a:rPr>
              <a:t>PROGRAMAS DE “TAO” BASADOS EN MEMORIAS DE TRADUCCIÓN</a:t>
            </a:r>
          </a:p>
        </p:txBody>
      </p:sp>
      <p:sp>
        <p:nvSpPr>
          <p:cNvPr id="30725" name="CuadroTexto 7">
            <a:extLst>
              <a:ext uri="{FF2B5EF4-FFF2-40B4-BE49-F238E27FC236}">
                <a16:creationId xmlns:a16="http://schemas.microsoft.com/office/drawing/2014/main" id="{786E914F-E568-CA4D-88F9-A761D9D5172D}"/>
              </a:ext>
            </a:extLst>
          </p:cNvPr>
          <p:cNvSpPr txBox="1">
            <a:spLocks noChangeArrowheads="1"/>
          </p:cNvSpPr>
          <p:nvPr/>
        </p:nvSpPr>
        <p:spPr bwMode="auto">
          <a:xfrm>
            <a:off x="5004048" y="1628800"/>
            <a:ext cx="3528765"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457200" indent="-457200">
              <a:spcBef>
                <a:spcPct val="0"/>
              </a:spcBef>
            </a:pPr>
            <a:r>
              <a:rPr lang="es-ES_tradnl" altLang="es-ES_tradnl" sz="2500" dirty="0">
                <a:latin typeface="Verdana" panose="020B0604030504040204" pitchFamily="34" charset="0"/>
                <a:ea typeface="Verdana" panose="020B0604030504040204" pitchFamily="34" charset="0"/>
                <a:cs typeface="Verdana" panose="020B0604030504040204" pitchFamily="34" charset="0"/>
              </a:rPr>
              <a:t>Dosier “TAO/TAC”</a:t>
            </a:r>
          </a:p>
          <a:p>
            <a:pPr>
              <a:spcBef>
                <a:spcPct val="0"/>
              </a:spcBef>
              <a:buNone/>
            </a:pPr>
            <a:endParaRPr lang="es-ES_tradnl" altLang="es-ES_tradnl" sz="2500" dirty="0">
              <a:latin typeface="Verdana" panose="020B0604030504040204" pitchFamily="34" charset="0"/>
              <a:ea typeface="Verdana" panose="020B0604030504040204" pitchFamily="34" charset="0"/>
              <a:cs typeface="Verdana" panose="020B0604030504040204" pitchFamily="34" charset="0"/>
            </a:endParaRPr>
          </a:p>
          <a:p>
            <a:pPr marL="457200" indent="-457200">
              <a:spcBef>
                <a:spcPct val="0"/>
              </a:spcBef>
            </a:pPr>
            <a:r>
              <a:rPr lang="es-ES_tradnl" altLang="es-ES_tradnl" sz="2500" dirty="0">
                <a:latin typeface="Verdana" panose="020B0604030504040204" pitchFamily="34" charset="0"/>
                <a:ea typeface="Verdana" panose="020B0604030504040204" pitchFamily="34" charset="0"/>
                <a:cs typeface="Verdana" panose="020B0604030504040204" pitchFamily="34" charset="0"/>
              </a:rPr>
              <a:t>Dosier </a:t>
            </a:r>
            <a:r>
              <a:rPr lang="es-ES_tradnl" altLang="es-ES_tradnl" sz="2500" dirty="0" err="1">
                <a:latin typeface="Verdana" panose="020B0604030504040204" pitchFamily="34" charset="0"/>
                <a:ea typeface="Verdana" panose="020B0604030504040204" pitchFamily="34" charset="0"/>
                <a:cs typeface="Verdana" panose="020B0604030504040204" pitchFamily="34" charset="0"/>
              </a:rPr>
              <a:t>OmegaT</a:t>
            </a:r>
            <a:endParaRPr lang="es-ES_tradnl" altLang="es-ES_tradnl" sz="2500" dirty="0">
              <a:latin typeface="Verdana" panose="020B0604030504040204" pitchFamily="34" charset="0"/>
              <a:ea typeface="Verdana" panose="020B0604030504040204" pitchFamily="34" charset="0"/>
              <a:cs typeface="Verdana" panose="020B0604030504040204" pitchFamily="34" charset="0"/>
            </a:endParaRPr>
          </a:p>
        </p:txBody>
      </p:sp>
      <p:pic>
        <p:nvPicPr>
          <p:cNvPr id="7" name="Imagen 6">
            <a:extLst>
              <a:ext uri="{FF2B5EF4-FFF2-40B4-BE49-F238E27FC236}">
                <a16:creationId xmlns:a16="http://schemas.microsoft.com/office/drawing/2014/main" id="{15A3D072-C32E-B84C-9249-D8465580D5E5}"/>
              </a:ext>
            </a:extLst>
          </p:cNvPr>
          <p:cNvPicPr>
            <a:picLocks noChangeAspect="1"/>
          </p:cNvPicPr>
          <p:nvPr/>
        </p:nvPicPr>
        <p:blipFill>
          <a:blip r:embed="rId3"/>
          <a:stretch>
            <a:fillRect/>
          </a:stretch>
        </p:blipFill>
        <p:spPr>
          <a:xfrm>
            <a:off x="604560" y="1543050"/>
            <a:ext cx="3859966" cy="476135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3">
            <a:extLst>
              <a:ext uri="{FF2B5EF4-FFF2-40B4-BE49-F238E27FC236}">
                <a16:creationId xmlns:a16="http://schemas.microsoft.com/office/drawing/2014/main" id="{50FECFDD-81EF-1942-8ADB-8BF1D30E7613}"/>
              </a:ext>
            </a:extLst>
          </p:cNvPr>
          <p:cNvSpPr>
            <a:spLocks noGrp="1"/>
          </p:cNvSpPr>
          <p:nvPr>
            <p:ph type="sldNum" sz="quarter" idx="10"/>
          </p:nvPr>
        </p:nvSpPr>
        <p:spPr/>
        <p:txBody>
          <a:bodyPr/>
          <a:lstStyle/>
          <a:p>
            <a:pPr>
              <a:defRPr/>
            </a:pPr>
            <a:fld id="{8D4FE92F-FD3F-DD48-A908-29CF2ACD8DE8}" type="slidenum">
              <a:rPr lang="en-US" altLang="es-ES_tradnl"/>
              <a:pPr>
                <a:defRPr/>
              </a:pPr>
              <a:t>9</a:t>
            </a:fld>
            <a:r>
              <a:rPr lang="en-US" altLang="es-ES_tradnl" dirty="0"/>
              <a:t> - 9</a:t>
            </a:r>
          </a:p>
        </p:txBody>
      </p:sp>
      <p:sp>
        <p:nvSpPr>
          <p:cNvPr id="249859" name="Rectangle 3">
            <a:extLst>
              <a:ext uri="{FF2B5EF4-FFF2-40B4-BE49-F238E27FC236}">
                <a16:creationId xmlns:a16="http://schemas.microsoft.com/office/drawing/2014/main" id="{F2D7630E-DBEE-4D41-BC51-9EAC8DA7251D}"/>
              </a:ext>
            </a:extLst>
          </p:cNvPr>
          <p:cNvSpPr>
            <a:spLocks noChangeArrowheads="1"/>
          </p:cNvSpPr>
          <p:nvPr/>
        </p:nvSpPr>
        <p:spPr bwMode="auto">
          <a:xfrm>
            <a:off x="572252" y="3069881"/>
            <a:ext cx="7958137" cy="90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20000"/>
              </a:spcBef>
              <a:buFontTx/>
              <a:buChar char="•"/>
              <a:defRPr/>
            </a:pPr>
            <a:r>
              <a:rPr lang="es-ES_tradnl" altLang="es-ES_tradnl" sz="1600" dirty="0">
                <a:latin typeface="Verdana" charset="0"/>
              </a:rPr>
              <a:t>La </a:t>
            </a:r>
            <a:r>
              <a:rPr lang="es-ES_tradnl" altLang="es-ES_tradnl" sz="1600" b="1" dirty="0">
                <a:solidFill>
                  <a:srgbClr val="FF0000"/>
                </a:solidFill>
                <a:latin typeface="Verdana" charset="0"/>
              </a:rPr>
              <a:t>mejora de los sistemas de TA y de TAO/TAC </a:t>
            </a:r>
            <a:r>
              <a:rPr lang="es-ES_tradnl" altLang="es-ES_tradnl" sz="1600" dirty="0">
                <a:latin typeface="Verdana" charset="0"/>
              </a:rPr>
              <a:t>dependerá, en gran medida de los avances que se hagan en los campos del conocimiento como la inteligencia artificial y la lingüística computacional.</a:t>
            </a:r>
            <a:endParaRPr lang="es-ES" altLang="es-ES_tradnl" sz="1600" dirty="0">
              <a:latin typeface="Verdana" charset="0"/>
            </a:endParaRPr>
          </a:p>
        </p:txBody>
      </p:sp>
      <p:sp>
        <p:nvSpPr>
          <p:cNvPr id="249860" name="Rectangle 4">
            <a:extLst>
              <a:ext uri="{FF2B5EF4-FFF2-40B4-BE49-F238E27FC236}">
                <a16:creationId xmlns:a16="http://schemas.microsoft.com/office/drawing/2014/main" id="{202C3E01-C41B-C143-AA2B-AC0EA47AF9AA}"/>
              </a:ext>
            </a:extLst>
          </p:cNvPr>
          <p:cNvSpPr>
            <a:spLocks noChangeArrowheads="1"/>
          </p:cNvSpPr>
          <p:nvPr/>
        </p:nvSpPr>
        <p:spPr bwMode="auto">
          <a:xfrm>
            <a:off x="762000" y="1905000"/>
            <a:ext cx="8153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20000"/>
              </a:spcBef>
              <a:buFontTx/>
              <a:buChar char="•"/>
              <a:defRPr/>
            </a:pPr>
            <a:endParaRPr lang="ca-ES" altLang="es-ES_tradnl"/>
          </a:p>
        </p:txBody>
      </p:sp>
      <p:sp>
        <p:nvSpPr>
          <p:cNvPr id="249861" name="Rectangle 5">
            <a:extLst>
              <a:ext uri="{FF2B5EF4-FFF2-40B4-BE49-F238E27FC236}">
                <a16:creationId xmlns:a16="http://schemas.microsoft.com/office/drawing/2014/main" id="{885C7D02-AF03-6044-8F7B-E1D6FFA3BD81}"/>
              </a:ext>
            </a:extLst>
          </p:cNvPr>
          <p:cNvSpPr>
            <a:spLocks noChangeArrowheads="1"/>
          </p:cNvSpPr>
          <p:nvPr/>
        </p:nvSpPr>
        <p:spPr bwMode="auto">
          <a:xfrm>
            <a:off x="590509" y="1857274"/>
            <a:ext cx="7921625" cy="1164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20000"/>
              </a:spcBef>
              <a:buFontTx/>
              <a:buChar char="•"/>
              <a:defRPr/>
            </a:pPr>
            <a:r>
              <a:rPr lang="es-ES_tradnl" altLang="es-ES_tradnl" sz="1600" dirty="0">
                <a:solidFill>
                  <a:srgbClr val="FF0000"/>
                </a:solidFill>
                <a:latin typeface="Verdana" charset="0"/>
              </a:rPr>
              <a:t>N</a:t>
            </a:r>
            <a:r>
              <a:rPr lang="es-ES_tradnl" altLang="es-ES_tradnl" sz="1600" b="1" dirty="0">
                <a:solidFill>
                  <a:srgbClr val="FF0000"/>
                </a:solidFill>
                <a:latin typeface="Verdana" charset="0"/>
              </a:rPr>
              <a:t>o se persigue que la máquina produzca traducciones de calidad sin intervención humana</a:t>
            </a:r>
            <a:r>
              <a:rPr lang="es-ES_tradnl" altLang="es-ES_tradnl" sz="1600" dirty="0">
                <a:latin typeface="Verdana" charset="0"/>
              </a:rPr>
              <a:t>, sino que exista una integración más grande entre los sistemas de automatización y el traductor humano; especialmente en aquellos procesos más mecánicos y repetitivos.</a:t>
            </a:r>
            <a:endParaRPr lang="es-ES" altLang="es-ES_tradnl" sz="1600" dirty="0">
              <a:latin typeface="Verdana" charset="0"/>
            </a:endParaRPr>
          </a:p>
        </p:txBody>
      </p:sp>
      <p:pic>
        <p:nvPicPr>
          <p:cNvPr id="249863" name="Picture 7" descr="UVI">
            <a:extLst>
              <a:ext uri="{FF2B5EF4-FFF2-40B4-BE49-F238E27FC236}">
                <a16:creationId xmlns:a16="http://schemas.microsoft.com/office/drawing/2014/main" id="{C5183BA1-5D21-1141-A82D-6E3C3D3E7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702"/>
          <a:stretch>
            <a:fillRect/>
          </a:stretch>
        </p:blipFill>
        <p:spPr bwMode="auto">
          <a:xfrm>
            <a:off x="812800" y="685800"/>
            <a:ext cx="4064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49864" name="Rectangle 8">
            <a:extLst>
              <a:ext uri="{FF2B5EF4-FFF2-40B4-BE49-F238E27FC236}">
                <a16:creationId xmlns:a16="http://schemas.microsoft.com/office/drawing/2014/main" id="{2E1FA34E-4611-BE45-8243-1B8A33B38C13}"/>
              </a:ext>
            </a:extLst>
          </p:cNvPr>
          <p:cNvSpPr>
            <a:spLocks noChangeArrowheads="1"/>
          </p:cNvSpPr>
          <p:nvPr/>
        </p:nvSpPr>
        <p:spPr bwMode="auto">
          <a:xfrm>
            <a:off x="609600" y="579438"/>
            <a:ext cx="7924800" cy="898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4" tIns="45717" rIns="91434" bIns="45717" anchor="ctr"/>
          <a:lstStyle>
            <a:lvl1pPr marL="666750" algn="ctr">
              <a:defRPr sz="4400">
                <a:solidFill>
                  <a:schemeClr val="tx2"/>
                </a:solidFill>
                <a:latin typeface="Times New Roman" charset="0"/>
              </a:defRPr>
            </a:lvl1pPr>
            <a:lvl2pPr marL="666750" algn="ctr">
              <a:defRPr sz="4400">
                <a:solidFill>
                  <a:schemeClr val="tx2"/>
                </a:solidFill>
                <a:latin typeface="Times New Roman" charset="0"/>
              </a:defRPr>
            </a:lvl2pPr>
            <a:lvl3pPr marL="666750" algn="ctr">
              <a:defRPr sz="4400">
                <a:solidFill>
                  <a:schemeClr val="tx2"/>
                </a:solidFill>
                <a:latin typeface="Times New Roman" charset="0"/>
              </a:defRPr>
            </a:lvl3pPr>
            <a:lvl4pPr marL="666750" algn="ctr">
              <a:defRPr sz="4400">
                <a:solidFill>
                  <a:schemeClr val="tx2"/>
                </a:solidFill>
                <a:latin typeface="Times New Roman" charset="0"/>
              </a:defRPr>
            </a:lvl4pPr>
            <a:lvl5pPr marL="666750" algn="ctr">
              <a:defRPr sz="4400">
                <a:solidFill>
                  <a:schemeClr val="tx2"/>
                </a:solidFill>
                <a:latin typeface="Times New Roman" charset="0"/>
              </a:defRPr>
            </a:lvl5pPr>
            <a:lvl6pPr marL="1123950" algn="ctr" eaLnBrk="0" fontAlgn="base" hangingPunct="0">
              <a:spcBef>
                <a:spcPct val="0"/>
              </a:spcBef>
              <a:spcAft>
                <a:spcPct val="0"/>
              </a:spcAft>
              <a:defRPr sz="4400">
                <a:solidFill>
                  <a:schemeClr val="tx2"/>
                </a:solidFill>
                <a:latin typeface="Times New Roman" charset="0"/>
              </a:defRPr>
            </a:lvl6pPr>
            <a:lvl7pPr marL="1581150" algn="ctr" eaLnBrk="0" fontAlgn="base" hangingPunct="0">
              <a:spcBef>
                <a:spcPct val="0"/>
              </a:spcBef>
              <a:spcAft>
                <a:spcPct val="0"/>
              </a:spcAft>
              <a:defRPr sz="4400">
                <a:solidFill>
                  <a:schemeClr val="tx2"/>
                </a:solidFill>
                <a:latin typeface="Times New Roman" charset="0"/>
              </a:defRPr>
            </a:lvl7pPr>
            <a:lvl8pPr marL="2038350" algn="ctr" eaLnBrk="0" fontAlgn="base" hangingPunct="0">
              <a:spcBef>
                <a:spcPct val="0"/>
              </a:spcBef>
              <a:spcAft>
                <a:spcPct val="0"/>
              </a:spcAft>
              <a:defRPr sz="4400">
                <a:solidFill>
                  <a:schemeClr val="tx2"/>
                </a:solidFill>
                <a:latin typeface="Times New Roman" charset="0"/>
              </a:defRPr>
            </a:lvl8pPr>
            <a:lvl9pPr marL="2495550" algn="ctr" eaLnBrk="0" fontAlgn="base" hangingPunct="0">
              <a:spcBef>
                <a:spcPct val="0"/>
              </a:spcBef>
              <a:spcAft>
                <a:spcPct val="0"/>
              </a:spcAft>
              <a:defRPr sz="4400">
                <a:solidFill>
                  <a:schemeClr val="tx2"/>
                </a:solidFill>
                <a:latin typeface="Times New Roman" charset="0"/>
              </a:defRPr>
            </a:lvl9pPr>
          </a:lstStyle>
          <a:p>
            <a:pPr>
              <a:defRPr/>
            </a:pPr>
            <a:r>
              <a:rPr lang="es-ES_tradnl" altLang="es-ES_tradnl" sz="1700" b="1" dirty="0">
                <a:solidFill>
                  <a:schemeClr val="tx1"/>
                </a:solidFill>
                <a:latin typeface="Verdana" charset="0"/>
              </a:rPr>
              <a:t>RETOS DE FUTURO EN LA TA Y EN LA TAO/TAC</a:t>
            </a:r>
          </a:p>
        </p:txBody>
      </p:sp>
      <p:sp>
        <p:nvSpPr>
          <p:cNvPr id="8" name="Rectangle 3">
            <a:extLst>
              <a:ext uri="{FF2B5EF4-FFF2-40B4-BE49-F238E27FC236}">
                <a16:creationId xmlns:a16="http://schemas.microsoft.com/office/drawing/2014/main" id="{4B1190C4-0482-8D48-ADFC-9E7965E4931A}"/>
              </a:ext>
            </a:extLst>
          </p:cNvPr>
          <p:cNvSpPr>
            <a:spLocks noChangeArrowheads="1"/>
          </p:cNvSpPr>
          <p:nvPr/>
        </p:nvSpPr>
        <p:spPr bwMode="auto">
          <a:xfrm>
            <a:off x="572251" y="4029677"/>
            <a:ext cx="7958137" cy="1635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20000"/>
              </a:spcBef>
              <a:buFontTx/>
              <a:buChar char="•"/>
              <a:defRPr/>
            </a:pPr>
            <a:r>
              <a:rPr lang="es-ES_tradnl" altLang="es-ES_tradnl" sz="1600" dirty="0">
                <a:latin typeface="Verdana" panose="020B0604030504040204" pitchFamily="34" charset="0"/>
                <a:ea typeface="Verdana" panose="020B0604030504040204" pitchFamily="34" charset="0"/>
                <a:cs typeface="Verdana" panose="020B0604030504040204" pitchFamily="34" charset="0"/>
              </a:rPr>
              <a:t>La </a:t>
            </a:r>
            <a:r>
              <a:rPr lang="es-ES_tradnl" altLang="es-ES_tradnl" sz="1600" b="1" dirty="0">
                <a:solidFill>
                  <a:srgbClr val="FF0000"/>
                </a:solidFill>
                <a:latin typeface="Verdana" panose="020B0604030504040204" pitchFamily="34" charset="0"/>
                <a:ea typeface="Verdana" panose="020B0604030504040204" pitchFamily="34" charset="0"/>
                <a:cs typeface="Verdana" panose="020B0604030504040204" pitchFamily="34" charset="0"/>
              </a:rPr>
              <a:t>TA y la TAO/TAC en la nube, o</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_tradnl" altLang="es-ES_tradnl" sz="1600" b="1" dirty="0">
                <a:solidFill>
                  <a:srgbClr val="FF0000"/>
                </a:solidFill>
                <a:latin typeface="Verdana" panose="020B0604030504040204" pitchFamily="34" charset="0"/>
                <a:ea typeface="Verdana" panose="020B0604030504040204" pitchFamily="34" charset="0"/>
                <a:cs typeface="Verdana" panose="020B0604030504040204" pitchFamily="34" charset="0"/>
              </a:rPr>
              <a:t>“software como servicio (SaaS)”</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Ejemplo de TA: Google </a:t>
            </a:r>
            <a:r>
              <a:rPr lang="es-ES_tradnl" altLang="es-ES_tradnl" sz="1600" dirty="0" err="1">
                <a:latin typeface="Verdana" panose="020B0604030504040204" pitchFamily="34" charset="0"/>
                <a:ea typeface="Verdana" panose="020B0604030504040204" pitchFamily="34" charset="0"/>
                <a:cs typeface="Verdana" panose="020B0604030504040204" pitchFamily="34" charset="0"/>
              </a:rPr>
              <a:t>Translator</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hlinkClick r:id="rId4"/>
              </a:rPr>
              <a:t>https://translate.google.es/</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Ejemplos de TAO/TAC: WordFast </a:t>
            </a:r>
            <a:r>
              <a:rPr lang="es-ES_tradnl" altLang="es-ES_tradnl" sz="1600" dirty="0" err="1">
                <a:latin typeface="Verdana" panose="020B0604030504040204" pitchFamily="34" charset="0"/>
                <a:ea typeface="Verdana" panose="020B0604030504040204" pitchFamily="34" charset="0"/>
                <a:cs typeface="Verdana" panose="020B0604030504040204" pitchFamily="34" charset="0"/>
              </a:rPr>
              <a:t>Anywhere</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hlinkClick r:id="rId5"/>
              </a:rPr>
              <a:t>https://www.freetm.com/</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_tradnl" altLang="es-ES_tradnl" sz="1600" dirty="0" err="1">
                <a:latin typeface="Verdana" panose="020B0604030504040204" pitchFamily="34" charset="0"/>
                <a:ea typeface="Verdana" panose="020B0604030504040204" pitchFamily="34" charset="0"/>
                <a:cs typeface="Verdana" panose="020B0604030504040204" pitchFamily="34" charset="0"/>
              </a:rPr>
              <a:t>Memsource</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hlinkClick r:id="rId6"/>
              </a:rPr>
              <a:t>https://www.memsource.com/</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o </a:t>
            </a:r>
            <a:r>
              <a:rPr lang="es-ES_tradnl" altLang="es-ES_tradnl" sz="1600" dirty="0" err="1">
                <a:latin typeface="Verdana" panose="020B0604030504040204" pitchFamily="34" charset="0"/>
                <a:ea typeface="Verdana" panose="020B0604030504040204" pitchFamily="34" charset="0"/>
                <a:cs typeface="Verdana" panose="020B0604030504040204" pitchFamily="34" charset="0"/>
              </a:rPr>
              <a:t>MateCat</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hlinkClick r:id="rId7"/>
              </a:rPr>
              <a:t>https://www.matecat.com/</a:t>
            </a:r>
            <a:r>
              <a:rPr lang="es-ES_tradnl" altLang="es-ES_tradnl" sz="1600" dirty="0">
                <a:latin typeface="Verdana" panose="020B0604030504040204" pitchFamily="34" charset="0"/>
                <a:ea typeface="Verdana" panose="020B0604030504040204" pitchFamily="34" charset="0"/>
                <a:cs typeface="Verdana" panose="020B0604030504040204" pitchFamily="34" charset="0"/>
              </a:rPr>
              <a:t>).</a:t>
            </a:r>
            <a:endParaRPr lang="es-ES" altLang="es-ES_tradnl" sz="16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986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98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p:bldP spid="249861" grpId="0"/>
      <p:bldP spid="8" grpId="0"/>
    </p:bldLst>
  </p:timing>
</p:sld>
</file>

<file path=ppt/theme/theme1.xml><?xml version="1.0" encoding="utf-8"?>
<a:theme xmlns:a="http://schemas.openxmlformats.org/drawingml/2006/main" name="A-00.pot">
  <a:themeElements>
    <a:clrScheme name="A-00.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A-00.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_tradnl"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_tradnl" sz="2400" b="0" i="0" u="none" strike="noStrike" cap="none" normalizeH="0" baseline="0">
            <a:ln>
              <a:noFill/>
            </a:ln>
            <a:solidFill>
              <a:schemeClr val="tx1"/>
            </a:solidFill>
            <a:effectLst/>
            <a:latin typeface="Times New Roman" charset="0"/>
          </a:defRPr>
        </a:defPPr>
      </a:lstStyle>
    </a:lnDef>
  </a:objectDefaults>
  <a:extraClrSchemeLst>
    <a:extraClrScheme>
      <a:clrScheme name="A-00.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00.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00.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00.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00.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00.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00.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C:\Archivos de programa\Microsoft Office\Plantillas\A-00.pot</Template>
  <TotalTime>4197</TotalTime>
  <Words>899</Words>
  <Application>Microsoft Macintosh PowerPoint</Application>
  <PresentationFormat>Presentación en pantalla (4:3)</PresentationFormat>
  <Paragraphs>142</Paragraphs>
  <Slides>9</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Arial Black</vt:lpstr>
      <vt:lpstr>Times New Roman</vt:lpstr>
      <vt:lpstr>Verdana</vt:lpstr>
      <vt:lpstr>Wingdings</vt:lpstr>
      <vt:lpstr>A-00.pot</vt:lpstr>
      <vt:lpstr>Presentación de PowerPoint</vt:lpstr>
      <vt:lpstr>TRADUCCIÓN E INFORMÁTICA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JMV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FASES DE LA TRADUCCIÓN</dc:title>
  <dc:creator>Joan Miquel Vergés</dc:creator>
  <cp:lastModifiedBy>Joan Miquel Verges</cp:lastModifiedBy>
  <cp:revision>179</cp:revision>
  <cp:lastPrinted>1998-09-24T17:14:08Z</cp:lastPrinted>
  <dcterms:created xsi:type="dcterms:W3CDTF">2000-05-28T14:34:45Z</dcterms:created>
  <dcterms:modified xsi:type="dcterms:W3CDTF">2020-11-03T12:52:44Z</dcterms:modified>
</cp:coreProperties>
</file>