
<file path=[Content_Types].xml><?xml version="1.0" encoding="utf-8"?>
<Types xmlns="http://schemas.openxmlformats.org/package/2006/content-types">
  <Default Extension="bin" ContentType="application/vnd.openxmlformats-officedocument.oleObject"/>
  <Default Extension="doc" ContentType="application/msword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tags/tag18.xml" ContentType="application/vnd.openxmlformats-officedocument.presentationml.tags+xml"/>
  <Override PartName="/ppt/notesSlides/notesSlide36.xml" ContentType="application/vnd.openxmlformats-officedocument.presentationml.notesSlide+xml"/>
  <Override PartName="/ppt/tags/tag19.xml" ContentType="application/vnd.openxmlformats-officedocument.presentationml.tags+xml"/>
  <Override PartName="/ppt/notesSlides/notesSlide37.xml" ContentType="application/vnd.openxmlformats-officedocument.presentationml.notesSlide+xml"/>
  <Override PartName="/ppt/tags/tag20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1.xml" ContentType="application/vnd.openxmlformats-officedocument.presentationml.tags+xml"/>
  <Override PartName="/ppt/notesSlides/notesSlide41.xml" ContentType="application/vnd.openxmlformats-officedocument.presentationml.notesSlide+xml"/>
  <Override PartName="/ppt/tags/tag22.xml" ContentType="application/vnd.openxmlformats-officedocument.presentationml.tags+xml"/>
  <Override PartName="/ppt/notesSlides/notesSlide42.xml" ContentType="application/vnd.openxmlformats-officedocument.presentationml.notesSlide+xml"/>
  <Override PartName="/ppt/tags/tag23.xml" ContentType="application/vnd.openxmlformats-officedocument.presentationml.tags+xml"/>
  <Override PartName="/ppt/notesSlides/notesSlide43.xml" ContentType="application/vnd.openxmlformats-officedocument.presentationml.notesSlide+xml"/>
  <Override PartName="/ppt/tags/tag24.xml" ContentType="application/vnd.openxmlformats-officedocument.presentationml.tags+xml"/>
  <Override PartName="/ppt/notesSlides/notesSlide44.xml" ContentType="application/vnd.openxmlformats-officedocument.presentationml.notesSlide+xml"/>
  <Override PartName="/ppt/tags/tag25.xml" ContentType="application/vnd.openxmlformats-officedocument.presentationml.tags+xml"/>
  <Override PartName="/ppt/notesSlides/notesSlide45.xml" ContentType="application/vnd.openxmlformats-officedocument.presentationml.notesSlide+xml"/>
  <Override PartName="/ppt/tags/tag26.xml" ContentType="application/vnd.openxmlformats-officedocument.presentationml.tags+xml"/>
  <Override PartName="/ppt/notesSlides/notesSlide46.xml" ContentType="application/vnd.openxmlformats-officedocument.presentationml.notesSlide+xml"/>
  <Override PartName="/ppt/tags/tag27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28.xml" ContentType="application/vnd.openxmlformats-officedocument.presentationml.tags+xml"/>
  <Override PartName="/ppt/notesSlides/notesSlide49.xml" ContentType="application/vnd.openxmlformats-officedocument.presentationml.notesSlide+xml"/>
  <Override PartName="/ppt/tags/tag29.xml" ContentType="application/vnd.openxmlformats-officedocument.presentationml.tags+xml"/>
  <Override PartName="/ppt/notesSlides/notesSlide50.xml" ContentType="application/vnd.openxmlformats-officedocument.presentationml.notesSlide+xml"/>
  <Override PartName="/ppt/tags/tag30.xml" ContentType="application/vnd.openxmlformats-officedocument.presentationml.tags+xml"/>
  <Override PartName="/ppt/notesSlides/notesSlide51.xml" ContentType="application/vnd.openxmlformats-officedocument.presentationml.notesSlide+xml"/>
  <Override PartName="/ppt/tags/tag31.xml" ContentType="application/vnd.openxmlformats-officedocument.presentationml.tags+xml"/>
  <Override PartName="/ppt/notesSlides/notesSlide52.xml" ContentType="application/vnd.openxmlformats-officedocument.presentationml.notesSlide+xml"/>
  <Override PartName="/ppt/tags/tag32.xml" ContentType="application/vnd.openxmlformats-officedocument.presentationml.tags+xml"/>
  <Override PartName="/ppt/notesSlides/notesSlide53.xml" ContentType="application/vnd.openxmlformats-officedocument.presentationml.notesSlide+xml"/>
  <Override PartName="/ppt/tags/tag33.xml" ContentType="application/vnd.openxmlformats-officedocument.presentationml.tags+xml"/>
  <Override PartName="/ppt/notesSlides/notesSlide54.xml" ContentType="application/vnd.openxmlformats-officedocument.presentationml.notesSlide+xml"/>
  <Override PartName="/ppt/tags/tag34.xml" ContentType="application/vnd.openxmlformats-officedocument.presentationml.tags+xml"/>
  <Override PartName="/ppt/notesSlides/notesSlide55.xml" ContentType="application/vnd.openxmlformats-officedocument.presentationml.notesSlide+xml"/>
  <Override PartName="/ppt/tags/tag35.xml" ContentType="application/vnd.openxmlformats-officedocument.presentationml.tags+xml"/>
  <Override PartName="/ppt/notesSlides/notesSlide56.xml" ContentType="application/vnd.openxmlformats-officedocument.presentationml.notesSlide+xml"/>
  <Override PartName="/ppt/tags/tag36.xml" ContentType="application/vnd.openxmlformats-officedocument.presentationml.tags+xml"/>
  <Override PartName="/ppt/notesSlides/notesSlide57.xml" ContentType="application/vnd.openxmlformats-officedocument.presentationml.notesSlide+xml"/>
  <Override PartName="/ppt/tags/tag37.xml" ContentType="application/vnd.openxmlformats-officedocument.presentationml.tags+xml"/>
  <Override PartName="/ppt/notesSlides/notesSlide58.xml" ContentType="application/vnd.openxmlformats-officedocument.presentationml.notesSlide+xml"/>
  <Override PartName="/ppt/tags/tag38.xml" ContentType="application/vnd.openxmlformats-officedocument.presentationml.tags+xml"/>
  <Override PartName="/ppt/notesSlides/notesSlide59.xml" ContentType="application/vnd.openxmlformats-officedocument.presentationml.notesSlide+xml"/>
  <Override PartName="/ppt/tags/tag39.xml" ContentType="application/vnd.openxmlformats-officedocument.presentationml.tags+xml"/>
  <Override PartName="/ppt/notesSlides/notesSlide60.xml" ContentType="application/vnd.openxmlformats-officedocument.presentationml.notesSlide+xml"/>
  <Override PartName="/ppt/tags/tag40.xml" ContentType="application/vnd.openxmlformats-officedocument.presentationml.tags+xml"/>
  <Override PartName="/ppt/notesSlides/notesSlide61.xml" ContentType="application/vnd.openxmlformats-officedocument.presentationml.notesSlide+xml"/>
  <Override PartName="/ppt/tags/tag41.xml" ContentType="application/vnd.openxmlformats-officedocument.presentationml.tags+xml"/>
  <Override PartName="/ppt/notesSlides/notesSlide62.xml" ContentType="application/vnd.openxmlformats-officedocument.presentationml.notesSlide+xml"/>
  <Override PartName="/ppt/tags/tag42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43.xml" ContentType="application/vnd.openxmlformats-officedocument.presentationml.tags+xml"/>
  <Override PartName="/ppt/notesSlides/notesSlide66.xml" ContentType="application/vnd.openxmlformats-officedocument.presentationml.notesSlide+xml"/>
  <Override PartName="/ppt/tags/tag44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45.xml" ContentType="application/vnd.openxmlformats-officedocument.presentationml.tags+xml"/>
  <Override PartName="/ppt/notesSlides/notesSlide70.xml" ContentType="application/vnd.openxmlformats-officedocument.presentationml.notesSlide+xml"/>
  <Override PartName="/ppt/tags/tag46.xml" ContentType="application/vnd.openxmlformats-officedocument.presentationml.tags+xml"/>
  <Override PartName="/ppt/notesSlides/notesSlide71.xml" ContentType="application/vnd.openxmlformats-officedocument.presentationml.notesSlide+xml"/>
  <Override PartName="/ppt/tags/tag47.xml" ContentType="application/vnd.openxmlformats-officedocument.presentationml.tags+xml"/>
  <Override PartName="/ppt/notesSlides/notesSlide72.xml" ContentType="application/vnd.openxmlformats-officedocument.presentationml.notesSlide+xml"/>
  <Override PartName="/ppt/tags/tag48.xml" ContentType="application/vnd.openxmlformats-officedocument.presentationml.tags+xml"/>
  <Override PartName="/ppt/notesSlides/notesSlide73.xml" ContentType="application/vnd.openxmlformats-officedocument.presentationml.notesSlide+xml"/>
  <Override PartName="/ppt/tags/tag49.xml" ContentType="application/vnd.openxmlformats-officedocument.presentationml.tags+xml"/>
  <Override PartName="/ppt/notesSlides/notesSlide74.xml" ContentType="application/vnd.openxmlformats-officedocument.presentationml.notesSlide+xml"/>
  <Override PartName="/ppt/tags/tag50.xml" ContentType="application/vnd.openxmlformats-officedocument.presentationml.tags+xml"/>
  <Override PartName="/ppt/notesSlides/notesSlide75.xml" ContentType="application/vnd.openxmlformats-officedocument.presentationml.notesSlide+xml"/>
  <Override PartName="/ppt/tags/tag51.xml" ContentType="application/vnd.openxmlformats-officedocument.presentationml.tags+xml"/>
  <Override PartName="/ppt/notesSlides/notesSlide76.xml" ContentType="application/vnd.openxmlformats-officedocument.presentationml.notesSlide+xml"/>
  <Override PartName="/ppt/tags/tag52.xml" ContentType="application/vnd.openxmlformats-officedocument.presentationml.tags+xml"/>
  <Override PartName="/ppt/notesSlides/notesSlide77.xml" ContentType="application/vnd.openxmlformats-officedocument.presentationml.notesSlide+xml"/>
  <Override PartName="/ppt/tags/tag53.xml" ContentType="application/vnd.openxmlformats-officedocument.presentationml.tags+xml"/>
  <Override PartName="/ppt/notesSlides/notesSlide78.xml" ContentType="application/vnd.openxmlformats-officedocument.presentationml.notesSlide+xml"/>
  <Override PartName="/ppt/tags/tag54.xml" ContentType="application/vnd.openxmlformats-officedocument.presentationml.tags+xml"/>
  <Override PartName="/ppt/notesSlides/notesSlide79.xml" ContentType="application/vnd.openxmlformats-officedocument.presentationml.notesSlide+xml"/>
  <Override PartName="/ppt/tags/tag55.xml" ContentType="application/vnd.openxmlformats-officedocument.presentationml.tags+xml"/>
  <Override PartName="/ppt/notesSlides/notesSlide80.xml" ContentType="application/vnd.openxmlformats-officedocument.presentationml.notesSlide+xml"/>
  <Override PartName="/ppt/tags/tag56.xml" ContentType="application/vnd.openxmlformats-officedocument.presentationml.tags+xml"/>
  <Override PartName="/ppt/notesSlides/notesSlide81.xml" ContentType="application/vnd.openxmlformats-officedocument.presentationml.notesSlide+xml"/>
  <Override PartName="/ppt/tags/tag57.xml" ContentType="application/vnd.openxmlformats-officedocument.presentationml.tags+xml"/>
  <Override PartName="/ppt/notesSlides/notesSlide82.xml" ContentType="application/vnd.openxmlformats-officedocument.presentationml.notesSlide+xml"/>
  <Override PartName="/ppt/tags/tag58.xml" ContentType="application/vnd.openxmlformats-officedocument.presentationml.tags+xml"/>
  <Override PartName="/ppt/notesSlides/notesSlide83.xml" ContentType="application/vnd.openxmlformats-officedocument.presentationml.notesSlide+xml"/>
  <Override PartName="/ppt/tags/tag59.xml" ContentType="application/vnd.openxmlformats-officedocument.presentationml.tags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335" r:id="rId2"/>
    <p:sldId id="419" r:id="rId3"/>
    <p:sldId id="280" r:id="rId4"/>
    <p:sldId id="395" r:id="rId5"/>
    <p:sldId id="396" r:id="rId6"/>
    <p:sldId id="397" r:id="rId7"/>
    <p:sldId id="394" r:id="rId8"/>
    <p:sldId id="283" r:id="rId9"/>
    <p:sldId id="276" r:id="rId10"/>
    <p:sldId id="277" r:id="rId11"/>
    <p:sldId id="365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422" r:id="rId26"/>
    <p:sldId id="364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275" r:id="rId36"/>
    <p:sldId id="281" r:id="rId37"/>
    <p:sldId id="401" r:id="rId38"/>
    <p:sldId id="402" r:id="rId39"/>
    <p:sldId id="400" r:id="rId40"/>
    <p:sldId id="403" r:id="rId41"/>
    <p:sldId id="405" r:id="rId42"/>
    <p:sldId id="404" r:id="rId43"/>
    <p:sldId id="286" r:id="rId44"/>
    <p:sldId id="332" r:id="rId45"/>
    <p:sldId id="287" r:id="rId46"/>
    <p:sldId id="296" r:id="rId47"/>
    <p:sldId id="297" r:id="rId48"/>
    <p:sldId id="423" r:id="rId49"/>
    <p:sldId id="407" r:id="rId50"/>
    <p:sldId id="408" r:id="rId51"/>
    <p:sldId id="298" r:id="rId52"/>
    <p:sldId id="299" r:id="rId53"/>
    <p:sldId id="300" r:id="rId54"/>
    <p:sldId id="302" r:id="rId55"/>
    <p:sldId id="303" r:id="rId56"/>
    <p:sldId id="301" r:id="rId57"/>
    <p:sldId id="411" r:id="rId58"/>
    <p:sldId id="416" r:id="rId59"/>
    <p:sldId id="424" r:id="rId60"/>
    <p:sldId id="305" r:id="rId61"/>
    <p:sldId id="391" r:id="rId62"/>
    <p:sldId id="389" r:id="rId63"/>
    <p:sldId id="392" r:id="rId64"/>
    <p:sldId id="425" r:id="rId65"/>
    <p:sldId id="426" r:id="rId66"/>
    <p:sldId id="307" r:id="rId67"/>
    <p:sldId id="311" r:id="rId68"/>
    <p:sldId id="427" r:id="rId69"/>
    <p:sldId id="428" r:id="rId70"/>
    <p:sldId id="313" r:id="rId71"/>
    <p:sldId id="314" r:id="rId72"/>
    <p:sldId id="316" r:id="rId73"/>
    <p:sldId id="380" r:id="rId74"/>
    <p:sldId id="381" r:id="rId75"/>
    <p:sldId id="382" r:id="rId76"/>
    <p:sldId id="317" r:id="rId77"/>
    <p:sldId id="318" r:id="rId78"/>
    <p:sldId id="319" r:id="rId79"/>
    <p:sldId id="321" r:id="rId80"/>
    <p:sldId id="417" r:id="rId81"/>
    <p:sldId id="418" r:id="rId82"/>
    <p:sldId id="323" r:id="rId83"/>
    <p:sldId id="325" r:id="rId84"/>
    <p:sldId id="429" r:id="rId85"/>
  </p:sldIdLst>
  <p:sldSz cx="9144000" cy="6858000" type="screen4x3"/>
  <p:notesSz cx="67437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433" autoAdjust="0"/>
    <p:restoredTop sz="86430"/>
  </p:normalViewPr>
  <p:slideViewPr>
    <p:cSldViewPr>
      <p:cViewPr varScale="1">
        <p:scale>
          <a:sx n="72" d="100"/>
          <a:sy n="72" d="100"/>
        </p:scale>
        <p:origin x="216" y="1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9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138DF58-AC0D-2845-9EAB-36C33607EF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98E248F-F720-AC40-947A-E9DD1916CD8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A426E775-A013-9749-9E09-A186F30DBD9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2EADB667-193D-634C-A5C9-05A993218D2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0C0B7C-30D2-9B4F-86F5-84EE6BE6D4CD}" type="slidenum">
              <a:rPr lang="es-ES_tradnl" altLang="es-ES_tradnl"/>
              <a:pPr/>
              <a:t>‹Nº›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23FC0F2-104E-214A-BEBB-AF681602DD7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3D511AC-0EDB-2147-8AA0-1A2086D1EC1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834C7D1-ED63-7B4D-815A-7E4B64D34B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20A0EDF-A034-6943-B3DA-3C44D15271B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noProof="0"/>
              <a:t>Haga clic para modificar el estilo de texto del patrón</a:t>
            </a:r>
          </a:p>
          <a:p>
            <a:pPr lvl="1"/>
            <a:r>
              <a:rPr lang="es-ES_tradnl" altLang="es-ES_tradnl" noProof="0"/>
              <a:t>Segundo nivel</a:t>
            </a:r>
          </a:p>
          <a:p>
            <a:pPr lvl="2"/>
            <a:r>
              <a:rPr lang="es-ES_tradnl" altLang="es-ES_tradnl" noProof="0"/>
              <a:t>Tercer nivel</a:t>
            </a:r>
          </a:p>
          <a:p>
            <a:pPr lvl="3"/>
            <a:r>
              <a:rPr lang="es-ES_tradnl" altLang="es-ES_tradnl" noProof="0"/>
              <a:t>Cuarto nivel</a:t>
            </a:r>
          </a:p>
          <a:p>
            <a:pPr lvl="4"/>
            <a:r>
              <a:rPr lang="es-ES_tradnl" altLang="es-ES_tradnl" noProof="0"/>
              <a:t>Quinto nivel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0CF5A879-E283-D846-B80F-B1044C673B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253121EA-5769-3240-BAA4-A9D31271D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C294C2-3E43-4744-953D-8FD973CBB3B3}" type="slidenum">
              <a:rPr lang="es-ES_tradnl" altLang="es-ES_tradnl"/>
              <a:pPr/>
              <a:t>‹Nº›</a:t>
            </a:fld>
            <a:endParaRPr lang="es-ES_tradnl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1EA2DA-C7FF-3244-8080-51627EBE8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CD7C60-B82A-4F4C-8876-5DF6823926F5}" type="slidenum">
              <a:rPr lang="es-ES_tradnl" altLang="es-ES_tradnl" sz="1200"/>
              <a:pPr/>
              <a:t>1</a:t>
            </a:fld>
            <a:endParaRPr lang="es-ES_tradnl" altLang="es-ES_tradnl" sz="120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A78574A1-C12B-9D48-9DB7-58AC8FFEC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742950"/>
            <a:ext cx="4954588" cy="3716338"/>
          </a:xfrm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6306B49-7EE6-704D-BEC3-B1B568CC1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8525" y="4706938"/>
            <a:ext cx="4946650" cy="4456112"/>
          </a:xfrm>
        </p:spPr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C27F1D-45C8-3B40-BA2A-CF9876A1A1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F09AF9-9288-F54A-B9D5-70F159EF7BDD}" type="slidenum">
              <a:rPr lang="es-ES_tradnl" altLang="es-ES_tradnl" sz="1200"/>
              <a:pPr/>
              <a:t>10</a:t>
            </a:fld>
            <a:endParaRPr lang="es-ES_tradnl" altLang="es-ES_tradnl" sz="120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89EC4E8-028A-194F-8897-C0FD90F28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27A11BC4-34B2-224B-BA21-E97EF837A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F72779-883F-B54E-8743-050500671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4D6125-5AAD-4741-B771-37302417C578}" type="slidenum">
              <a:rPr lang="es-ES_tradnl" altLang="es-ES_tradnl" sz="1200"/>
              <a:pPr/>
              <a:t>11</a:t>
            </a:fld>
            <a:endParaRPr lang="es-ES_tradnl" altLang="es-ES_tradnl" sz="1200"/>
          </a:p>
        </p:txBody>
      </p:sp>
      <p:sp>
        <p:nvSpPr>
          <p:cNvPr id="322562" name="Rectangle 2">
            <a:extLst>
              <a:ext uri="{FF2B5EF4-FFF2-40B4-BE49-F238E27FC236}">
                <a16:creationId xmlns:a16="http://schemas.microsoft.com/office/drawing/2014/main" id="{74AA7126-0702-C747-A3FA-737ACE955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5415478D-BA50-1B4F-BDE4-5EE4E033E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649762-F3F7-9544-AE6C-1B36AFCA77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66B0A9-9AFE-4E47-9D6F-CCBC983E710F}" type="slidenum">
              <a:rPr lang="es-ES_tradnl" altLang="es-ES_tradnl" sz="1200"/>
              <a:pPr/>
              <a:t>12</a:t>
            </a:fld>
            <a:endParaRPr lang="es-ES_tradnl" altLang="es-ES_tradnl" sz="1200"/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FCC3E452-4EBF-4D4F-AB8E-410EE8C8B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F069815E-86E1-714A-A76E-632904555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DD2F21-9D50-9248-9E1A-E9CBEF202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8E3768-2FB4-8746-9767-C237178FEBD7}" type="slidenum">
              <a:rPr lang="es-ES_tradnl" altLang="es-ES_tradnl" sz="1200"/>
              <a:pPr/>
              <a:t>13</a:t>
            </a:fld>
            <a:endParaRPr lang="es-ES_tradnl" altLang="es-ES_tradnl" sz="1200"/>
          </a:p>
        </p:txBody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09D358BF-2602-1549-ABF2-E861177B7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675414D0-3FB0-A14C-AE41-2AB079E55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1A610C-A543-CB4E-A21A-C878B159A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DF4BAF-0FB9-4D45-B714-D4FB6D5BA174}" type="slidenum">
              <a:rPr lang="es-ES_tradnl" altLang="es-ES_tradnl" sz="1200"/>
              <a:pPr/>
              <a:t>14</a:t>
            </a:fld>
            <a:endParaRPr lang="es-ES_tradnl" altLang="es-ES_tradnl" sz="1200"/>
          </a:p>
        </p:txBody>
      </p:sp>
      <p:sp>
        <p:nvSpPr>
          <p:cNvPr id="295938" name="Rectangle 2">
            <a:extLst>
              <a:ext uri="{FF2B5EF4-FFF2-40B4-BE49-F238E27FC236}">
                <a16:creationId xmlns:a16="http://schemas.microsoft.com/office/drawing/2014/main" id="{CDF42E10-F194-224B-BE6F-9ACE109B6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id="{9038E1CD-86E3-1643-AE93-59B0F92AF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D88255-C360-4A48-9A3B-A1055B685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EF2C41-CF89-2B41-BB26-8032DDD975C4}" type="slidenum">
              <a:rPr lang="es-ES_tradnl" altLang="es-ES_tradnl" sz="1200"/>
              <a:pPr/>
              <a:t>15</a:t>
            </a:fld>
            <a:endParaRPr lang="es-ES_tradnl" altLang="es-ES_tradnl" sz="1200"/>
          </a:p>
        </p:txBody>
      </p:sp>
      <p:sp>
        <p:nvSpPr>
          <p:cNvPr id="297986" name="Rectangle 2">
            <a:extLst>
              <a:ext uri="{FF2B5EF4-FFF2-40B4-BE49-F238E27FC236}">
                <a16:creationId xmlns:a16="http://schemas.microsoft.com/office/drawing/2014/main" id="{6F485387-3AB5-0745-BDB5-1B659A7F3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D0D551E6-787C-D549-A9AC-31D02E9B4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A7B429-8FB4-2D42-93E7-34041075A2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489B62-4EBB-074D-979F-D6A7EB39F2CC}" type="slidenum">
              <a:rPr lang="es-ES_tradnl" altLang="es-ES_tradnl" sz="1200"/>
              <a:pPr/>
              <a:t>16</a:t>
            </a:fld>
            <a:endParaRPr lang="es-ES_tradnl" altLang="es-ES_tradnl" sz="1200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E9C94CA1-A68B-BD4C-90C5-E48414A554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49AA3748-0224-2B4D-A5A0-89FDE7359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0F3731-A92A-1E4A-A239-89B76B816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798EC7-FA57-634F-B041-64F949429926}" type="slidenum">
              <a:rPr lang="es-ES_tradnl" altLang="es-ES_tradnl" sz="1200"/>
              <a:pPr/>
              <a:t>17</a:t>
            </a:fld>
            <a:endParaRPr lang="es-ES_tradnl" altLang="es-ES_tradnl" sz="1200"/>
          </a:p>
        </p:txBody>
      </p:sp>
      <p:sp>
        <p:nvSpPr>
          <p:cNvPr id="302082" name="Rectangle 2">
            <a:extLst>
              <a:ext uri="{FF2B5EF4-FFF2-40B4-BE49-F238E27FC236}">
                <a16:creationId xmlns:a16="http://schemas.microsoft.com/office/drawing/2014/main" id="{B18E0598-B064-B243-B11C-0666437CB5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B6769FEF-486F-5543-ACC0-662B974A7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7D0DB3-4BEA-A941-81F7-04741F108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034C27-FFC1-FB4D-ABA9-53CE31D6A969}" type="slidenum">
              <a:rPr lang="es-ES_tradnl" altLang="es-ES_tradnl" sz="1200"/>
              <a:pPr/>
              <a:t>18</a:t>
            </a:fld>
            <a:endParaRPr lang="es-ES_tradnl" altLang="es-ES_tradnl" sz="1200"/>
          </a:p>
        </p:txBody>
      </p:sp>
      <p:sp>
        <p:nvSpPr>
          <p:cNvPr id="304130" name="Rectangle 2">
            <a:extLst>
              <a:ext uri="{FF2B5EF4-FFF2-40B4-BE49-F238E27FC236}">
                <a16:creationId xmlns:a16="http://schemas.microsoft.com/office/drawing/2014/main" id="{9D76CF0E-D6C2-3F43-9A70-218170DCD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0CCC7168-E69D-7C4D-93F4-3D419BA29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5518BC-0EB2-854B-A0D1-71A59AD2A0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4ACD12-6D9D-7046-AD14-11D0EF680C8D}" type="slidenum">
              <a:rPr lang="es-ES_tradnl" altLang="es-ES_tradnl" sz="1200"/>
              <a:pPr/>
              <a:t>19</a:t>
            </a:fld>
            <a:endParaRPr lang="es-ES_tradnl" altLang="es-ES_tradnl" sz="1200"/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EEAD969F-157D-C64C-BDEE-287068666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29F4A6B4-F7EE-8F4A-83E5-32D78C068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FABE81-7776-7F41-84ED-C25A94F44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2B1D16-EE1F-2A4B-86B0-E6412072E889}" type="slidenum">
              <a:rPr lang="es-ES_tradnl" altLang="es-ES_tradnl" sz="1200"/>
              <a:pPr/>
              <a:t>2</a:t>
            </a:fld>
            <a:endParaRPr lang="es-ES_tradnl" altLang="es-ES_tradnl" sz="120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53227556-A6D9-2A48-B4B6-5B5863B120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742950"/>
            <a:ext cx="4954588" cy="3716338"/>
          </a:xfrm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D24639C0-A649-0847-88AD-3F9401E1F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8525" y="4706938"/>
            <a:ext cx="4946650" cy="4456112"/>
          </a:xfrm>
        </p:spPr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126402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C75142-4976-F949-B70F-6DE3F49C00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A373F0-3A62-BF44-A64B-B2A589FD6BAC}" type="slidenum">
              <a:rPr lang="es-ES_tradnl" altLang="es-ES_tradnl" sz="1200"/>
              <a:pPr/>
              <a:t>20</a:t>
            </a:fld>
            <a:endParaRPr lang="es-ES_tradnl" altLang="es-ES_tradnl" sz="1200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3D7D937A-CA27-D144-A4C8-19E1B6487B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48DC6DCB-DFCB-EA49-8FA4-959EB7C9C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A3844-4B81-9C4B-ABEF-68A0DF992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5D6E09-36C5-7D4E-BA0C-AF1E1C202562}" type="slidenum">
              <a:rPr lang="es-ES_tradnl" altLang="es-ES_tradnl" sz="1200"/>
              <a:pPr/>
              <a:t>21</a:t>
            </a:fld>
            <a:endParaRPr lang="es-ES_tradnl" altLang="es-ES_tradnl" sz="1200"/>
          </a:p>
        </p:txBody>
      </p:sp>
      <p:sp>
        <p:nvSpPr>
          <p:cNvPr id="310274" name="Rectangle 2">
            <a:extLst>
              <a:ext uri="{FF2B5EF4-FFF2-40B4-BE49-F238E27FC236}">
                <a16:creationId xmlns:a16="http://schemas.microsoft.com/office/drawing/2014/main" id="{83DAC91D-8B06-7C4E-B096-AD1BE7920D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>
            <a:extLst>
              <a:ext uri="{FF2B5EF4-FFF2-40B4-BE49-F238E27FC236}">
                <a16:creationId xmlns:a16="http://schemas.microsoft.com/office/drawing/2014/main" id="{C3F36D96-F681-D348-AC35-D159F701A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F0EA81-F17E-944A-AD3F-AA1DB9051D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B8F420-B79C-0E43-942B-32628BF7E1BB}" type="slidenum">
              <a:rPr lang="es-ES_tradnl" altLang="es-ES_tradnl" sz="1200"/>
              <a:pPr/>
              <a:t>22</a:t>
            </a:fld>
            <a:endParaRPr lang="es-ES_tradnl" altLang="es-ES_tradnl" sz="1200"/>
          </a:p>
        </p:txBody>
      </p:sp>
      <p:sp>
        <p:nvSpPr>
          <p:cNvPr id="312322" name="Rectangle 2">
            <a:extLst>
              <a:ext uri="{FF2B5EF4-FFF2-40B4-BE49-F238E27FC236}">
                <a16:creationId xmlns:a16="http://schemas.microsoft.com/office/drawing/2014/main" id="{EE43168B-57C2-554D-895C-62522DF795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>
            <a:extLst>
              <a:ext uri="{FF2B5EF4-FFF2-40B4-BE49-F238E27FC236}">
                <a16:creationId xmlns:a16="http://schemas.microsoft.com/office/drawing/2014/main" id="{CFD327B9-F637-AD40-A24D-E892728E8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444E39-BA11-9246-98CF-9C547E558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8D359E-6D0A-E045-B096-A2A0D18673E9}" type="slidenum">
              <a:rPr lang="es-ES_tradnl" altLang="es-ES_tradnl" sz="1200"/>
              <a:pPr/>
              <a:t>23</a:t>
            </a:fld>
            <a:endParaRPr lang="es-ES_tradnl" altLang="es-ES_tradnl" sz="1200"/>
          </a:p>
        </p:txBody>
      </p:sp>
      <p:sp>
        <p:nvSpPr>
          <p:cNvPr id="314370" name="Rectangle 2">
            <a:extLst>
              <a:ext uri="{FF2B5EF4-FFF2-40B4-BE49-F238E27FC236}">
                <a16:creationId xmlns:a16="http://schemas.microsoft.com/office/drawing/2014/main" id="{C6B32580-2DB0-F842-A171-063F3E7AB1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>
            <a:extLst>
              <a:ext uri="{FF2B5EF4-FFF2-40B4-BE49-F238E27FC236}">
                <a16:creationId xmlns:a16="http://schemas.microsoft.com/office/drawing/2014/main" id="{E33C9769-0EC6-0847-961C-A97FFCE41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085D8E-402F-DC44-841A-FC6A506B93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F75E4A-8833-124C-A713-2017C993F2FA}" type="slidenum">
              <a:rPr lang="es-ES_tradnl" altLang="es-ES_tradnl" sz="1200"/>
              <a:pPr/>
              <a:t>24</a:t>
            </a:fld>
            <a:endParaRPr lang="es-ES_tradnl" altLang="es-ES_tradnl" sz="1200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F127C0F6-8368-8848-AF4D-FFFAFFB8E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4DE2164B-3D51-0B4F-9E1A-23BA96181F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11CA63-C499-9646-9E98-6B6FD23C95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FC952C-1E6F-AA41-BF7D-66210FEBD67B}" type="slidenum">
              <a:rPr lang="es-ES_tradnl" altLang="es-ES_tradnl" sz="1200"/>
              <a:pPr/>
              <a:t>25</a:t>
            </a:fld>
            <a:endParaRPr lang="es-ES_tradnl" altLang="es-ES_tradnl" sz="1200"/>
          </a:p>
        </p:txBody>
      </p:sp>
      <p:sp>
        <p:nvSpPr>
          <p:cNvPr id="318466" name="Rectangle 2">
            <a:extLst>
              <a:ext uri="{FF2B5EF4-FFF2-40B4-BE49-F238E27FC236}">
                <a16:creationId xmlns:a16="http://schemas.microsoft.com/office/drawing/2014/main" id="{D1D6A076-8482-C347-A7C7-C05F1B42C7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490F13E1-5B79-A543-A556-052023600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53222C-CDF3-484D-9074-3D70ADC4B6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EFFD91-6AF4-E049-9EEE-788174831152}" type="slidenum">
              <a:rPr lang="es-ES_tradnl" altLang="es-ES_tradnl" sz="1200"/>
              <a:pPr/>
              <a:t>26</a:t>
            </a:fld>
            <a:endParaRPr lang="es-ES_tradnl" altLang="es-ES_tradnl" sz="1200"/>
          </a:p>
        </p:txBody>
      </p:sp>
      <p:sp>
        <p:nvSpPr>
          <p:cNvPr id="320514" name="Rectangle 2">
            <a:extLst>
              <a:ext uri="{FF2B5EF4-FFF2-40B4-BE49-F238E27FC236}">
                <a16:creationId xmlns:a16="http://schemas.microsoft.com/office/drawing/2014/main" id="{7E98ACDB-483C-9142-86B8-77FDD61DEF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6841EE9C-ABB6-B746-B89B-E40C4CA96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27E3CE-E4B5-424A-B93A-1BF6170E5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6C605F-8236-6644-99D0-51F1AA691F24}" type="slidenum">
              <a:rPr lang="es-ES_tradnl" altLang="es-ES_tradnl" sz="1200"/>
              <a:pPr/>
              <a:t>27</a:t>
            </a:fld>
            <a:endParaRPr lang="es-ES_tradnl" altLang="es-ES_tradnl" sz="1200"/>
          </a:p>
        </p:txBody>
      </p: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60F13655-94E6-0141-ABDB-3A0C903BAA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46C6F03A-73A9-B940-916E-5BCF3B717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26D646-082F-3240-A811-258CF15F0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338AE5-2454-A546-B23C-6CC5EC942CF6}" type="slidenum">
              <a:rPr lang="es-ES_tradnl" altLang="es-ES_tradnl" sz="1200"/>
              <a:pPr/>
              <a:t>28</a:t>
            </a:fld>
            <a:endParaRPr lang="es-ES_tradnl" altLang="es-ES_tradnl" sz="1200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6CF02627-1FBA-3944-93DF-DAF45C0A67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0559D3C2-FB00-0C4A-B337-E638E54AA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3E70C7-0C72-A947-8DA7-A600FEC8F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74CCA1-A807-854B-BE29-FBB0E36A62A2}" type="slidenum">
              <a:rPr lang="es-ES_tradnl" altLang="es-ES_tradnl" sz="1200"/>
              <a:pPr/>
              <a:t>29</a:t>
            </a:fld>
            <a:endParaRPr lang="es-ES_tradnl" altLang="es-ES_tradnl" sz="1200"/>
          </a:p>
        </p:txBody>
      </p:sp>
      <p:sp>
        <p:nvSpPr>
          <p:cNvPr id="328706" name="Rectangle 2">
            <a:extLst>
              <a:ext uri="{FF2B5EF4-FFF2-40B4-BE49-F238E27FC236}">
                <a16:creationId xmlns:a16="http://schemas.microsoft.com/office/drawing/2014/main" id="{E3EDC4D7-F09C-6E46-BE00-64C2DA77C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91F890A5-E64C-694D-8462-FA66998DD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A352DE-F497-FB4E-9570-9DFDBAF32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602788-94E7-F44D-9787-C994E90DEF79}" type="slidenum">
              <a:rPr lang="es-ES_tradnl" altLang="es-ES_tradnl" sz="1200"/>
              <a:pPr/>
              <a:t>3</a:t>
            </a:fld>
            <a:endParaRPr lang="es-ES_tradnl" altLang="es-ES_tradnl" sz="1200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335F91DE-8995-FE42-A110-1F2B075C7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927414D6-F888-8C47-AE21-5B84D6444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518B49-8233-5546-876F-70CE509393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556AAF-7A35-1C47-A16F-57B2661FF3E5}" type="slidenum">
              <a:rPr lang="es-ES_tradnl" altLang="es-ES_tradnl" sz="1200"/>
              <a:pPr/>
              <a:t>30</a:t>
            </a:fld>
            <a:endParaRPr lang="es-ES_tradnl" altLang="es-ES_tradnl" sz="1200"/>
          </a:p>
        </p:txBody>
      </p:sp>
      <p:sp>
        <p:nvSpPr>
          <p:cNvPr id="330754" name="Rectangle 2">
            <a:extLst>
              <a:ext uri="{FF2B5EF4-FFF2-40B4-BE49-F238E27FC236}">
                <a16:creationId xmlns:a16="http://schemas.microsoft.com/office/drawing/2014/main" id="{D62A8047-2150-B648-BD91-E94282D69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C2AD3BF9-944E-014A-8C96-167AFD2E7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78C2CC-DA53-9044-8F27-D487167B92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23FBC9-6683-9D48-AC9F-5C6D6611D33D}" type="slidenum">
              <a:rPr lang="es-ES_tradnl" altLang="es-ES_tradnl" sz="1200"/>
              <a:pPr/>
              <a:t>31</a:t>
            </a:fld>
            <a:endParaRPr lang="es-ES_tradnl" altLang="es-ES_tradnl" sz="1200"/>
          </a:p>
        </p:txBody>
      </p:sp>
      <p:sp>
        <p:nvSpPr>
          <p:cNvPr id="332802" name="Rectangle 2">
            <a:extLst>
              <a:ext uri="{FF2B5EF4-FFF2-40B4-BE49-F238E27FC236}">
                <a16:creationId xmlns:a16="http://schemas.microsoft.com/office/drawing/2014/main" id="{236521CE-C681-D34D-8DE9-5BDBAB72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>
            <a:extLst>
              <a:ext uri="{FF2B5EF4-FFF2-40B4-BE49-F238E27FC236}">
                <a16:creationId xmlns:a16="http://schemas.microsoft.com/office/drawing/2014/main" id="{896F92F7-7B07-504D-8300-757296B73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33A300-9F4D-3546-B345-8CB65673E4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EBB8DC-B42F-FB42-98D6-C51FC1F91FE7}" type="slidenum">
              <a:rPr lang="es-ES_tradnl" altLang="es-ES_tradnl" sz="1200"/>
              <a:pPr/>
              <a:t>32</a:t>
            </a:fld>
            <a:endParaRPr lang="es-ES_tradnl" altLang="es-ES_tradnl" sz="1200"/>
          </a:p>
        </p:txBody>
      </p:sp>
      <p:sp>
        <p:nvSpPr>
          <p:cNvPr id="334850" name="Rectangle 2">
            <a:extLst>
              <a:ext uri="{FF2B5EF4-FFF2-40B4-BE49-F238E27FC236}">
                <a16:creationId xmlns:a16="http://schemas.microsoft.com/office/drawing/2014/main" id="{52947D5E-D35B-5641-AD31-1DB071CD8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F76E8908-DB09-6B44-81E7-7F9D45065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017398-8A31-674A-BE5C-ECE6C3580B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C07243-6704-0D45-8FBF-D5433650D7BF}" type="slidenum">
              <a:rPr lang="es-ES_tradnl" altLang="es-ES_tradnl" sz="1200"/>
              <a:pPr/>
              <a:t>33</a:t>
            </a:fld>
            <a:endParaRPr lang="es-ES_tradnl" altLang="es-ES_tradnl" sz="1200"/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5A1F6B72-44CB-2447-9B6D-2AE08EF8D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AC73F279-DCBC-294E-8EE6-1C950996F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F83FF5-D769-F248-B99F-AC6DA6403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5CEB05-FEF0-CE44-BFE4-D19C43B54EC8}" type="slidenum">
              <a:rPr lang="es-ES_tradnl" altLang="es-ES_tradnl" sz="1200"/>
              <a:pPr/>
              <a:t>34</a:t>
            </a:fld>
            <a:endParaRPr lang="es-ES_tradnl" altLang="es-ES_tradnl" sz="1200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5CD92867-33EE-7A45-8170-6AC22BD46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B73697F3-D06F-2349-A1CE-7491D2980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E7855A-99D4-9249-8DC9-29B85D08D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679CFA-518C-C741-95F8-04BA75544545}" type="slidenum">
              <a:rPr lang="es-ES_tradnl" altLang="es-ES_tradnl" sz="1200"/>
              <a:pPr/>
              <a:t>35</a:t>
            </a:fld>
            <a:endParaRPr lang="es-ES_tradnl" altLang="es-ES_tradnl" sz="1200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F79E8957-D245-564A-8269-B89D8A8B2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83AD48AB-1C92-D04E-97C8-25A1B6298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89DB8B-8BD9-3444-B0BB-234DAF68C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3D78C2-5C83-9146-915C-C0BB201B5DE2}" type="slidenum">
              <a:rPr lang="es-ES_tradnl" altLang="es-ES_tradnl" sz="1200"/>
              <a:pPr/>
              <a:t>36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91692748-3F81-CD4B-A1A1-D2586794C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7EA18894-6615-A843-8BC9-2ECB3A1B2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CB638B-270F-1848-A974-431052532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746D75-9F7B-D340-A896-4F8CD2B92699}" type="slidenum">
              <a:rPr lang="es-ES_tradnl" altLang="es-ES_tradnl" sz="1200"/>
              <a:pPr/>
              <a:t>37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D73A08EA-D2B3-4A4C-A262-F997F26370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8748FA03-1737-CD4E-92D9-D1FBE8BD9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830059-B3A5-494E-B5B6-DDBA468DFC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64A285-DA0C-E848-A0CF-EA7BD7DBC8C4}" type="slidenum">
              <a:rPr lang="es-ES_tradnl" altLang="es-ES_tradnl" sz="1200"/>
              <a:pPr/>
              <a:t>38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857BF8F4-51DD-CB44-85D3-4EFDE8E64C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E5940EC5-258F-6748-B2EC-C273D3CA9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B93AD3-046D-2D4A-9E5B-068097FAD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A802DC-6571-894F-8AF1-4D26E00A00F6}" type="slidenum">
              <a:rPr lang="es-ES_tradnl" altLang="es-ES_tradnl" sz="1200"/>
              <a:pPr/>
              <a:t>39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6F174A2B-05EE-7A4A-AD88-D1CA15C06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34EC5A1F-E361-944B-90B7-AAC1C50A3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29814E-F9DB-394C-9549-D1807039C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D128AD-B43B-D248-B203-AAFAEC67761F}" type="slidenum">
              <a:rPr lang="es-ES_tradnl" altLang="es-ES_tradnl" sz="1200"/>
              <a:pPr/>
              <a:t>4</a:t>
            </a:fld>
            <a:endParaRPr lang="es-ES_tradnl" altLang="es-ES_tradnl" sz="1200"/>
          </a:p>
        </p:txBody>
      </p:sp>
      <p:sp>
        <p:nvSpPr>
          <p:cNvPr id="388098" name="Rectangle 2">
            <a:extLst>
              <a:ext uri="{FF2B5EF4-FFF2-40B4-BE49-F238E27FC236}">
                <a16:creationId xmlns:a16="http://schemas.microsoft.com/office/drawing/2014/main" id="{591E3F64-112E-D541-B2D8-84AE8714C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>
            <a:extLst>
              <a:ext uri="{FF2B5EF4-FFF2-40B4-BE49-F238E27FC236}">
                <a16:creationId xmlns:a16="http://schemas.microsoft.com/office/drawing/2014/main" id="{170CD8B8-6052-5746-9D35-075968A0F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0DAC17-ED1D-944D-9C68-43A106085A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563198-B332-E148-A9F6-7993922459D0}" type="slidenum">
              <a:rPr lang="es-ES_tradnl" altLang="es-ES_tradnl" sz="1200"/>
              <a:pPr/>
              <a:t>40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52463920-0F9B-174D-88D4-D1AF25E8BA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1EBD6AC-A188-3B4A-8152-5F74C0ABC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2C60C2-5C0F-B94E-A7AD-DCA2DB1A3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598115-BCA1-C749-BDA2-69D9B7247275}" type="slidenum">
              <a:rPr lang="es-ES_tradnl" altLang="es-ES_tradnl" sz="1200"/>
              <a:pPr/>
              <a:t>41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55572BF0-8BB1-6F49-BA14-5CCEA82565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0D2A28C0-EA93-C14A-918D-4B3185E6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67C38F-7135-D445-B2E6-2C34C0C55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45DE8C-4A64-AA42-93CA-9806967FC42E}" type="slidenum">
              <a:rPr lang="es-ES_tradnl" altLang="es-ES_tradnl" sz="1200"/>
              <a:pPr/>
              <a:t>42</a:t>
            </a:fld>
            <a:endParaRPr lang="es-ES_tradnl" altLang="es-ES_tradnl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872D3606-4BD7-E041-A662-BE81FCA58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65AACA47-1574-494B-B3C4-51BE6ECEC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A1E6A-3EE4-4D44-A7C1-F8246EAA08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B33A97-C961-3E40-8CE7-94A518EEFAC3}" type="slidenum">
              <a:rPr lang="es-ES_tradnl" altLang="es-ES_tradnl" sz="1200"/>
              <a:pPr/>
              <a:t>43</a:t>
            </a:fld>
            <a:endParaRPr lang="es-ES_tradnl" altLang="es-ES_tradnl" sz="1200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90D670CC-DA34-9C42-B0AB-1F9B6F63D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3018EBDD-458C-7847-A56A-F0A2A46A8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6BCA0D-E67C-3047-936D-9F0E7BDFFA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E426CD-B7C8-F249-835C-18FA9B969D38}" type="slidenum">
              <a:rPr lang="es-ES_tradnl" altLang="es-ES_tradnl" sz="1200"/>
              <a:pPr/>
              <a:t>44</a:t>
            </a:fld>
            <a:endParaRPr lang="es-ES_tradnl" altLang="es-ES_tradnl" sz="1200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908226B8-3E2B-4343-9A3C-11429E988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7CB71AF8-0FD4-4745-8DEE-538BFCAFF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00CE35-B761-5446-BF6E-6A6494E64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5E462A-9923-3042-84D1-CBDFD387DC21}" type="slidenum">
              <a:rPr lang="es-ES_tradnl" altLang="es-ES_tradnl" sz="1200"/>
              <a:pPr/>
              <a:t>45</a:t>
            </a:fld>
            <a:endParaRPr lang="es-ES_tradnl" altLang="es-ES_tradnl" sz="1200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ED5148DD-D120-9141-A6DE-4C11DA1AD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FF6880C1-2BA1-3142-B62A-764C547AE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2EDC50-E0DF-B446-8B24-8B7BE4F7D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00E613-CD99-3242-875B-DD70CD482749}" type="slidenum">
              <a:rPr lang="es-ES_tradnl" altLang="es-ES_tradnl" sz="1200"/>
              <a:pPr/>
              <a:t>46</a:t>
            </a:fld>
            <a:endParaRPr lang="es-ES_tradnl" altLang="es-ES_tradnl" sz="1200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ECC1AEE6-0CD2-F34D-8D24-6B4BA2768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44C65473-FB12-8A41-A854-5A2C4A22A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1CCCE5-1A53-274F-ADE6-6790E7DD9B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E9CD1F-060E-A342-A59B-401FF0E01E6C}" type="slidenum">
              <a:rPr lang="es-ES_tradnl" altLang="es-ES_tradnl" sz="1200"/>
              <a:pPr/>
              <a:t>47</a:t>
            </a:fld>
            <a:endParaRPr lang="es-ES_tradnl" altLang="es-ES_tradnl" sz="12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D2CBCC21-F0CA-8F45-897E-EB71CF9B6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50AD385E-77BE-1141-B721-D4DF70A0D7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F124C3-98B9-BC40-915B-700708F39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466CEC6-7500-494D-BE13-6391E725DEAB}" type="slidenum">
              <a:rPr lang="es-ES_tradnl" altLang="es-ES_tradnl" sz="1200"/>
              <a:pPr/>
              <a:t>48</a:t>
            </a:fld>
            <a:endParaRPr lang="es-ES_tradnl" altLang="es-ES_tradnl" sz="12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B5D29C66-F292-1246-B778-13C52C95E0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0159994F-092C-FB4F-A096-28672B406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094CDF-E1FA-DF4C-8AB7-7014F332D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925166-0362-C04C-8504-5FA1905BEB73}" type="slidenum">
              <a:rPr lang="es-ES_tradnl" altLang="es-ES_tradnl" sz="1200"/>
              <a:pPr/>
              <a:t>49</a:t>
            </a:fld>
            <a:endParaRPr lang="es-ES_tradnl" altLang="es-ES_tradnl" sz="1200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30928EE2-5EED-BE42-91CB-761E598F8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F5B7BE99-BE5F-1643-8E50-9C4B652B2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3980BB-4A83-1947-B680-723D32B1E5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64F178-C49A-C54B-B121-7B7CB9BE3B68}" type="slidenum">
              <a:rPr lang="es-ES_tradnl" altLang="es-ES_tradnl" sz="1200"/>
              <a:pPr/>
              <a:t>5</a:t>
            </a:fld>
            <a:endParaRPr lang="es-ES_tradnl" altLang="es-ES_tradnl" sz="1200"/>
          </a:p>
        </p:txBody>
      </p:sp>
      <p:sp>
        <p:nvSpPr>
          <p:cNvPr id="390146" name="Rectangle 2">
            <a:extLst>
              <a:ext uri="{FF2B5EF4-FFF2-40B4-BE49-F238E27FC236}">
                <a16:creationId xmlns:a16="http://schemas.microsoft.com/office/drawing/2014/main" id="{2263821C-D739-D74C-AAF9-E9EBEF3EDF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300E5388-837C-5B49-9BEB-7EDAF6B28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E33B67-33C1-8A4C-964C-08146E61A3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4922DB-1FBC-894B-8E4E-A726DE4EA263}" type="slidenum">
              <a:rPr lang="es-ES_tradnl" altLang="es-ES_tradnl" sz="1200"/>
              <a:pPr/>
              <a:t>50</a:t>
            </a:fld>
            <a:endParaRPr lang="es-ES_tradnl" altLang="es-ES_tradnl" sz="1200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71E21DF5-01AA-2447-83E0-163340977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4B5D7D16-8F2A-AA45-B0C4-FEF764456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A9A14C-4F44-334D-982A-61FFCCC6B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4DD720-EAF6-AB4A-8B02-B95967AB7FF3}" type="slidenum">
              <a:rPr lang="es-ES_tradnl" altLang="es-ES_tradnl" sz="1200"/>
              <a:pPr/>
              <a:t>51</a:t>
            </a:fld>
            <a:endParaRPr lang="es-ES_tradnl" altLang="es-ES_tradnl" sz="1200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A4645779-73EE-7940-9BB8-3C17D2923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92D1576B-6B2E-804D-B49F-4F34AC62E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E5F8F1-5491-6D4B-81A3-2FA179A9A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A37237-6150-A64F-AF60-974A90FC40E9}" type="slidenum">
              <a:rPr lang="es-ES_tradnl" altLang="es-ES_tradnl" sz="1200"/>
              <a:pPr/>
              <a:t>52</a:t>
            </a:fld>
            <a:endParaRPr lang="es-ES_tradnl" altLang="es-ES_tradnl" sz="1200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B92711FF-08D2-7F43-99BA-D2889F5A0C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ADDA501B-E2F1-FB45-9C1F-592E881EE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22C-34C7-0E4A-9229-2874AF03D8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62312F-3189-9C49-A60F-C589D89E5723}" type="slidenum">
              <a:rPr lang="es-ES_tradnl" altLang="es-ES_tradnl" sz="1200"/>
              <a:pPr/>
              <a:t>53</a:t>
            </a:fld>
            <a:endParaRPr lang="es-ES_tradnl" altLang="es-ES_tradnl" sz="1200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9E30AEB7-ECAC-D944-9DE7-33036CF59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3B720E65-88D6-084F-AC65-87538D10D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A256F7-2963-0049-9DBB-54386AA0D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25A8D2-CE25-C443-8B84-DB902773EA4A}" type="slidenum">
              <a:rPr lang="es-ES_tradnl" altLang="es-ES_tradnl" sz="1200"/>
              <a:pPr/>
              <a:t>54</a:t>
            </a:fld>
            <a:endParaRPr lang="es-ES_tradnl" altLang="es-ES_tradnl" sz="1200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F88A6004-DCB0-4B40-9033-617E5AA6F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7979F535-4F29-5D43-AF9A-B219C60BE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E851D2-267B-5142-94B1-4C41F4492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437DD8-F63A-CD43-BC07-E826EAFFF52C}" type="slidenum">
              <a:rPr lang="es-ES_tradnl" altLang="es-ES_tradnl" sz="1200"/>
              <a:pPr/>
              <a:t>55</a:t>
            </a:fld>
            <a:endParaRPr lang="es-ES_tradnl" altLang="es-ES_tradnl" sz="1200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1CB56C51-DA48-A442-8424-A8C438441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EF78D6AD-5BD5-3242-8C43-FEC9A49E8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C9C44E-BAA9-DC4F-A271-B3439A071A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A9BA1F-7104-E042-A4B7-76D24D9FF56E}" type="slidenum">
              <a:rPr lang="es-ES_tradnl" altLang="es-ES_tradnl" sz="1200"/>
              <a:pPr/>
              <a:t>56</a:t>
            </a:fld>
            <a:endParaRPr lang="es-ES_tradnl" altLang="es-ES_tradnl" sz="1200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DC43EE91-45F4-3B48-B2D0-9D65F87B0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1671A130-83AA-0145-93F0-9F680CC91F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36DC2A-8974-A54A-9A0E-A03804CE2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574988-703E-8649-A174-D89B80B6ECB5}" type="slidenum">
              <a:rPr lang="es-ES_tradnl" altLang="es-ES_tradnl" sz="1200"/>
              <a:pPr/>
              <a:t>57</a:t>
            </a:fld>
            <a:endParaRPr lang="es-ES_tradnl" altLang="es-ES_tradnl" sz="1200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15014635-3281-B54D-B8F8-09FAC49807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D2FAE484-5F66-E349-A46B-4A4FEBFD3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5BF0DB-BF34-914E-9ADD-F0046A050F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58CB88-5521-E545-B611-E8B4DECFDC6F}" type="slidenum">
              <a:rPr lang="es-ES_tradnl" altLang="es-ES_tradnl" sz="1200"/>
              <a:pPr/>
              <a:t>58</a:t>
            </a:fld>
            <a:endParaRPr lang="es-ES_tradnl" altLang="es-ES_tradnl" sz="1200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90BFE95A-7858-BC47-97D2-88ACE81DB5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A0B6A120-0AED-0042-970A-B78D34F8D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DF1D9F-0DBC-5F44-8819-7FA56D2D5E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E39358-F869-B34B-A2B4-B3A06C21CEE8}" type="slidenum">
              <a:rPr lang="es-ES_tradnl" altLang="es-ES_tradnl" sz="1200"/>
              <a:pPr/>
              <a:t>59</a:t>
            </a:fld>
            <a:endParaRPr lang="es-ES_tradnl" altLang="es-ES_tradnl" sz="1200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FE2FC3F2-6FF2-6A4A-AAE7-B3BCE98CA5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76D90EB5-93DA-FB42-BEC7-B77E41547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2D4F72-B06F-F54C-92E3-554FAA335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0C07B2-8E4E-484A-80BD-E8485C734327}" type="slidenum">
              <a:rPr lang="es-ES_tradnl" altLang="es-ES_tradnl" sz="1200"/>
              <a:pPr/>
              <a:t>6</a:t>
            </a:fld>
            <a:endParaRPr lang="es-ES_tradnl" altLang="es-ES_tradnl" sz="1200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0FC47FCA-A057-A745-8C21-2A7DBCF60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2ED94C7F-97C6-F84B-AED3-329F58125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E8A2F2-4287-064E-A1FE-8A8C9D634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D9BD21-1D71-A544-B64B-776932B41AA4}" type="slidenum">
              <a:rPr lang="es-ES_tradnl" altLang="es-ES_tradnl" sz="1200"/>
              <a:pPr/>
              <a:t>60</a:t>
            </a:fld>
            <a:endParaRPr lang="es-ES_tradnl" altLang="es-ES_tradnl" sz="1200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59C4E3A6-9544-C54E-B3CB-826D3C6B4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32B2D414-DD5A-5F4A-AD0F-6501AD412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1DD705-63CC-F642-B554-F39D710191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377B64-E7D8-4142-9074-1959E940D676}" type="slidenum">
              <a:rPr lang="es-ES_tradnl" altLang="es-ES_tradnl" sz="1200"/>
              <a:pPr/>
              <a:t>61</a:t>
            </a:fld>
            <a:endParaRPr lang="es-ES_tradnl" altLang="es-ES_tradnl" sz="1200"/>
          </a:p>
        </p:txBody>
      </p:sp>
      <p:sp>
        <p:nvSpPr>
          <p:cNvPr id="376834" name="Rectangle 2">
            <a:extLst>
              <a:ext uri="{FF2B5EF4-FFF2-40B4-BE49-F238E27FC236}">
                <a16:creationId xmlns:a16="http://schemas.microsoft.com/office/drawing/2014/main" id="{D6C7CC81-9B81-1D4A-A794-9B659DFB2E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0C9EB1F3-3DF8-4F48-B702-37E4A0E5D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3DDA9B-17E9-D84C-8878-7C0EFC059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48341A-A023-E043-81D4-F128CEBCAEF4}" type="slidenum">
              <a:rPr lang="es-ES_tradnl" altLang="es-ES_tradnl" sz="1200"/>
              <a:pPr/>
              <a:t>62</a:t>
            </a:fld>
            <a:endParaRPr lang="es-ES_tradnl" altLang="es-ES_tradnl" sz="1200"/>
          </a:p>
        </p:txBody>
      </p:sp>
      <p:sp>
        <p:nvSpPr>
          <p:cNvPr id="372738" name="Rectangle 2">
            <a:extLst>
              <a:ext uri="{FF2B5EF4-FFF2-40B4-BE49-F238E27FC236}">
                <a16:creationId xmlns:a16="http://schemas.microsoft.com/office/drawing/2014/main" id="{666F0BCC-2AF4-C243-87BE-2C65FA68C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>
            <a:extLst>
              <a:ext uri="{FF2B5EF4-FFF2-40B4-BE49-F238E27FC236}">
                <a16:creationId xmlns:a16="http://schemas.microsoft.com/office/drawing/2014/main" id="{C94601A5-5FBC-F14A-AEA4-BE1EA925D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152536-77F6-8144-8684-B891F7D336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F12982-4D43-BC4E-B227-0888BA39D6C6}" type="slidenum">
              <a:rPr lang="es-ES_tradnl" altLang="es-ES_tradnl" sz="1200"/>
              <a:pPr/>
              <a:t>63</a:t>
            </a:fld>
            <a:endParaRPr lang="es-ES_tradnl" altLang="es-ES_tradnl" sz="1200"/>
          </a:p>
        </p:txBody>
      </p:sp>
      <p:sp>
        <p:nvSpPr>
          <p:cNvPr id="378882" name="Rectangle 2">
            <a:extLst>
              <a:ext uri="{FF2B5EF4-FFF2-40B4-BE49-F238E27FC236}">
                <a16:creationId xmlns:a16="http://schemas.microsoft.com/office/drawing/2014/main" id="{D50E4604-AFE2-5E47-A6B5-4DAA193CD7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>
            <a:extLst>
              <a:ext uri="{FF2B5EF4-FFF2-40B4-BE49-F238E27FC236}">
                <a16:creationId xmlns:a16="http://schemas.microsoft.com/office/drawing/2014/main" id="{3499965B-5E8C-2E41-BE92-8FA2D45D5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705FF4-4864-464E-B2CD-0C106B6F0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87FF8D80-2470-324B-AFEE-43838247F8D4}" type="slidenum">
              <a:rPr lang="es-ES_tradnl" altLang="es-ES_tradnl"/>
              <a:pPr>
                <a:defRPr/>
              </a:pPr>
              <a:t>64</a:t>
            </a:fld>
            <a:endParaRPr lang="es-ES_tradnl" altLang="es-ES_tradnl"/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8CEEB9CC-7E47-C94B-A7B1-D9C17E6F3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D97D4CED-7E35-2647-84ED-BB81EDF31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705FF4-4864-464E-B2CD-0C106B6F0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87FF8D80-2470-324B-AFEE-43838247F8D4}" type="slidenum">
              <a:rPr lang="es-ES_tradnl" altLang="es-ES_tradnl"/>
              <a:pPr>
                <a:defRPr/>
              </a:pPr>
              <a:t>65</a:t>
            </a:fld>
            <a:endParaRPr lang="es-ES_tradnl" altLang="es-ES_tradnl"/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8CEEB9CC-7E47-C94B-A7B1-D9C17E6F3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D97D4CED-7E35-2647-84ED-BB81EDF31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201744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816B37-9745-8F42-A641-B8CD542C2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9CFCD7-A5E5-DC4D-A843-0EEEBB321F4A}" type="slidenum">
              <a:rPr lang="es-ES_tradnl" altLang="es-ES_tradnl" sz="1200"/>
              <a:pPr/>
              <a:t>66</a:t>
            </a:fld>
            <a:endParaRPr lang="es-ES_tradnl" altLang="es-ES_tradnl" sz="1200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330EE847-E920-BD40-B113-BEB8BBF76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E484A2EC-AFB7-D64E-99E7-FE65C54B5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B028EF-F835-8C45-B27D-95048AE82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9E3233-0DD8-1D40-9F32-EF1AED293FE8}" type="slidenum">
              <a:rPr lang="es-ES_tradnl" altLang="es-ES_tradnl" sz="1200"/>
              <a:pPr/>
              <a:t>67</a:t>
            </a:fld>
            <a:endParaRPr lang="es-ES_tradnl" altLang="es-ES_tradnl" sz="1200"/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14746E5-D8A4-1541-9CC0-0FA96472A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3C0EE17D-037D-794D-BA01-DE1FF3A36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DD1321-D719-784F-AAFA-0636DB5470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C332963C-C524-D049-8587-60C12D368189}" type="slidenum">
              <a:rPr lang="es-ES_tradnl" altLang="es-ES_tradnl"/>
              <a:pPr>
                <a:defRPr/>
              </a:pPr>
              <a:t>68</a:t>
            </a:fld>
            <a:endParaRPr lang="es-ES_tradnl" altLang="es-ES_tradnl"/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85BC127D-1D38-0543-B869-4C30D649F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39094415-61C2-A843-9C3E-B114FAF8F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72DE59-D00D-BB43-9243-9CC22CB67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186D8DD9-07E1-6846-BD1C-6FBD57BA3144}" type="slidenum">
              <a:rPr lang="es-ES_tradnl" altLang="es-ES_tradnl"/>
              <a:pPr>
                <a:defRPr/>
              </a:pPr>
              <a:t>69</a:t>
            </a:fld>
            <a:endParaRPr lang="es-ES_tradnl" altLang="es-ES_tradnl"/>
          </a:p>
        </p:txBody>
      </p:sp>
      <p:sp>
        <p:nvSpPr>
          <p:cNvPr id="374786" name="Rectangle 2">
            <a:extLst>
              <a:ext uri="{FF2B5EF4-FFF2-40B4-BE49-F238E27FC236}">
                <a16:creationId xmlns:a16="http://schemas.microsoft.com/office/drawing/2014/main" id="{CF24AF8F-5A5A-E547-90F7-7C805E6382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>
            <a:extLst>
              <a:ext uri="{FF2B5EF4-FFF2-40B4-BE49-F238E27FC236}">
                <a16:creationId xmlns:a16="http://schemas.microsoft.com/office/drawing/2014/main" id="{4C2142D4-F706-E04E-9415-FD50C7A69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3E680E-909F-7D47-A76F-6A9A9EE82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8F98CB-9CFF-C14C-9B6D-0B9AC1E9B6D1}" type="slidenum">
              <a:rPr lang="es-ES_tradnl" altLang="es-ES_tradnl" sz="1200"/>
              <a:pPr/>
              <a:t>7</a:t>
            </a:fld>
            <a:endParaRPr lang="es-ES_tradnl" altLang="es-ES_tradnl" sz="1200"/>
          </a:p>
        </p:txBody>
      </p:sp>
      <p:sp>
        <p:nvSpPr>
          <p:cNvPr id="382978" name="Rectangle 2">
            <a:extLst>
              <a:ext uri="{FF2B5EF4-FFF2-40B4-BE49-F238E27FC236}">
                <a16:creationId xmlns:a16="http://schemas.microsoft.com/office/drawing/2014/main" id="{5BFFE9E3-7E49-EB49-BBEB-B7E0FFEF17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8047BABB-8F22-E344-B98E-1102A26A7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72599B-7AD3-2246-AE8C-C6BAC57F9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5072B5-97F1-5C48-A2DA-7CAE6DFC3F3B}" type="slidenum">
              <a:rPr lang="es-ES_tradnl" altLang="es-ES_tradnl" sz="1200"/>
              <a:pPr/>
              <a:t>70</a:t>
            </a:fld>
            <a:endParaRPr lang="es-ES_tradnl" altLang="es-ES_tradnl" sz="1200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522CACA7-EC21-3B46-AB03-444EA6D61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EBC27C2F-549C-8840-986C-1E98EB81A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735C8C-A36D-0F4F-AC86-73D2C90B4A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A296D4-3FDB-C94F-ABEB-F7EFDE20A61C}" type="slidenum">
              <a:rPr lang="es-ES_tradnl" altLang="es-ES_tradnl" sz="1200"/>
              <a:pPr/>
              <a:t>71</a:t>
            </a:fld>
            <a:endParaRPr lang="es-ES_tradnl" altLang="es-ES_tradnl" sz="1200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0913A86E-5454-4447-82B3-460BB69D0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283BBB61-DDAD-9040-8B21-345762AE8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7CDB0-6131-854B-83C4-94EE86A05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55B601-C54E-294F-8581-0EB5807552C8}" type="slidenum">
              <a:rPr lang="es-ES_tradnl" altLang="es-ES_tradnl" sz="1200"/>
              <a:pPr/>
              <a:t>72</a:t>
            </a:fld>
            <a:endParaRPr lang="es-ES_tradnl" altLang="es-ES_tradnl" sz="1200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906D9177-8CF9-1D44-9D90-B86462249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ADF873EC-A748-7541-A515-6309B7C33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3FF3A0-7E62-8245-98EA-E0753F99C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0A8E36-8C81-E348-A488-A22832C3A7D9}" type="slidenum">
              <a:rPr lang="es-ES_tradnl" altLang="es-ES_tradnl" sz="1200"/>
              <a:pPr/>
              <a:t>73</a:t>
            </a:fld>
            <a:endParaRPr lang="es-ES_tradnl" altLang="es-ES_tradnl" sz="1200"/>
          </a:p>
        </p:txBody>
      </p:sp>
      <p:sp>
        <p:nvSpPr>
          <p:cNvPr id="353282" name="Rectangle 2">
            <a:extLst>
              <a:ext uri="{FF2B5EF4-FFF2-40B4-BE49-F238E27FC236}">
                <a16:creationId xmlns:a16="http://schemas.microsoft.com/office/drawing/2014/main" id="{DDF601A4-1E04-5D4B-977F-68F4D554A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AFAF0419-64D6-F941-9BCD-79975A800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18AA68-418C-4A48-9338-3DFE095D1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22C784-DD01-8A48-9E20-EF072226CF78}" type="slidenum">
              <a:rPr lang="es-ES_tradnl" altLang="es-ES_tradnl" sz="1200"/>
              <a:pPr/>
              <a:t>74</a:t>
            </a:fld>
            <a:endParaRPr lang="es-ES_tradnl" altLang="es-ES_tradnl" sz="1200"/>
          </a:p>
        </p:txBody>
      </p:sp>
      <p:sp>
        <p:nvSpPr>
          <p:cNvPr id="355330" name="Rectangle 2">
            <a:extLst>
              <a:ext uri="{FF2B5EF4-FFF2-40B4-BE49-F238E27FC236}">
                <a16:creationId xmlns:a16="http://schemas.microsoft.com/office/drawing/2014/main" id="{C4798B90-5A2D-9F49-894C-20627249A1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39D3579A-AB65-034D-B747-369366449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C5A339-9FA4-1B45-B972-DD5FF3523F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54F75B-815D-9144-B96A-D9440299ED9F}" type="slidenum">
              <a:rPr lang="es-ES_tradnl" altLang="es-ES_tradnl" sz="1200"/>
              <a:pPr/>
              <a:t>75</a:t>
            </a:fld>
            <a:endParaRPr lang="es-ES_tradnl" altLang="es-ES_tradnl" sz="1200"/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00A5A385-524F-9C43-977D-1818DFEAB1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>
            <a:extLst>
              <a:ext uri="{FF2B5EF4-FFF2-40B4-BE49-F238E27FC236}">
                <a16:creationId xmlns:a16="http://schemas.microsoft.com/office/drawing/2014/main" id="{E0252621-C2AA-4848-B65A-B75F6177B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CBAD1C-78CB-2C4C-990A-EA8A39BBD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744B97-091E-144B-AA0F-2F03D4A48ED9}" type="slidenum">
              <a:rPr lang="es-ES_tradnl" altLang="es-ES_tradnl" sz="1200"/>
              <a:pPr/>
              <a:t>76</a:t>
            </a:fld>
            <a:endParaRPr lang="es-ES_tradnl" altLang="es-ES_tradnl" sz="1200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BE3DF430-2EF3-A54B-8DA7-4EFBA8182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9DB84844-6903-7349-BA2D-8B3FEFBB1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880967-4991-C641-9AC7-64ECCE32C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9DFDA1-ADEA-074A-9E96-A93E0D4E2F28}" type="slidenum">
              <a:rPr lang="es-ES_tradnl" altLang="es-ES_tradnl" sz="1200"/>
              <a:pPr/>
              <a:t>77</a:t>
            </a:fld>
            <a:endParaRPr lang="es-ES_tradnl" altLang="es-ES_tradnl" sz="1200"/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F9A9CD0F-87BA-3A42-8CB9-D9C815F9D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3FD62A0-FFB1-E842-ADAA-713612026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DE8108-030F-4E46-8E4D-27358DC08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E2DA6A-9D80-D642-A3AF-1C07EA7B590E}" type="slidenum">
              <a:rPr lang="es-ES_tradnl" altLang="es-ES_tradnl" sz="1200"/>
              <a:pPr/>
              <a:t>78</a:t>
            </a:fld>
            <a:endParaRPr lang="es-ES_tradnl" altLang="es-ES_tradnl" sz="1200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29319598-60AE-9E4B-9578-557D57F1D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439146E6-065C-A54D-9F37-7C8CB97FF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FA9297-B161-124A-BA6E-9B8BDCCA07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C77116-9F89-DC4D-8C2A-C5993F6DA5D5}" type="slidenum">
              <a:rPr lang="es-ES_tradnl" altLang="es-ES_tradnl" sz="1200"/>
              <a:pPr/>
              <a:t>79</a:t>
            </a:fld>
            <a:endParaRPr lang="es-ES_tradnl" altLang="es-ES_tradnl" sz="1200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012A1B4A-6308-B745-B2A4-464A96327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A5B61F35-C124-4740-85C5-CE3D270B4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D5BB2F-FF13-9E4D-BBBB-53888BDB21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9F20EF-F73F-5348-8B6E-8250D20C24F0}" type="slidenum">
              <a:rPr lang="es-ES_tradnl" altLang="es-ES_tradnl" sz="1200"/>
              <a:pPr/>
              <a:t>8</a:t>
            </a:fld>
            <a:endParaRPr lang="es-ES_tradnl" altLang="es-ES_tradnl" sz="1200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475BC007-1B19-4349-B34A-2535FEFB4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B90431F5-C515-FB40-8F07-2C7613D9E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223C83-9160-7140-AD4E-A907E480D2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9D8A04-3EE7-1640-9039-57A366569459}" type="slidenum">
              <a:rPr lang="es-ES_tradnl" altLang="es-ES_tradnl" sz="1200"/>
              <a:pPr/>
              <a:t>80</a:t>
            </a:fld>
            <a:endParaRPr lang="es-ES_tradnl" altLang="es-ES_tradnl" sz="1200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2E4BCDAD-2BE4-6A45-A446-0E9668771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50AD24B9-6785-D74C-84C1-017767685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61B64D-481B-FA4B-AD10-C8933C323C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3B2D7C-AF70-474C-AC7C-08A73282A695}" type="slidenum">
              <a:rPr lang="es-ES_tradnl" altLang="es-ES_tradnl" sz="1200"/>
              <a:pPr/>
              <a:t>81</a:t>
            </a:fld>
            <a:endParaRPr lang="es-ES_tradnl" altLang="es-ES_tradnl" sz="1200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1B0B9E53-E9D4-B643-8380-0D5271DBD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1E49C899-5890-094C-9C96-7DB150E0B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31C420-2023-424D-99D0-D1C3F9411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B429AB-D30C-B343-8043-402006DF57B7}" type="slidenum">
              <a:rPr lang="es-ES_tradnl" altLang="es-ES_tradnl" sz="1200"/>
              <a:pPr/>
              <a:t>82</a:t>
            </a:fld>
            <a:endParaRPr lang="es-ES_tradnl" altLang="es-ES_tradnl" sz="1200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10B6A616-2E67-4442-B0B4-147B62E8A7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51D444C9-250A-E748-A8B5-CC645A279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D873B8-E631-6A44-97A0-043F85542C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E5C2F2-68DD-9F42-BC90-042CCA654B1C}" type="slidenum">
              <a:rPr lang="es-ES_tradnl" altLang="es-ES_tradnl" sz="1200"/>
              <a:pPr/>
              <a:t>83</a:t>
            </a:fld>
            <a:endParaRPr lang="es-ES_tradnl" altLang="es-ES_tradnl" sz="1200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72FC100B-C355-0645-9B12-BA18C65B65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EC1DB48-DF6A-644F-ABD2-D9A2AE9ECF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7258DD-3A50-6B46-B9AB-5C4949A3C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36A7D7-054A-CD47-B814-383C2249CBF4}" type="slidenum">
              <a:rPr lang="es-ES_tradnl" altLang="es-ES_tradnl" sz="1200"/>
              <a:pPr/>
              <a:t>84</a:t>
            </a:fld>
            <a:endParaRPr lang="es-ES_tradnl" altLang="es-ES_tradnl" sz="1200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4D9B30B8-2A5D-8541-89AB-EBC054637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F618C76F-4CE3-D24C-B6DF-333FCF460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77996C-B701-684F-BF32-90A4CA57D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082078-BB62-D34C-86AB-D361423BB85C}" type="slidenum">
              <a:rPr lang="es-ES_tradnl" altLang="es-ES_tradnl" sz="1200"/>
              <a:pPr/>
              <a:t>9</a:t>
            </a:fld>
            <a:endParaRPr lang="es-ES_tradnl" altLang="es-ES_tradnl" sz="1200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C3958756-0C56-FE48-A33D-61FD5E7871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F0474A73-4A77-E047-93AA-4A26F853C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alt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3BF77F-B4CF-B24B-93E8-27E868D1C6E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3DE9C-5945-8348-95F7-BFDDEDDE7DC3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142614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4E7303-69BB-AD4D-87E4-5FCC2F8CE9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5227A-9297-E945-9175-C7C308094B2E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77233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F58380-590D-7E40-8D27-AD3BA1AB6DE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71BD4-C100-734D-B207-506AE108C95E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27024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5B1148-8025-634C-BBD9-E0074DB8F3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47735-DC67-9E4B-A72B-84E469267B53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261208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6194B8-20AD-4446-B802-B4672E898F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BA6CD-8E6C-DF41-86BF-2FF386431104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195044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D902B1-4BBE-E340-9EF4-0E17671B93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77ACB-A98B-D546-A463-C2344EF473AD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15783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EFB533-99B0-884B-A209-12869FFFB4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7675D-F694-934C-AC5F-A6603855236A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234814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F1E72-CE50-CC41-ABA7-8915643CC8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A5230-D915-534A-93C2-FC8B87160D79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387245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BCFE01A-B28E-AC49-8C3A-460388A7D2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7E1A5-0A05-E94B-A369-A2697C79B170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423278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CC63B3C-0D59-9944-8D5D-468A2C09FA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17132-B52D-6248-8ED2-951AD64AA4AF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253519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2E3A1EB-88F9-7342-97BA-1E2D370A28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B7E40-AECF-134C-AC0E-F4F6348A0F59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251648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4F6D46-AB34-FE4F-A2D5-910D481895B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FE681-492A-3245-B883-C749C4251801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</p:spTree>
    <p:extLst>
      <p:ext uri="{BB962C8B-B14F-4D97-AF65-F5344CB8AC3E}">
        <p14:creationId xmlns:p14="http://schemas.microsoft.com/office/powerpoint/2010/main" val="72425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B162F1-FC75-814B-AE40-CE4EB110EC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7E5F77-B4F7-CD40-87F8-6354E7F4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Haga clic para modificar el estilo de texto del patrón</a:t>
            </a:r>
          </a:p>
          <a:p>
            <a:pPr lvl="1"/>
            <a:r>
              <a:rPr lang="en-US" altLang="es-ES_tradnl"/>
              <a:t>Segundo nivel</a:t>
            </a:r>
          </a:p>
          <a:p>
            <a:pPr lvl="2"/>
            <a:r>
              <a:rPr lang="en-US" altLang="es-ES_tradnl"/>
              <a:t>Tercer nivel</a:t>
            </a:r>
          </a:p>
          <a:p>
            <a:pPr lvl="3"/>
            <a:r>
              <a:rPr lang="en-US" altLang="es-ES_tradnl"/>
              <a:t>Cuarto nivel</a:t>
            </a:r>
          </a:p>
          <a:p>
            <a:pPr lvl="4"/>
            <a:r>
              <a:rPr lang="en-US" altLang="es-ES_tradnl"/>
              <a:t>Quinto nivel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5C1341C-B3C1-AB40-BFF5-4CE4C78B60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453188"/>
            <a:ext cx="19050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C98904-A513-B34F-A463-50D290B8A428}" type="slidenum">
              <a:rPr lang="en-US" altLang="es-ES_tradnl"/>
              <a:pPr/>
              <a:t>‹Nº›</a:t>
            </a:fld>
            <a:r>
              <a:rPr lang="en-US" altLang="es-ES_tradnl" dirty="0"/>
              <a:t> - 84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20B56EA-FDE5-5F49-A85B-E0A665870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619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0" tIns="180000" rIns="180000"/>
          <a:lstStyle>
            <a:lvl1pPr marL="190500" indent="-1905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62000" indent="-381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1905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524000" indent="-1905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2885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Aft>
                <a:spcPts val="400"/>
              </a:spcAft>
              <a:buFontTx/>
              <a:buNone/>
              <a:defRPr/>
            </a:pPr>
            <a:endParaRPr lang="es-ES_tradnl" altLang="es-ES_tradnl" sz="1800" b="1">
              <a:solidFill>
                <a:srgbClr val="FF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emf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jpeg"/><Relationship Id="rId10" Type="http://schemas.openxmlformats.org/officeDocument/2006/relationships/image" Target="../media/image10.w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wmf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hyperlink" Target="kismet-and-rich.mov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Documento_de_Microsoft_Word_97_-_2004.doc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emf"/><Relationship Id="rId12" Type="http://schemas.openxmlformats.org/officeDocument/2006/relationships/oleObject" Target="../embeddings/oleObject8.bin"/><Relationship Id="rId2" Type="http://schemas.openxmlformats.org/officeDocument/2006/relationships/tags" Target="../tags/tag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.jpeg"/><Relationship Id="rId15" Type="http://schemas.openxmlformats.org/officeDocument/2006/relationships/image" Target="../media/image48.emf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55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2.e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emf"/><Relationship Id="rId20" Type="http://schemas.openxmlformats.org/officeDocument/2006/relationships/image" Target="../media/image56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51.e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2.jpeg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68.png"/><Relationship Id="rId11" Type="http://schemas.openxmlformats.org/officeDocument/2006/relationships/image" Target="../media/image72.jpeg"/><Relationship Id="rId5" Type="http://schemas.openxmlformats.org/officeDocument/2006/relationships/image" Target="../media/image67.png"/><Relationship Id="rId10" Type="http://schemas.openxmlformats.org/officeDocument/2006/relationships/hyperlink" Target="http://www.philips-sp.de/imagelo/FS2m300_Germ.zip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image" Target="../media/image69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69.png"/><Relationship Id="rId9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2.jpe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2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2.emf"/><Relationship Id="rId2" Type="http://schemas.openxmlformats.org/officeDocument/2006/relationships/tags" Target="../tags/tag3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5" Type="http://schemas.openxmlformats.org/officeDocument/2006/relationships/image" Target="../media/image69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103.png"/><Relationship Id="rId5" Type="http://schemas.openxmlformats.org/officeDocument/2006/relationships/image" Target="../media/image69.png"/><Relationship Id="rId10" Type="http://schemas.openxmlformats.org/officeDocument/2006/relationships/image" Target="../media/image107.png"/><Relationship Id="rId4" Type="http://schemas.openxmlformats.org/officeDocument/2006/relationships/image" Target="../media/image2.jpeg"/><Relationship Id="rId9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109.png"/><Relationship Id="rId5" Type="http://schemas.openxmlformats.org/officeDocument/2006/relationships/image" Target="../media/image108.wmf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openxmlformats.org/officeDocument/2006/relationships/image" Target="../media/image117.tiff"/><Relationship Id="rId5" Type="http://schemas.openxmlformats.org/officeDocument/2006/relationships/image" Target="../media/image116.tif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6" Type="http://schemas.openxmlformats.org/officeDocument/2006/relationships/image" Target="../media/image119.jpeg"/><Relationship Id="rId11" Type="http://schemas.openxmlformats.org/officeDocument/2006/relationships/image" Target="../media/image123.jpeg"/><Relationship Id="rId5" Type="http://schemas.openxmlformats.org/officeDocument/2006/relationships/image" Target="../media/image118.jpeg"/><Relationship Id="rId10" Type="http://schemas.openxmlformats.org/officeDocument/2006/relationships/image" Target="../media/image122.jpeg"/><Relationship Id="rId4" Type="http://schemas.openxmlformats.org/officeDocument/2006/relationships/image" Target="../media/image2.jpeg"/><Relationship Id="rId9" Type="http://schemas.openxmlformats.org/officeDocument/2006/relationships/hyperlink" Target="http://www.dimastr.com/babelfish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4.png"/><Relationship Id="rId2" Type="http://schemas.openxmlformats.org/officeDocument/2006/relationships/tags" Target="../tags/tag4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.jpe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5.png"/><Relationship Id="rId10" Type="http://schemas.openxmlformats.org/officeDocument/2006/relationships/image" Target="../media/image131.png"/><Relationship Id="rId4" Type="http://schemas.openxmlformats.org/officeDocument/2006/relationships/image" Target="../media/image69.png"/><Relationship Id="rId9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6" Type="http://schemas.openxmlformats.org/officeDocument/2006/relationships/image" Target="../media/image134.png"/><Relationship Id="rId5" Type="http://schemas.openxmlformats.org/officeDocument/2006/relationships/image" Target="../media/image69.pn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tif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hyperlink" Target="http://www.trados.com/" TargetMode="External"/><Relationship Id="rId18" Type="http://schemas.openxmlformats.org/officeDocument/2006/relationships/image" Target="../media/image143.png"/><Relationship Id="rId3" Type="http://schemas.openxmlformats.org/officeDocument/2006/relationships/image" Target="../media/image2.jpeg"/><Relationship Id="rId7" Type="http://schemas.openxmlformats.org/officeDocument/2006/relationships/hyperlink" Target="http://www.passolo.com/" TargetMode="External"/><Relationship Id="rId12" Type="http://schemas.openxmlformats.org/officeDocument/2006/relationships/image" Target="../media/image139.jpe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141.png"/><Relationship Id="rId20" Type="http://schemas.openxmlformats.org/officeDocument/2006/relationships/image" Target="../media/image11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11" Type="http://schemas.openxmlformats.org/officeDocument/2006/relationships/hyperlink" Target="http://www.sdlintl.com/" TargetMode="External"/><Relationship Id="rId5" Type="http://schemas.openxmlformats.org/officeDocument/2006/relationships/hyperlink" Target="http://www.webbudget.com/" TargetMode="External"/><Relationship Id="rId15" Type="http://schemas.openxmlformats.org/officeDocument/2006/relationships/hyperlink" Target="http://www.atril.com/" TargetMode="External"/><Relationship Id="rId10" Type="http://schemas.openxmlformats.org/officeDocument/2006/relationships/image" Target="../media/image138.jpeg"/><Relationship Id="rId19" Type="http://schemas.openxmlformats.org/officeDocument/2006/relationships/image" Target="../media/image144.png"/><Relationship Id="rId4" Type="http://schemas.openxmlformats.org/officeDocument/2006/relationships/image" Target="../media/image135.png"/><Relationship Id="rId9" Type="http://schemas.openxmlformats.org/officeDocument/2006/relationships/hyperlink" Target="http://www.champollion.net/" TargetMode="External"/><Relationship Id="rId14" Type="http://schemas.openxmlformats.org/officeDocument/2006/relationships/image" Target="../media/image1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5" Type="http://schemas.openxmlformats.org/officeDocument/2006/relationships/image" Target="../media/image145.pn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Relationship Id="rId5" Type="http://schemas.openxmlformats.org/officeDocument/2006/relationships/image" Target="../media/image146.pn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5" Type="http://schemas.openxmlformats.org/officeDocument/2006/relationships/image" Target="../media/image151.pn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5" Type="http://schemas.openxmlformats.org/officeDocument/2006/relationships/image" Target="../media/image152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0.png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55.jpeg"/><Relationship Id="rId12" Type="http://schemas.openxmlformats.org/officeDocument/2006/relationships/hyperlink" Target="http://www.xunta.es/conselle/ceoug/corrixe/#CO2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2.jpeg"/><Relationship Id="rId9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Relationship Id="rId6" Type="http://schemas.openxmlformats.org/officeDocument/2006/relationships/image" Target="../media/image161.jpeg"/><Relationship Id="rId5" Type="http://schemas.openxmlformats.org/officeDocument/2006/relationships/image" Target="../media/image64.pn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notesSlide" Target="../notesSlides/notesSlide79.xml"/><Relationship Id="rId7" Type="http://schemas.openxmlformats.org/officeDocument/2006/relationships/hyperlink" Target="http://www.tug.org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10" Type="http://schemas.openxmlformats.org/officeDocument/2006/relationships/image" Target="../media/image168.png"/><Relationship Id="rId4" Type="http://schemas.openxmlformats.org/officeDocument/2006/relationships/image" Target="../media/image2.jpeg"/><Relationship Id="rId9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jpe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17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Relationship Id="rId6" Type="http://schemas.openxmlformats.org/officeDocument/2006/relationships/image" Target="../media/image169.jpeg"/><Relationship Id="rId5" Type="http://schemas.openxmlformats.org/officeDocument/2006/relationships/image" Target="../media/image69.pn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78.jpeg"/><Relationship Id="rId3" Type="http://schemas.openxmlformats.org/officeDocument/2006/relationships/notesSlide" Target="../notesSlides/notesSlide84.xml"/><Relationship Id="rId7" Type="http://schemas.openxmlformats.org/officeDocument/2006/relationships/hyperlink" Target="http://www.musicinstruments.it/microfoni/images/microfono%20akg%20d112_jpg.jpg" TargetMode="External"/><Relationship Id="rId12" Type="http://schemas.openxmlformats.org/officeDocument/2006/relationships/hyperlink" Target="http://www.ordenadorpc.com/product_info.php/cPath/54/products_id/181?osCsid=f59a10112be17fa38bb790cca549b7ec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81.png"/><Relationship Id="rId1" Type="http://schemas.openxmlformats.org/officeDocument/2006/relationships/tags" Target="../tags/tag59.xml"/><Relationship Id="rId6" Type="http://schemas.openxmlformats.org/officeDocument/2006/relationships/image" Target="../media/image173.png"/><Relationship Id="rId11" Type="http://schemas.openxmlformats.org/officeDocument/2006/relationships/image" Target="../media/image177.jpeg"/><Relationship Id="rId5" Type="http://schemas.openxmlformats.org/officeDocument/2006/relationships/image" Target="../media/image172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2.jpeg"/><Relationship Id="rId9" Type="http://schemas.openxmlformats.org/officeDocument/2006/relationships/image" Target="../media/image175.jpeg"/><Relationship Id="rId14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9.wm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67C188AD-A4D1-0A44-A4FB-DC68ED43D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B9901C-4897-0143-9B02-E804560D87DD}" type="slidenum">
              <a:rPr lang="en-US" altLang="es-ES_tradnl" sz="1200"/>
              <a:pPr/>
              <a:t>1</a:t>
            </a:fld>
            <a:r>
              <a:rPr lang="en-US" altLang="es-ES_tradnl" sz="1200" dirty="0"/>
              <a:t> - 84</a:t>
            </a:r>
          </a:p>
        </p:txBody>
      </p:sp>
      <p:sp>
        <p:nvSpPr>
          <p:cNvPr id="226306" name="Rectangle 2" descr="Mármol blanco">
            <a:extLst>
              <a:ext uri="{FF2B5EF4-FFF2-40B4-BE49-F238E27FC236}">
                <a16:creationId xmlns:a16="http://schemas.microsoft.com/office/drawing/2014/main" id="{45257DD6-C6EA-0C4F-B40D-F12E710B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73463"/>
            <a:ext cx="8642350" cy="28797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0" tIns="180000" rIns="180000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9525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7907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098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s-ES_tradnl" altLang="es-ES_tradnl" sz="3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_tradnl" altLang="es-ES_tradnl" sz="3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INFORMÁTICA APLICADA A LA TRADUCCIÓN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FB4B5889-A548-1241-B730-E6F748F62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73463"/>
            <a:ext cx="86423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pic>
        <p:nvPicPr>
          <p:cNvPr id="16388" name="Picture 4" descr="UVI">
            <a:extLst>
              <a:ext uri="{FF2B5EF4-FFF2-40B4-BE49-F238E27FC236}">
                <a16:creationId xmlns:a16="http://schemas.microsoft.com/office/drawing/2014/main" id="{4335E8EF-3A6C-1B41-9491-62E32B11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 bwMode="auto">
          <a:xfrm>
            <a:off x="4206875" y="836613"/>
            <a:ext cx="6524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Rectangle 5">
            <a:extLst>
              <a:ext uri="{FF2B5EF4-FFF2-40B4-BE49-F238E27FC236}">
                <a16:creationId xmlns:a16="http://schemas.microsoft.com/office/drawing/2014/main" id="{B82C7F92-063E-D74C-A6E2-D6CA1692BDA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260350"/>
            <a:ext cx="8642350" cy="331311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80000" tIns="180000" rIns="180000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 algn="ctr">
              <a:lnSpc>
                <a:spcPct val="140000"/>
              </a:lnSpc>
              <a:spcBef>
                <a:spcPts val="3600"/>
              </a:spcBef>
              <a:buFontTx/>
              <a:buNone/>
              <a:defRPr/>
            </a:pPr>
            <a:r>
              <a:rPr lang="es-ES_tradnl" altLang="es-ES_tradnl" sz="3800" b="1">
                <a:effectLst>
                  <a:outerShdw blurRad="38100" dist="38100" dir="2700000" algn="tl">
                    <a:srgbClr val="C0C0C0"/>
                  </a:outerShdw>
                </a:effectLst>
              </a:rPr>
              <a:t>TEMA </a:t>
            </a:r>
            <a:r>
              <a:rPr lang="es-ES_tradnl" altLang="es-ES_tradnl" sz="3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T03</a:t>
            </a:r>
          </a:p>
          <a:p>
            <a:pPr marL="0" indent="0" algn="ctr">
              <a:spcBef>
                <a:spcPts val="1200"/>
              </a:spcBef>
              <a:buFontTx/>
              <a:buNone/>
              <a:defRPr/>
            </a:pPr>
            <a:endParaRPr lang="es-ES_tradnl" altLang="es-ES_tradnl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s-ES_tradnl" altLang="es-ES_tradnl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6310" name="Rectangle 6">
            <a:extLst>
              <a:ext uri="{FF2B5EF4-FFF2-40B4-BE49-F238E27FC236}">
                <a16:creationId xmlns:a16="http://schemas.microsoft.com/office/drawing/2014/main" id="{E2D4C5DC-9131-024A-9D06-670300D3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619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0" tIns="180000" rIns="180000"/>
          <a:lstStyle>
            <a:lvl1pPr marL="190500" indent="-1905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62000" indent="-381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1905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524000" indent="-1905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2885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Aft>
                <a:spcPts val="400"/>
              </a:spcAft>
              <a:buFontTx/>
              <a:buNone/>
              <a:defRPr/>
            </a:pPr>
            <a:endParaRPr lang="es-ES_tradnl" altLang="es-ES_tradnl" sz="1800" b="1">
              <a:solidFill>
                <a:srgbClr val="FF33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F3A2D2-C7FD-C447-BF8F-AA8C25963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EFA7B92-E487-BE42-A7D2-9A5DD8042447}"/>
              </a:ext>
            </a:extLst>
          </p:cNvPr>
          <p:cNvSpPr/>
          <p:nvPr/>
        </p:nvSpPr>
        <p:spPr>
          <a:xfrm>
            <a:off x="1402954" y="620688"/>
            <a:ext cx="6912768" cy="707886"/>
          </a:xfrm>
          <a:prstGeom prst="rect">
            <a:avLst/>
          </a:prstGeom>
          <a:solidFill>
            <a:srgbClr val="FFFFFF"/>
          </a:solidFill>
        </p:spPr>
        <p:txBody>
          <a:bodyPr wrap="square" bIns="0">
            <a:spAutoFit/>
          </a:bodyPr>
          <a:lstStyle/>
          <a:p>
            <a:pPr algn="ctr"/>
            <a:r>
              <a:rPr lang="es-ES" sz="1400" b="1" dirty="0"/>
              <a:t>TEMA-2: TRADUCIÓN E TECNOLOXÍAS</a:t>
            </a:r>
          </a:p>
          <a:p>
            <a:pPr algn="ctr">
              <a:spcAft>
                <a:spcPts val="600"/>
              </a:spcAft>
            </a:pPr>
            <a:r>
              <a:rPr lang="es-ES" sz="1400" b="1" dirty="0"/>
              <a:t>A OFIMÁTICA AVANZADA APLICADA Á TRADUCIÓN</a:t>
            </a:r>
          </a:p>
          <a:p>
            <a:endParaRPr lang="es-ES" sz="1000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D62A1B77-CEEB-F841-B102-E8C85366C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51" y="4465747"/>
            <a:ext cx="779145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62088" algn="l"/>
              </a:tabLs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</a:t>
            </a:r>
            <a:r>
              <a:rPr lang="es-ES" alt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2021/2022</a:t>
            </a:r>
          </a:p>
          <a:p>
            <a:r>
              <a:rPr lang="es-ES" alt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Grao</a:t>
            </a:r>
            <a:r>
              <a:rPr lang="es-ES" alt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Tradución e Interpretación</a:t>
            </a:r>
          </a:p>
          <a:p>
            <a:r>
              <a:rPr lang="es-ES" alt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</a:t>
            </a:r>
            <a:r>
              <a:rPr lang="es-ES" alt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Ferramentas para a TI, I: Informática</a:t>
            </a:r>
          </a:p>
        </p:txBody>
      </p:sp>
    </p:spTree>
    <p:custDataLst>
      <p:tags r:id="rId1"/>
    </p:custDataLst>
  </p:cSld>
  <p:clrMapOvr>
    <a:masterClrMapping/>
  </p:clrMapOvr>
  <p:transition advTm="5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número de diapositiva 4">
            <a:extLst>
              <a:ext uri="{FF2B5EF4-FFF2-40B4-BE49-F238E27FC236}">
                <a16:creationId xmlns:a16="http://schemas.microsoft.com/office/drawing/2014/main" id="{E3AC51A9-8381-BC4F-A35A-5C3C49B28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450F38-9B92-424A-A2F3-07643303DF9F}" type="slidenum">
              <a:rPr lang="en-US" altLang="es-ES_tradnl" sz="1200"/>
              <a:pPr/>
              <a:t>10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2642" name="Picture 2" descr="UVI">
            <a:extLst>
              <a:ext uri="{FF2B5EF4-FFF2-40B4-BE49-F238E27FC236}">
                <a16:creationId xmlns:a16="http://schemas.microsoft.com/office/drawing/2014/main" id="{7D8A2CC8-79CD-8B4E-ABC9-524C5B7F758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2643" name="Rectangle 3">
            <a:extLst>
              <a:ext uri="{FF2B5EF4-FFF2-40B4-BE49-F238E27FC236}">
                <a16:creationId xmlns:a16="http://schemas.microsoft.com/office/drawing/2014/main" id="{5603B1FC-80DD-E140-8B08-5FD24BD36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“CLASIFICACIÓN”</a:t>
            </a:r>
            <a:endParaRPr lang="es-ES_tradnl" altLang="es-ES_tradnl" b="1" dirty="0"/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930D4D35-B1E2-7A45-B411-528270FD6E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12666" name="Group 26">
            <a:extLst>
              <a:ext uri="{FF2B5EF4-FFF2-40B4-BE49-F238E27FC236}">
                <a16:creationId xmlns:a16="http://schemas.microsoft.com/office/drawing/2014/main" id="{A5243929-F08A-494F-87D0-1F65D70F73D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828800"/>
            <a:ext cx="3810000" cy="4038600"/>
            <a:chOff x="2832" y="1152"/>
            <a:chExt cx="2496" cy="2544"/>
          </a:xfrm>
        </p:grpSpPr>
        <p:sp>
          <p:nvSpPr>
            <p:cNvPr id="112662" name="Rectangle 22">
              <a:extLst>
                <a:ext uri="{FF2B5EF4-FFF2-40B4-BE49-F238E27FC236}">
                  <a16:creationId xmlns:a16="http://schemas.microsoft.com/office/drawing/2014/main" id="{A3779CC9-0872-EB4E-AE5D-2E1C78B36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152"/>
              <a:ext cx="2496" cy="25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12664" name="Text Box 24">
              <a:extLst>
                <a:ext uri="{FF2B5EF4-FFF2-40B4-BE49-F238E27FC236}">
                  <a16:creationId xmlns:a16="http://schemas.microsoft.com/office/drawing/2014/main" id="{E6D56748-1EFB-084F-8619-2C5BFD6DA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121"/>
              <a:ext cx="206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4800" b="1">
                  <a:latin typeface="Times New Roman" charset="0"/>
                </a:rPr>
                <a:t>HOMBRE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12668" name="Group 28">
            <a:extLst>
              <a:ext uri="{FF2B5EF4-FFF2-40B4-BE49-F238E27FC236}">
                <a16:creationId xmlns:a16="http://schemas.microsoft.com/office/drawing/2014/main" id="{E54621F9-7C07-7D4B-B333-2E5115D5353F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828800"/>
            <a:ext cx="3810000" cy="4038600"/>
            <a:chOff x="5424" y="1056"/>
            <a:chExt cx="2448" cy="2496"/>
          </a:xfrm>
        </p:grpSpPr>
        <p:sp>
          <p:nvSpPr>
            <p:cNvPr id="112658" name="Rectangle 18">
              <a:extLst>
                <a:ext uri="{FF2B5EF4-FFF2-40B4-BE49-F238E27FC236}">
                  <a16:creationId xmlns:a16="http://schemas.microsoft.com/office/drawing/2014/main" id="{3D7CBEB0-F369-1A47-BBED-8AE83B90A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" y="1056"/>
              <a:ext cx="2448" cy="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aphicFrame>
          <p:nvGraphicFramePr>
            <p:cNvPr id="32795" name="Object 16">
              <a:extLst>
                <a:ext uri="{FF2B5EF4-FFF2-40B4-BE49-F238E27FC236}">
                  <a16:creationId xmlns:a16="http://schemas.microsoft.com/office/drawing/2014/main" id="{E3682F71-6E3C-E449-921C-28B7096068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08" y="1152"/>
            <a:ext cx="1710" cy="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2" name="Imagen" r:id="rId6" imgW="22161500" imgH="31546800" progId="MS_ClipArt_Gallery.2">
                    <p:embed/>
                  </p:oleObj>
                </mc:Choice>
                <mc:Fallback>
                  <p:oleObj name="Imagen" r:id="rId6" imgW="22161500" imgH="315468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8" y="1152"/>
                          <a:ext cx="1710" cy="2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2665" name="Group 25">
            <a:extLst>
              <a:ext uri="{FF2B5EF4-FFF2-40B4-BE49-F238E27FC236}">
                <a16:creationId xmlns:a16="http://schemas.microsoft.com/office/drawing/2014/main" id="{114B625B-53E5-E346-9D9E-81B59E446B6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3962400" cy="4038600"/>
            <a:chOff x="432" y="1152"/>
            <a:chExt cx="2496" cy="2544"/>
          </a:xfrm>
        </p:grpSpPr>
        <p:sp>
          <p:nvSpPr>
            <p:cNvPr id="112661" name="Rectangle 21">
              <a:extLst>
                <a:ext uri="{FF2B5EF4-FFF2-40B4-BE49-F238E27FC236}">
                  <a16:creationId xmlns:a16="http://schemas.microsoft.com/office/drawing/2014/main" id="{B2E8BB6D-5460-6440-B2E3-2B91C4CF0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2496" cy="25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12663" name="Text Box 23">
              <a:extLst>
                <a:ext uri="{FF2B5EF4-FFF2-40B4-BE49-F238E27FC236}">
                  <a16:creationId xmlns:a16="http://schemas.microsoft.com/office/drawing/2014/main" id="{56F63A03-11E0-E74B-AD44-CAD74EE47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121"/>
              <a:ext cx="206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4800" b="1">
                  <a:latin typeface="Times New Roman" charset="0"/>
                </a:rPr>
                <a:t>MÁQUINA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12678" name="Group 38">
            <a:extLst>
              <a:ext uri="{FF2B5EF4-FFF2-40B4-BE49-F238E27FC236}">
                <a16:creationId xmlns:a16="http://schemas.microsoft.com/office/drawing/2014/main" id="{0B8E6948-1C89-ED48-9807-361B202B4568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828800"/>
            <a:ext cx="3810000" cy="4038600"/>
            <a:chOff x="2880" y="1200"/>
            <a:chExt cx="2448" cy="2496"/>
          </a:xfrm>
        </p:grpSpPr>
        <p:sp>
          <p:nvSpPr>
            <p:cNvPr id="112667" name="Rectangle 27">
              <a:extLst>
                <a:ext uri="{FF2B5EF4-FFF2-40B4-BE49-F238E27FC236}">
                  <a16:creationId xmlns:a16="http://schemas.microsoft.com/office/drawing/2014/main" id="{32E454C2-752E-BB42-9358-A24807358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00"/>
              <a:ext cx="2448" cy="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aphicFrame>
          <p:nvGraphicFramePr>
            <p:cNvPr id="32791" name="Object 14">
              <a:extLst>
                <a:ext uri="{FF2B5EF4-FFF2-40B4-BE49-F238E27FC236}">
                  <a16:creationId xmlns:a16="http://schemas.microsoft.com/office/drawing/2014/main" id="{3CF9B3E7-7F28-1543-9BEC-4435062C37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12" y="1392"/>
            <a:ext cx="606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3" name="Imagen" r:id="rId8" imgW="22161500" imgH="31546800" progId="MS_ClipArt_Gallery.2">
                    <p:embed/>
                  </p:oleObj>
                </mc:Choice>
                <mc:Fallback>
                  <p:oleObj name="Imagen" r:id="rId8" imgW="22161500" imgH="315468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392"/>
                          <a:ext cx="606" cy="8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2687" name="Group 47">
            <a:extLst>
              <a:ext uri="{FF2B5EF4-FFF2-40B4-BE49-F238E27FC236}">
                <a16:creationId xmlns:a16="http://schemas.microsoft.com/office/drawing/2014/main" id="{F59B2E8D-C42D-174B-BC0C-D2EFA8CC638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4038600" cy="4038600"/>
            <a:chOff x="432" y="1152"/>
            <a:chExt cx="2544" cy="2544"/>
          </a:xfrm>
        </p:grpSpPr>
        <p:sp>
          <p:nvSpPr>
            <p:cNvPr id="112686" name="Rectangle 46">
              <a:extLst>
                <a:ext uri="{FF2B5EF4-FFF2-40B4-BE49-F238E27FC236}">
                  <a16:creationId xmlns:a16="http://schemas.microsoft.com/office/drawing/2014/main" id="{7C1584E9-94E6-A645-B352-9B3C3F93D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2544" cy="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12685" name="Picture 45">
              <a:extLst>
                <a:ext uri="{FF2B5EF4-FFF2-40B4-BE49-F238E27FC236}">
                  <a16:creationId xmlns:a16="http://schemas.microsoft.com/office/drawing/2014/main" id="{F77BA4AF-9974-CE48-8103-44F73D9E6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467"/>
              <a:ext cx="2304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12684" name="Group 44">
            <a:extLst>
              <a:ext uri="{FF2B5EF4-FFF2-40B4-BE49-F238E27FC236}">
                <a16:creationId xmlns:a16="http://schemas.microsoft.com/office/drawing/2014/main" id="{27CED11D-8AFF-474C-9769-2E74CA7D0904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3962400" cy="4038600"/>
            <a:chOff x="432" y="1152"/>
            <a:chExt cx="2496" cy="2544"/>
          </a:xfrm>
        </p:grpSpPr>
        <p:sp>
          <p:nvSpPr>
            <p:cNvPr id="112671" name="Rectangle 31">
              <a:extLst>
                <a:ext uri="{FF2B5EF4-FFF2-40B4-BE49-F238E27FC236}">
                  <a16:creationId xmlns:a16="http://schemas.microsoft.com/office/drawing/2014/main" id="{380C5E22-83D3-6A4F-BB25-54EC229F5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2496" cy="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12683" name="Picture 43">
              <a:extLst>
                <a:ext uri="{FF2B5EF4-FFF2-40B4-BE49-F238E27FC236}">
                  <a16:creationId xmlns:a16="http://schemas.microsoft.com/office/drawing/2014/main" id="{6741D9F6-24B9-FB4E-8B27-DF56E3059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" y="1440"/>
              <a:ext cx="900" cy="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12680" name="Group 40">
            <a:extLst>
              <a:ext uri="{FF2B5EF4-FFF2-40B4-BE49-F238E27FC236}">
                <a16:creationId xmlns:a16="http://schemas.microsoft.com/office/drawing/2014/main" id="{0B44F961-D3E9-8D45-90FB-51C5C488E736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828800"/>
            <a:ext cx="4724400" cy="4038600"/>
            <a:chOff x="1488" y="1152"/>
            <a:chExt cx="2976" cy="2544"/>
          </a:xfrm>
        </p:grpSpPr>
        <p:sp>
          <p:nvSpPr>
            <p:cNvPr id="112672" name="Rectangle 32">
              <a:extLst>
                <a:ext uri="{FF2B5EF4-FFF2-40B4-BE49-F238E27FC236}">
                  <a16:creationId xmlns:a16="http://schemas.microsoft.com/office/drawing/2014/main" id="{C0356F6E-696F-4F49-8112-7F16E6906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152"/>
              <a:ext cx="2976" cy="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32781" name="Group 12">
              <a:extLst>
                <a:ext uri="{FF2B5EF4-FFF2-40B4-BE49-F238E27FC236}">
                  <a16:creationId xmlns:a16="http://schemas.microsoft.com/office/drawing/2014/main" id="{F4DD5287-707D-334B-92EA-BF916B2ED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1201"/>
              <a:ext cx="2757" cy="2348"/>
              <a:chOff x="432" y="1184"/>
              <a:chExt cx="2991" cy="2416"/>
            </a:xfrm>
          </p:grpSpPr>
          <p:grpSp>
            <p:nvGrpSpPr>
              <p:cNvPr id="32782" name="Group 10">
                <a:extLst>
                  <a:ext uri="{FF2B5EF4-FFF2-40B4-BE49-F238E27FC236}">
                    <a16:creationId xmlns:a16="http://schemas.microsoft.com/office/drawing/2014/main" id="{3CCF2F7F-BD1F-6E4B-9782-B502D6C405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1184"/>
                <a:ext cx="2988" cy="2416"/>
                <a:chOff x="432" y="1184"/>
                <a:chExt cx="2988" cy="2416"/>
              </a:xfrm>
            </p:grpSpPr>
            <p:pic>
              <p:nvPicPr>
                <p:cNvPr id="112647" name="Picture 7">
                  <a:extLst>
                    <a:ext uri="{FF2B5EF4-FFF2-40B4-BE49-F238E27FC236}">
                      <a16:creationId xmlns:a16="http://schemas.microsoft.com/office/drawing/2014/main" id="{926C9672-19E2-6449-BA1B-00BD085C90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1184"/>
                  <a:ext cx="2988" cy="24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12649" name="Line 9">
                  <a:extLst>
                    <a:ext uri="{FF2B5EF4-FFF2-40B4-BE49-F238E27FC236}">
                      <a16:creationId xmlns:a16="http://schemas.microsoft.com/office/drawing/2014/main" id="{C2968B39-8658-E140-89E9-7ED2B0124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0" y="3436"/>
                  <a:ext cx="0" cy="15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ES_tradnl">
                    <a:latin typeface="Times New Roman" charset="0"/>
                  </a:endParaRPr>
                </a:p>
              </p:txBody>
            </p:sp>
          </p:grpSp>
          <p:sp>
            <p:nvSpPr>
              <p:cNvPr id="112651" name="Line 11">
                <a:extLst>
                  <a:ext uri="{FF2B5EF4-FFF2-40B4-BE49-F238E27FC236}">
                    <a16:creationId xmlns:a16="http://schemas.microsoft.com/office/drawing/2014/main" id="{3A15A9C5-9A14-C84F-AB48-CD16C2A99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3" y="1711"/>
                <a:ext cx="0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0"/>
    </mc:Choice>
    <mc:Fallback xmlns="">
      <p:transition spd="slow" advTm="3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1F8A52AF-BE7B-894B-81AA-DD739F97C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F610E6-F76C-1149-9096-75030718277B}" type="slidenum">
              <a:rPr lang="en-US" altLang="es-ES_tradnl" sz="1200"/>
              <a:pPr/>
              <a:t>11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21538" name="Picture 2" descr="UVI">
            <a:extLst>
              <a:ext uri="{FF2B5EF4-FFF2-40B4-BE49-F238E27FC236}">
                <a16:creationId xmlns:a16="http://schemas.microsoft.com/office/drawing/2014/main" id="{6FDD4D0D-FD15-5E48-B1D1-BF2B6675736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21539" name="Rectangle 3">
            <a:extLst>
              <a:ext uri="{FF2B5EF4-FFF2-40B4-BE49-F238E27FC236}">
                <a16:creationId xmlns:a16="http://schemas.microsoft.com/office/drawing/2014/main" id="{9C3B0F4A-72F3-4940-88AC-13F08985D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21540" name="Rectangle 4">
            <a:extLst>
              <a:ext uri="{FF2B5EF4-FFF2-40B4-BE49-F238E27FC236}">
                <a16:creationId xmlns:a16="http://schemas.microsoft.com/office/drawing/2014/main" id="{2FF76C73-E179-1048-8203-7E36ECFEFD9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321541" name="Group 5">
            <a:extLst>
              <a:ext uri="{FF2B5EF4-FFF2-40B4-BE49-F238E27FC236}">
                <a16:creationId xmlns:a16="http://schemas.microsoft.com/office/drawing/2014/main" id="{43720203-5078-BE43-9BDD-FE766B652F77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844675"/>
            <a:ext cx="7772400" cy="4038600"/>
            <a:chOff x="432" y="1152"/>
            <a:chExt cx="4896" cy="2544"/>
          </a:xfrm>
        </p:grpSpPr>
        <p:sp>
          <p:nvSpPr>
            <p:cNvPr id="321542" name="Rectangle 6">
              <a:extLst>
                <a:ext uri="{FF2B5EF4-FFF2-40B4-BE49-F238E27FC236}">
                  <a16:creationId xmlns:a16="http://schemas.microsoft.com/office/drawing/2014/main" id="{102A6670-D4E9-D447-A8C6-B33C7E3E8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4896" cy="25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1543" name="Text Box 7">
              <a:extLst>
                <a:ext uri="{FF2B5EF4-FFF2-40B4-BE49-F238E27FC236}">
                  <a16:creationId xmlns:a16="http://schemas.microsoft.com/office/drawing/2014/main" id="{7CB626D8-51F1-6B4E-9162-CCF0E586D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680"/>
              <a:ext cx="4368" cy="149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O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HARDWARE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"/>
    </mc:Choice>
    <mc:Fallback xmlns="">
      <p:transition spd="slow" advTm="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CCCEC0BA-DD32-6E47-88A9-7F6003FA5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5DB12D-DBF4-7243-BCE0-CF28D7504ADE}" type="slidenum">
              <a:rPr lang="en-US" altLang="es-ES_tradnl" sz="1200"/>
              <a:pPr/>
              <a:t>12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290818" name="Picture 2" descr="UVI">
            <a:extLst>
              <a:ext uri="{FF2B5EF4-FFF2-40B4-BE49-F238E27FC236}">
                <a16:creationId xmlns:a16="http://schemas.microsoft.com/office/drawing/2014/main" id="{45DBC90C-10CF-134C-8261-38898DB0DC81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290819" name="Rectangle 3">
            <a:extLst>
              <a:ext uri="{FF2B5EF4-FFF2-40B4-BE49-F238E27FC236}">
                <a16:creationId xmlns:a16="http://schemas.microsoft.com/office/drawing/2014/main" id="{596CF60F-4368-EF48-8D9A-F37E1C685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290820" name="Rectangle 4">
            <a:extLst>
              <a:ext uri="{FF2B5EF4-FFF2-40B4-BE49-F238E27FC236}">
                <a16:creationId xmlns:a16="http://schemas.microsoft.com/office/drawing/2014/main" id="{BC5BFAC9-D500-1645-B8FF-59F892B2B90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290821" name="Picture 5">
            <a:extLst>
              <a:ext uri="{FF2B5EF4-FFF2-40B4-BE49-F238E27FC236}">
                <a16:creationId xmlns:a16="http://schemas.microsoft.com/office/drawing/2014/main" id="{5AAAACEB-0BA8-8243-A7E6-CE5A9C90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3744913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0822" name="Picture 6">
            <a:extLst>
              <a:ext uri="{FF2B5EF4-FFF2-40B4-BE49-F238E27FC236}">
                <a16:creationId xmlns:a16="http://schemas.microsoft.com/office/drawing/2014/main" id="{5435C312-4C0D-FC4A-A4F7-198545C9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4491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"/>
    </mc:Choice>
    <mc:Fallback xmlns="">
      <p:transition spd="slow" advTm="4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156CE672-57E4-5947-AB01-1D282D0DC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4C3525-CFCE-FD49-83CC-062FBEF131A3}" type="slidenum">
              <a:rPr lang="en-US" altLang="es-ES_tradnl" sz="1200"/>
              <a:pPr/>
              <a:t>13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292866" name="Picture 2" descr="UVI">
            <a:extLst>
              <a:ext uri="{FF2B5EF4-FFF2-40B4-BE49-F238E27FC236}">
                <a16:creationId xmlns:a16="http://schemas.microsoft.com/office/drawing/2014/main" id="{DC7E5424-AD27-FC46-9493-B22CDADAFE9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292867" name="Rectangle 3">
            <a:extLst>
              <a:ext uri="{FF2B5EF4-FFF2-40B4-BE49-F238E27FC236}">
                <a16:creationId xmlns:a16="http://schemas.microsoft.com/office/drawing/2014/main" id="{19A4D6E4-01E3-514F-83F8-3777E77D5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292868" name="Rectangle 4">
            <a:extLst>
              <a:ext uri="{FF2B5EF4-FFF2-40B4-BE49-F238E27FC236}">
                <a16:creationId xmlns:a16="http://schemas.microsoft.com/office/drawing/2014/main" id="{DC1E2688-61FC-1644-AA01-408892CB1B7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292869" name="Picture 5">
            <a:extLst>
              <a:ext uri="{FF2B5EF4-FFF2-40B4-BE49-F238E27FC236}">
                <a16:creationId xmlns:a16="http://schemas.microsoft.com/office/drawing/2014/main" id="{102793A5-DBEE-B84C-9E90-09824FC3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3811587" cy="38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2870" name="Picture 6">
            <a:extLst>
              <a:ext uri="{FF2B5EF4-FFF2-40B4-BE49-F238E27FC236}">
                <a16:creationId xmlns:a16="http://schemas.microsoft.com/office/drawing/2014/main" id="{A15F8A9D-F24F-0842-A1F6-AF45CEAB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773488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"/>
    </mc:Choice>
    <mc:Fallback xmlns="">
      <p:transition spd="slow" advTm="11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DEDB9254-ADBC-6B4A-A556-8E547D243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C4F228-4951-0144-B711-21D7A0C8E1BE}" type="slidenum">
              <a:rPr lang="en-US" altLang="es-ES_tradnl" sz="1200"/>
              <a:pPr/>
              <a:t>14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294914" name="Picture 2" descr="UVI">
            <a:extLst>
              <a:ext uri="{FF2B5EF4-FFF2-40B4-BE49-F238E27FC236}">
                <a16:creationId xmlns:a16="http://schemas.microsoft.com/office/drawing/2014/main" id="{C674CBF8-D3F2-024F-BFDA-944E154BA57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294915" name="Rectangle 3">
            <a:extLst>
              <a:ext uri="{FF2B5EF4-FFF2-40B4-BE49-F238E27FC236}">
                <a16:creationId xmlns:a16="http://schemas.microsoft.com/office/drawing/2014/main" id="{61D4FEE6-28C4-6E4B-9944-0919E23AE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294916" name="Rectangle 4">
            <a:extLst>
              <a:ext uri="{FF2B5EF4-FFF2-40B4-BE49-F238E27FC236}">
                <a16:creationId xmlns:a16="http://schemas.microsoft.com/office/drawing/2014/main" id="{2DD5D9C4-D1D9-634E-AA25-E2A1791781C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294917" name="Picture 5">
            <a:extLst>
              <a:ext uri="{FF2B5EF4-FFF2-40B4-BE49-F238E27FC236}">
                <a16:creationId xmlns:a16="http://schemas.microsoft.com/office/drawing/2014/main" id="{D9FCD4F3-A2AA-B046-9AE2-5F25CA6F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37973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4918" name="Picture 6">
            <a:extLst>
              <a:ext uri="{FF2B5EF4-FFF2-40B4-BE49-F238E27FC236}">
                <a16:creationId xmlns:a16="http://schemas.microsoft.com/office/drawing/2014/main" id="{29AEA5EB-BA52-5845-B2EE-1887DDD0F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916113"/>
            <a:ext cx="378618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"/>
    </mc:Choice>
    <mc:Fallback xmlns="">
      <p:transition spd="slow" advTm="10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760DBD89-8B2F-3042-B324-7B4ECC3038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59F8F6-A9F2-314E-B9D1-635212599285}" type="slidenum">
              <a:rPr lang="en-US" altLang="es-ES_tradnl" sz="1200"/>
              <a:pPr/>
              <a:t>15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296962" name="Picture 2" descr="UVI">
            <a:extLst>
              <a:ext uri="{FF2B5EF4-FFF2-40B4-BE49-F238E27FC236}">
                <a16:creationId xmlns:a16="http://schemas.microsoft.com/office/drawing/2014/main" id="{B1F1F6D2-15F0-A645-A6CB-0FC5D2D2664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296963" name="Rectangle 3">
            <a:extLst>
              <a:ext uri="{FF2B5EF4-FFF2-40B4-BE49-F238E27FC236}">
                <a16:creationId xmlns:a16="http://schemas.microsoft.com/office/drawing/2014/main" id="{8F77D733-C8C0-CE43-B1F9-BD6E48161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296964" name="Rectangle 4">
            <a:extLst>
              <a:ext uri="{FF2B5EF4-FFF2-40B4-BE49-F238E27FC236}">
                <a16:creationId xmlns:a16="http://schemas.microsoft.com/office/drawing/2014/main" id="{1A765B5B-CFF1-B941-A2A5-CDAA1171A95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296965" name="Picture 5">
            <a:extLst>
              <a:ext uri="{FF2B5EF4-FFF2-40B4-BE49-F238E27FC236}">
                <a16:creationId xmlns:a16="http://schemas.microsoft.com/office/drawing/2014/main" id="{E27FEA12-F720-6549-86F0-923AFDE3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6966" name="Picture 6">
            <a:extLst>
              <a:ext uri="{FF2B5EF4-FFF2-40B4-BE49-F238E27FC236}">
                <a16:creationId xmlns:a16="http://schemas.microsoft.com/office/drawing/2014/main" id="{F20604A0-C158-7143-8AAB-CCD8F3F6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11575" cy="37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"/>
    </mc:Choice>
    <mc:Fallback xmlns="">
      <p:transition spd="slow" advTm="99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F6384A0-30BE-544C-80E5-CBCAF85543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8E0215-DC6D-C748-BBFF-B8C5E2FAB567}" type="slidenum">
              <a:rPr lang="en-US" altLang="es-ES_tradnl" sz="1200"/>
              <a:pPr/>
              <a:t>16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299010" name="Picture 2" descr="UVI">
            <a:extLst>
              <a:ext uri="{FF2B5EF4-FFF2-40B4-BE49-F238E27FC236}">
                <a16:creationId xmlns:a16="http://schemas.microsoft.com/office/drawing/2014/main" id="{051DFD43-C4DF-5448-A3B0-AE1DCE9C9BA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299011" name="Rectangle 3">
            <a:extLst>
              <a:ext uri="{FF2B5EF4-FFF2-40B4-BE49-F238E27FC236}">
                <a16:creationId xmlns:a16="http://schemas.microsoft.com/office/drawing/2014/main" id="{E50FCEA3-9439-C44A-99EA-9D72CA5D4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299012" name="Rectangle 4">
            <a:extLst>
              <a:ext uri="{FF2B5EF4-FFF2-40B4-BE49-F238E27FC236}">
                <a16:creationId xmlns:a16="http://schemas.microsoft.com/office/drawing/2014/main" id="{7FF2F357-3769-8642-A339-02570BCAECB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299013" name="Picture 5">
            <a:extLst>
              <a:ext uri="{FF2B5EF4-FFF2-40B4-BE49-F238E27FC236}">
                <a16:creationId xmlns:a16="http://schemas.microsoft.com/office/drawing/2014/main" id="{11E9ACB9-6357-D046-B20D-C7219D64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9014" name="Picture 6">
            <a:extLst>
              <a:ext uri="{FF2B5EF4-FFF2-40B4-BE49-F238E27FC236}">
                <a16:creationId xmlns:a16="http://schemas.microsoft.com/office/drawing/2014/main" id="{2D1793F6-5257-254D-81D7-0E12D809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40150" cy="370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"/>
    </mc:Choice>
    <mc:Fallback xmlns="">
      <p:transition spd="slow" advTm="84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7944B327-6D26-8D4C-B7C3-4F968BB85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E69A3C-3097-1A4C-B47C-E730B9B01ED4}" type="slidenum">
              <a:rPr lang="en-US" altLang="es-ES_tradnl" sz="1200"/>
              <a:pPr/>
              <a:t>17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01058" name="Picture 2" descr="UVI">
            <a:extLst>
              <a:ext uri="{FF2B5EF4-FFF2-40B4-BE49-F238E27FC236}">
                <a16:creationId xmlns:a16="http://schemas.microsoft.com/office/drawing/2014/main" id="{DF0AAB18-9511-4741-9E8D-B004A3EDD27A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01059" name="Rectangle 3">
            <a:extLst>
              <a:ext uri="{FF2B5EF4-FFF2-40B4-BE49-F238E27FC236}">
                <a16:creationId xmlns:a16="http://schemas.microsoft.com/office/drawing/2014/main" id="{AB40D0B2-CCF1-4546-9265-249B62F93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01060" name="Rectangle 4">
            <a:extLst>
              <a:ext uri="{FF2B5EF4-FFF2-40B4-BE49-F238E27FC236}">
                <a16:creationId xmlns:a16="http://schemas.microsoft.com/office/drawing/2014/main" id="{B30233E3-2BF9-474C-8C25-951F78FC102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01061" name="Picture 5">
            <a:extLst>
              <a:ext uri="{FF2B5EF4-FFF2-40B4-BE49-F238E27FC236}">
                <a16:creationId xmlns:a16="http://schemas.microsoft.com/office/drawing/2014/main" id="{3E19DA60-3AAC-5A49-8F5F-481DA2AD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1062" name="Picture 6">
            <a:extLst>
              <a:ext uri="{FF2B5EF4-FFF2-40B4-BE49-F238E27FC236}">
                <a16:creationId xmlns:a16="http://schemas.microsoft.com/office/drawing/2014/main" id="{C16444C6-44DE-4E4C-AE46-B35F8316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211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"/>
    </mc:Choice>
    <mc:Fallback xmlns="">
      <p:transition spd="slow" advTm="87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616D6FA6-9637-BD41-AD09-2B8B3C3E3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CD72F1-B5B0-2940-B5AA-F165BFCD5100}" type="slidenum">
              <a:rPr lang="en-US" altLang="es-ES_tradnl" sz="1200"/>
              <a:pPr/>
              <a:t>18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03106" name="Picture 2" descr="UVI">
            <a:extLst>
              <a:ext uri="{FF2B5EF4-FFF2-40B4-BE49-F238E27FC236}">
                <a16:creationId xmlns:a16="http://schemas.microsoft.com/office/drawing/2014/main" id="{E43DBC47-9CC5-5B49-9606-218D826B17E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03107" name="Rectangle 3">
            <a:extLst>
              <a:ext uri="{FF2B5EF4-FFF2-40B4-BE49-F238E27FC236}">
                <a16:creationId xmlns:a16="http://schemas.microsoft.com/office/drawing/2014/main" id="{37436F67-61CB-6149-9B7B-3E0A92E89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03108" name="Rectangle 4">
            <a:extLst>
              <a:ext uri="{FF2B5EF4-FFF2-40B4-BE49-F238E27FC236}">
                <a16:creationId xmlns:a16="http://schemas.microsoft.com/office/drawing/2014/main" id="{5BCE9ACA-6B61-F74F-88DD-5B6477924D8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03109" name="Picture 5">
            <a:extLst>
              <a:ext uri="{FF2B5EF4-FFF2-40B4-BE49-F238E27FC236}">
                <a16:creationId xmlns:a16="http://schemas.microsoft.com/office/drawing/2014/main" id="{F08B0048-1A7A-5A41-8202-8E2E7ADF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3110" name="Picture 6">
            <a:extLst>
              <a:ext uri="{FF2B5EF4-FFF2-40B4-BE49-F238E27FC236}">
                <a16:creationId xmlns:a16="http://schemas.microsoft.com/office/drawing/2014/main" id="{B66D2CB0-D723-E342-945F-BB770B4F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11575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"/>
    </mc:Choice>
    <mc:Fallback xmlns="">
      <p:transition spd="slow" advTm="142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C6372E75-7523-5949-BDF0-7B00362D8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459D3A-10DE-FE42-AF55-96363A7E4F55}" type="slidenum">
              <a:rPr lang="en-US" altLang="es-ES_tradnl" sz="1200"/>
              <a:pPr/>
              <a:t>19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05154" name="Picture 2" descr="UVI">
            <a:extLst>
              <a:ext uri="{FF2B5EF4-FFF2-40B4-BE49-F238E27FC236}">
                <a16:creationId xmlns:a16="http://schemas.microsoft.com/office/drawing/2014/main" id="{9F5F527B-307C-584C-A32A-B6046494EC4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05155" name="Rectangle 3">
            <a:extLst>
              <a:ext uri="{FF2B5EF4-FFF2-40B4-BE49-F238E27FC236}">
                <a16:creationId xmlns:a16="http://schemas.microsoft.com/office/drawing/2014/main" id="{0C54DCAB-D9CB-984F-BE34-9932C36AC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05156" name="Rectangle 4">
            <a:extLst>
              <a:ext uri="{FF2B5EF4-FFF2-40B4-BE49-F238E27FC236}">
                <a16:creationId xmlns:a16="http://schemas.microsoft.com/office/drawing/2014/main" id="{46EAFBBB-A87F-6746-8384-428D50BEFE9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05157" name="Picture 5">
            <a:extLst>
              <a:ext uri="{FF2B5EF4-FFF2-40B4-BE49-F238E27FC236}">
                <a16:creationId xmlns:a16="http://schemas.microsoft.com/office/drawing/2014/main" id="{E73DCB51-CC21-2E42-9691-7FF40E8F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5158" name="Picture 6">
            <a:extLst>
              <a:ext uri="{FF2B5EF4-FFF2-40B4-BE49-F238E27FC236}">
                <a16:creationId xmlns:a16="http://schemas.microsoft.com/office/drawing/2014/main" id="{ABB7C3CA-EEEF-F346-AAD2-3F9F434C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211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"/>
    </mc:Choice>
    <mc:Fallback xmlns="">
      <p:transition spd="slow" advTm="6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582A3D3E-7811-E946-82DE-B13444283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194233-20E5-D04D-9677-74E9CC74C94C}" type="slidenum">
              <a:rPr lang="en-US" altLang="es-ES_tradnl" sz="1200"/>
              <a:pPr/>
              <a:t>2</a:t>
            </a:fld>
            <a:r>
              <a:rPr lang="en-US" altLang="es-ES_tradnl" sz="1200" dirty="0"/>
              <a:t> - 84</a:t>
            </a:r>
          </a:p>
        </p:txBody>
      </p:sp>
      <p:sp>
        <p:nvSpPr>
          <p:cNvPr id="226306" name="Rectangle 2" descr="Mármol blanco">
            <a:extLst>
              <a:ext uri="{FF2B5EF4-FFF2-40B4-BE49-F238E27FC236}">
                <a16:creationId xmlns:a16="http://schemas.microsoft.com/office/drawing/2014/main" id="{32F8229B-390E-3849-9601-EE0740E98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73463"/>
            <a:ext cx="8642350" cy="28797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0" tIns="180000" rIns="180000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9525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7907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098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s-ES_tradnl" altLang="es-ES_tradnl" sz="3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_tradnl" altLang="es-ES_tradnl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TRADUCIÓN E TECNOLOXÍAS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_tradnl" altLang="es-ES_tradn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INFORMÁTICA APLICADA Á TRADUCIÓN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1429721F-A41A-7A46-853A-95FD47AB5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73463"/>
            <a:ext cx="86423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pic>
        <p:nvPicPr>
          <p:cNvPr id="16388" name="Picture 4" descr="UVI">
            <a:extLst>
              <a:ext uri="{FF2B5EF4-FFF2-40B4-BE49-F238E27FC236}">
                <a16:creationId xmlns:a16="http://schemas.microsoft.com/office/drawing/2014/main" id="{EA30AD4E-3B82-6248-850D-4726E974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 bwMode="auto">
          <a:xfrm>
            <a:off x="4206875" y="836613"/>
            <a:ext cx="6524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Rectangle 5">
            <a:extLst>
              <a:ext uri="{FF2B5EF4-FFF2-40B4-BE49-F238E27FC236}">
                <a16:creationId xmlns:a16="http://schemas.microsoft.com/office/drawing/2014/main" id="{1045309A-09CF-8845-A71F-5C4EBB458B4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260350"/>
            <a:ext cx="8642350" cy="331311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80000" tIns="180000" rIns="180000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 algn="ctr">
              <a:lnSpc>
                <a:spcPct val="140000"/>
              </a:lnSpc>
              <a:spcBef>
                <a:spcPts val="3600"/>
              </a:spcBef>
              <a:buFontTx/>
              <a:buNone/>
              <a:defRPr/>
            </a:pPr>
            <a:r>
              <a:rPr lang="es-ES_tradnl" altLang="es-ES_tradnl" sz="3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TEMA </a:t>
            </a:r>
            <a:r>
              <a:rPr lang="es-ES_tradnl" altLang="es-ES_tradnl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T02</a:t>
            </a:r>
          </a:p>
          <a:p>
            <a:pPr marL="0" indent="0" algn="ctr">
              <a:spcBef>
                <a:spcPts val="1200"/>
              </a:spcBef>
              <a:buFontTx/>
              <a:buNone/>
              <a:defRPr/>
            </a:pPr>
            <a:endParaRPr lang="es-ES_tradnl" altLang="es-ES_trad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s-ES_tradnl" altLang="es-ES_tradnl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6310" name="Rectangle 6">
            <a:extLst>
              <a:ext uri="{FF2B5EF4-FFF2-40B4-BE49-F238E27FC236}">
                <a16:creationId xmlns:a16="http://schemas.microsoft.com/office/drawing/2014/main" id="{284F6F18-468F-C34E-A3AF-68706F5B8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619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0" tIns="180000" rIns="180000"/>
          <a:lstStyle>
            <a:lvl1pPr marL="190500" indent="-1905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62000" indent="-381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1905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524000" indent="-1905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2885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Aft>
                <a:spcPts val="400"/>
              </a:spcAft>
              <a:buFontTx/>
              <a:buNone/>
              <a:defRPr/>
            </a:pPr>
            <a:endParaRPr lang="es-ES_tradnl" altLang="es-ES_tradnl" sz="1800" b="1">
              <a:solidFill>
                <a:srgbClr val="FF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435565"/>
      </p:ext>
    </p:extLst>
  </p:cSld>
  <p:clrMapOvr>
    <a:masterClrMapping/>
  </p:clrMapOvr>
  <p:transition advTm="15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53888A83-DDE7-D84A-8883-7F265221EE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FAFFF5-2BBC-704A-8C31-AF0E017C5B22}" type="slidenum">
              <a:rPr lang="en-US" altLang="es-ES_tradnl" sz="1200"/>
              <a:pPr/>
              <a:t>20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07202" name="Picture 2" descr="UVI">
            <a:extLst>
              <a:ext uri="{FF2B5EF4-FFF2-40B4-BE49-F238E27FC236}">
                <a16:creationId xmlns:a16="http://schemas.microsoft.com/office/drawing/2014/main" id="{A3BDDBE8-46F1-9C4D-908D-11CF9544602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07203" name="Rectangle 3">
            <a:extLst>
              <a:ext uri="{FF2B5EF4-FFF2-40B4-BE49-F238E27FC236}">
                <a16:creationId xmlns:a16="http://schemas.microsoft.com/office/drawing/2014/main" id="{1C608F8C-8400-DC44-975B-7BFC3CD3B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07204" name="Rectangle 4">
            <a:extLst>
              <a:ext uri="{FF2B5EF4-FFF2-40B4-BE49-F238E27FC236}">
                <a16:creationId xmlns:a16="http://schemas.microsoft.com/office/drawing/2014/main" id="{7DEFDB70-1E8D-8949-9F83-C14B308479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07205" name="Picture 5">
            <a:extLst>
              <a:ext uri="{FF2B5EF4-FFF2-40B4-BE49-F238E27FC236}">
                <a16:creationId xmlns:a16="http://schemas.microsoft.com/office/drawing/2014/main" id="{2BFE445B-95A6-D046-8141-48CA3C26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06" name="Picture 6">
            <a:extLst>
              <a:ext uri="{FF2B5EF4-FFF2-40B4-BE49-F238E27FC236}">
                <a16:creationId xmlns:a16="http://schemas.microsoft.com/office/drawing/2014/main" id="{69C66ECB-26F5-574B-876A-FB06C21D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3062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"/>
    </mc:Choice>
    <mc:Fallback xmlns="">
      <p:transition spd="slow" advTm="9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9235581A-BCFB-714F-A4A2-A130A05FA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CC1666-A1BF-F94A-AE0B-FDBB2907E048}" type="slidenum">
              <a:rPr lang="en-US" altLang="es-ES_tradnl" sz="1200"/>
              <a:pPr/>
              <a:t>21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09250" name="Picture 2" descr="UVI">
            <a:extLst>
              <a:ext uri="{FF2B5EF4-FFF2-40B4-BE49-F238E27FC236}">
                <a16:creationId xmlns:a16="http://schemas.microsoft.com/office/drawing/2014/main" id="{E521C9EB-4262-364B-B297-715109E3F0BA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09251" name="Rectangle 3">
            <a:extLst>
              <a:ext uri="{FF2B5EF4-FFF2-40B4-BE49-F238E27FC236}">
                <a16:creationId xmlns:a16="http://schemas.microsoft.com/office/drawing/2014/main" id="{DE3A4B3D-BFA7-CA45-8132-61AEF462A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09252" name="Rectangle 4">
            <a:extLst>
              <a:ext uri="{FF2B5EF4-FFF2-40B4-BE49-F238E27FC236}">
                <a16:creationId xmlns:a16="http://schemas.microsoft.com/office/drawing/2014/main" id="{4FFF7B16-CBF0-3645-867E-E4E1A000A39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09253" name="Picture 5">
            <a:extLst>
              <a:ext uri="{FF2B5EF4-FFF2-40B4-BE49-F238E27FC236}">
                <a16:creationId xmlns:a16="http://schemas.microsoft.com/office/drawing/2014/main" id="{886E2ADC-CDCD-5948-ACB3-652A05EE3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6734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9254" name="Picture 6">
            <a:extLst>
              <a:ext uri="{FF2B5EF4-FFF2-40B4-BE49-F238E27FC236}">
                <a16:creationId xmlns:a16="http://schemas.microsoft.com/office/drawing/2014/main" id="{392DD476-2E85-494A-9A81-D7037D38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6480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"/>
    </mc:Choice>
    <mc:Fallback xmlns="">
      <p:transition spd="slow" advTm="13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4CF88B4D-A354-6644-AC78-D46711BF4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5A4683-872B-EC40-BA02-99F98B896573}" type="slidenum">
              <a:rPr lang="en-US" altLang="es-ES_tradnl" sz="1200"/>
              <a:pPr/>
              <a:t>22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11298" name="Picture 2" descr="UVI">
            <a:extLst>
              <a:ext uri="{FF2B5EF4-FFF2-40B4-BE49-F238E27FC236}">
                <a16:creationId xmlns:a16="http://schemas.microsoft.com/office/drawing/2014/main" id="{046F1798-B177-E540-964D-AF0BA38BBBD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11299" name="Rectangle 3">
            <a:extLst>
              <a:ext uri="{FF2B5EF4-FFF2-40B4-BE49-F238E27FC236}">
                <a16:creationId xmlns:a16="http://schemas.microsoft.com/office/drawing/2014/main" id="{6BF07623-0551-DD49-9161-47D097A08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11300" name="Rectangle 4">
            <a:extLst>
              <a:ext uri="{FF2B5EF4-FFF2-40B4-BE49-F238E27FC236}">
                <a16:creationId xmlns:a16="http://schemas.microsoft.com/office/drawing/2014/main" id="{2947F08B-F69F-084C-9DCC-7A1A234DB9F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11301" name="Picture 5">
            <a:extLst>
              <a:ext uri="{FF2B5EF4-FFF2-40B4-BE49-F238E27FC236}">
                <a16:creationId xmlns:a16="http://schemas.microsoft.com/office/drawing/2014/main" id="{DC172309-59A5-6049-855C-AF5595EB6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744912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1302" name="Picture 6">
            <a:extLst>
              <a:ext uri="{FF2B5EF4-FFF2-40B4-BE49-F238E27FC236}">
                <a16:creationId xmlns:a16="http://schemas.microsoft.com/office/drawing/2014/main" id="{CC7158A3-C3BD-374E-9593-3D78B0B8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7211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"/>
    </mc:Choice>
    <mc:Fallback xmlns="">
      <p:transition spd="slow" advTm="144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2B649B5D-28E7-E44A-8676-2BE27B977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4F2764-1232-444B-A551-93883FA551C8}" type="slidenum">
              <a:rPr lang="en-US" altLang="es-ES_tradnl" sz="1200"/>
              <a:pPr/>
              <a:t>23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13346" name="Picture 2" descr="UVI">
            <a:extLst>
              <a:ext uri="{FF2B5EF4-FFF2-40B4-BE49-F238E27FC236}">
                <a16:creationId xmlns:a16="http://schemas.microsoft.com/office/drawing/2014/main" id="{06B04BA2-0128-1E45-A282-1EA0A6D560B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13347" name="Rectangle 3">
            <a:extLst>
              <a:ext uri="{FF2B5EF4-FFF2-40B4-BE49-F238E27FC236}">
                <a16:creationId xmlns:a16="http://schemas.microsoft.com/office/drawing/2014/main" id="{61ED595A-C45E-9E49-BECC-4DE5C1D91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13348" name="Rectangle 4">
            <a:extLst>
              <a:ext uri="{FF2B5EF4-FFF2-40B4-BE49-F238E27FC236}">
                <a16:creationId xmlns:a16="http://schemas.microsoft.com/office/drawing/2014/main" id="{01B37ACD-0FE7-8B4F-BA48-7C92C75DEC8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13349" name="Picture 5">
            <a:extLst>
              <a:ext uri="{FF2B5EF4-FFF2-40B4-BE49-F238E27FC236}">
                <a16:creationId xmlns:a16="http://schemas.microsoft.com/office/drawing/2014/main" id="{E815970E-7FFB-C841-A2D9-5DFF3059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36718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3350" name="Picture 6">
            <a:extLst>
              <a:ext uri="{FF2B5EF4-FFF2-40B4-BE49-F238E27FC236}">
                <a16:creationId xmlns:a16="http://schemas.microsoft.com/office/drawing/2014/main" id="{392E9F92-CB20-EC4B-86B5-2CFFDD02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783013" cy="37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"/>
    </mc:Choice>
    <mc:Fallback xmlns="">
      <p:transition spd="slow" advTm="65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D774BB5-47BC-7649-8555-781ECF1955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B7557D-A1B0-B14F-8B66-F2E2E040A294}" type="slidenum">
              <a:rPr lang="en-US" altLang="es-ES_tradnl" sz="1200"/>
              <a:pPr/>
              <a:t>24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15394" name="Picture 2" descr="UVI">
            <a:extLst>
              <a:ext uri="{FF2B5EF4-FFF2-40B4-BE49-F238E27FC236}">
                <a16:creationId xmlns:a16="http://schemas.microsoft.com/office/drawing/2014/main" id="{9174121A-0AE9-A44B-B015-39FE132034EA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15395" name="Rectangle 3">
            <a:extLst>
              <a:ext uri="{FF2B5EF4-FFF2-40B4-BE49-F238E27FC236}">
                <a16:creationId xmlns:a16="http://schemas.microsoft.com/office/drawing/2014/main" id="{0171D6BD-E1C7-4A41-9EF3-BD0BD100D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15396" name="Rectangle 4">
            <a:extLst>
              <a:ext uri="{FF2B5EF4-FFF2-40B4-BE49-F238E27FC236}">
                <a16:creationId xmlns:a16="http://schemas.microsoft.com/office/drawing/2014/main" id="{1933510D-55E1-AA4E-ACA1-3C4F8B55AD5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15397" name="Picture 5">
            <a:extLst>
              <a:ext uri="{FF2B5EF4-FFF2-40B4-BE49-F238E27FC236}">
                <a16:creationId xmlns:a16="http://schemas.microsoft.com/office/drawing/2014/main" id="{B2E03B13-D6E5-F54C-A5CD-CB7A44B4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52901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398" name="Picture 6">
            <a:extLst>
              <a:ext uri="{FF2B5EF4-FFF2-40B4-BE49-F238E27FC236}">
                <a16:creationId xmlns:a16="http://schemas.microsoft.com/office/drawing/2014/main" id="{74E169BE-6DB9-684D-8861-64604528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744913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"/>
    </mc:Choice>
    <mc:Fallback xmlns="">
      <p:transition spd="slow" advTm="52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09741D76-B0B8-D64B-9551-84DFE025F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0C7B48-5BB9-8741-95E4-7F77E97A05E3}" type="slidenum">
              <a:rPr lang="en-US" altLang="es-ES_tradnl" sz="1200"/>
              <a:pPr/>
              <a:t>25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17442" name="Picture 2" descr="UVI">
            <a:extLst>
              <a:ext uri="{FF2B5EF4-FFF2-40B4-BE49-F238E27FC236}">
                <a16:creationId xmlns:a16="http://schemas.microsoft.com/office/drawing/2014/main" id="{E9373C95-BCA5-0649-8385-731BE45D236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17443" name="Rectangle 3">
            <a:extLst>
              <a:ext uri="{FF2B5EF4-FFF2-40B4-BE49-F238E27FC236}">
                <a16:creationId xmlns:a16="http://schemas.microsoft.com/office/drawing/2014/main" id="{D5D93776-B667-A840-BA6C-81568EA5E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17444" name="Rectangle 4">
            <a:extLst>
              <a:ext uri="{FF2B5EF4-FFF2-40B4-BE49-F238E27FC236}">
                <a16:creationId xmlns:a16="http://schemas.microsoft.com/office/drawing/2014/main" id="{53963AEC-19F3-A445-B3A8-BA7821B779F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17445" name="Picture 5">
            <a:extLst>
              <a:ext uri="{FF2B5EF4-FFF2-40B4-BE49-F238E27FC236}">
                <a16:creationId xmlns:a16="http://schemas.microsoft.com/office/drawing/2014/main" id="{ED566CF9-FA08-C04D-81A6-9200601D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989138"/>
            <a:ext cx="374015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46" name="Picture 6">
            <a:extLst>
              <a:ext uri="{FF2B5EF4-FFF2-40B4-BE49-F238E27FC236}">
                <a16:creationId xmlns:a16="http://schemas.microsoft.com/office/drawing/2014/main" id="{0665146B-649D-4649-B83B-C597DB30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61156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47" name="Picture 7">
            <a:extLst>
              <a:ext uri="{FF2B5EF4-FFF2-40B4-BE49-F238E27FC236}">
                <a16:creationId xmlns:a16="http://schemas.microsoft.com/office/drawing/2014/main" id="{7F21A790-3B0C-B249-85DD-9815757D5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768725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F339BB4A-66FE-8D48-9B02-BA2648B99EB4}"/>
              </a:ext>
            </a:extLst>
          </p:cNvPr>
          <p:cNvGrpSpPr/>
          <p:nvPr/>
        </p:nvGrpSpPr>
        <p:grpSpPr>
          <a:xfrm>
            <a:off x="4788024" y="2096865"/>
            <a:ext cx="3384376" cy="544846"/>
            <a:chOff x="4788024" y="2096865"/>
            <a:chExt cx="3384376" cy="544846"/>
          </a:xfrm>
        </p:grpSpPr>
        <p:pic>
          <p:nvPicPr>
            <p:cNvPr id="11" name="Picture 2" descr="Ilustración de Logotipo De Wifi y más Vectores Libres de Derechos de 2015 -  iStock">
              <a:extLst>
                <a:ext uri="{FF2B5EF4-FFF2-40B4-BE49-F238E27FC236}">
                  <a16:creationId xmlns:a16="http://schemas.microsoft.com/office/drawing/2014/main" id="{3AD5146A-70D7-804E-8115-DB4969368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096865"/>
              <a:ext cx="544846" cy="54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520977C-C545-2040-8176-EAC0E92BB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243" r="84480" b="67963"/>
            <a:stretch/>
          </p:blipFill>
          <p:spPr>
            <a:xfrm>
              <a:off x="7880120" y="2132856"/>
              <a:ext cx="292280" cy="44795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2"/>
    </mc:Choice>
    <mc:Fallback xmlns="">
      <p:transition spd="slow" advTm="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B4872E05-266A-1F40-A450-A703CAA40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67ACD8-4827-7647-B60A-C7EBB7DFC0F0}" type="slidenum">
              <a:rPr lang="en-US" altLang="es-ES_tradnl" sz="1200"/>
              <a:pPr/>
              <a:t>26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19490" name="Picture 2" descr="UVI">
            <a:extLst>
              <a:ext uri="{FF2B5EF4-FFF2-40B4-BE49-F238E27FC236}">
                <a16:creationId xmlns:a16="http://schemas.microsoft.com/office/drawing/2014/main" id="{7386818A-B411-7D4D-BE6D-280601FFCCF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19491" name="Rectangle 3">
            <a:extLst>
              <a:ext uri="{FF2B5EF4-FFF2-40B4-BE49-F238E27FC236}">
                <a16:creationId xmlns:a16="http://schemas.microsoft.com/office/drawing/2014/main" id="{F7A900E0-DF50-AA41-95C1-C3EA031B9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19492" name="Rectangle 4">
            <a:extLst>
              <a:ext uri="{FF2B5EF4-FFF2-40B4-BE49-F238E27FC236}">
                <a16:creationId xmlns:a16="http://schemas.microsoft.com/office/drawing/2014/main" id="{F807012F-6DD9-6F44-944A-1E83461445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pic>
        <p:nvPicPr>
          <p:cNvPr id="319493" name="Picture 5">
            <a:extLst>
              <a:ext uri="{FF2B5EF4-FFF2-40B4-BE49-F238E27FC236}">
                <a16:creationId xmlns:a16="http://schemas.microsoft.com/office/drawing/2014/main" id="{A570538C-82D1-0542-A7C0-0A5BCBCE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600450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9494" name="Picture 6">
            <a:extLst>
              <a:ext uri="{FF2B5EF4-FFF2-40B4-BE49-F238E27FC236}">
                <a16:creationId xmlns:a16="http://schemas.microsoft.com/office/drawing/2014/main" id="{173A000D-0101-6B44-9778-01420C5E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989138"/>
            <a:ext cx="37242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9"/>
    </mc:Choice>
    <mc:Fallback xmlns="">
      <p:transition spd="slow" advTm="1007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4">
            <a:extLst>
              <a:ext uri="{FF2B5EF4-FFF2-40B4-BE49-F238E27FC236}">
                <a16:creationId xmlns:a16="http://schemas.microsoft.com/office/drawing/2014/main" id="{55C64033-7907-9441-A10B-63A3CE8BD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9E65EB-F206-4044-A92E-F8A37F0C2E2C}" type="slidenum">
              <a:rPr lang="en-US" altLang="es-ES_tradnl" sz="1200"/>
              <a:pPr/>
              <a:t>27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323586" name="Group 2">
            <a:extLst>
              <a:ext uri="{FF2B5EF4-FFF2-40B4-BE49-F238E27FC236}">
                <a16:creationId xmlns:a16="http://schemas.microsoft.com/office/drawing/2014/main" id="{3FB27580-F538-A343-87A2-CF0EAFEDB4ED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3886200" cy="4038600"/>
            <a:chOff x="432" y="1152"/>
            <a:chExt cx="2448" cy="2544"/>
          </a:xfrm>
        </p:grpSpPr>
        <p:sp>
          <p:nvSpPr>
            <p:cNvPr id="323587" name="Rectangle 3">
              <a:extLst>
                <a:ext uri="{FF2B5EF4-FFF2-40B4-BE49-F238E27FC236}">
                  <a16:creationId xmlns:a16="http://schemas.microsoft.com/office/drawing/2014/main" id="{B9C2D0D6-975C-5942-898E-71AAAFC6C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2448" cy="25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3588" name="Text Box 4">
              <a:extLst>
                <a:ext uri="{FF2B5EF4-FFF2-40B4-BE49-F238E27FC236}">
                  <a16:creationId xmlns:a16="http://schemas.microsoft.com/office/drawing/2014/main" id="{EF65F18F-7460-274C-818D-5116797E2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910"/>
              <a:ext cx="1968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TRADUCCIÓN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HUMANA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23589" name="Group 5">
            <a:extLst>
              <a:ext uri="{FF2B5EF4-FFF2-40B4-BE49-F238E27FC236}">
                <a16:creationId xmlns:a16="http://schemas.microsoft.com/office/drawing/2014/main" id="{A31F53B4-7901-9347-B7BF-4F30A60BA7F7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828800"/>
            <a:ext cx="3886200" cy="4038600"/>
            <a:chOff x="2880" y="1152"/>
            <a:chExt cx="2448" cy="2544"/>
          </a:xfrm>
        </p:grpSpPr>
        <p:sp>
          <p:nvSpPr>
            <p:cNvPr id="323590" name="Rectangle 6">
              <a:extLst>
                <a:ext uri="{FF2B5EF4-FFF2-40B4-BE49-F238E27FC236}">
                  <a16:creationId xmlns:a16="http://schemas.microsoft.com/office/drawing/2014/main" id="{004ECF23-B3B0-2D4D-9955-1621EE82C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152"/>
              <a:ext cx="2448" cy="25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3591" name="Text Box 7">
              <a:extLst>
                <a:ext uri="{FF2B5EF4-FFF2-40B4-BE49-F238E27FC236}">
                  <a16:creationId xmlns:a16="http://schemas.microsoft.com/office/drawing/2014/main" id="{8F3B2E96-AD4B-9F4E-9C16-977A2DF2B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968"/>
              <a:ext cx="1968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TRADUCCIÓN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AUTOMÁTICA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23592" name="Group 8">
            <a:extLst>
              <a:ext uri="{FF2B5EF4-FFF2-40B4-BE49-F238E27FC236}">
                <a16:creationId xmlns:a16="http://schemas.microsoft.com/office/drawing/2014/main" id="{05692163-51B5-F940-849F-67CC7E74D95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3886200" cy="4038600"/>
            <a:chOff x="3024" y="96"/>
            <a:chExt cx="2448" cy="2544"/>
          </a:xfrm>
        </p:grpSpPr>
        <p:sp>
          <p:nvSpPr>
            <p:cNvPr id="323593" name="Rectangle 9">
              <a:extLst>
                <a:ext uri="{FF2B5EF4-FFF2-40B4-BE49-F238E27FC236}">
                  <a16:creationId xmlns:a16="http://schemas.microsoft.com/office/drawing/2014/main" id="{1B186A6A-68D1-674C-A44D-2BB691DB3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96"/>
              <a:ext cx="2448" cy="2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aphicFrame>
          <p:nvGraphicFramePr>
            <p:cNvPr id="67599" name="Object 10">
              <a:extLst>
                <a:ext uri="{FF2B5EF4-FFF2-40B4-BE49-F238E27FC236}">
                  <a16:creationId xmlns:a16="http://schemas.microsoft.com/office/drawing/2014/main" id="{D7467146-45C8-2C49-87BB-7770386F8D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144"/>
            <a:ext cx="2112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26" name="Documento" r:id="rId5" imgW="35750500" imgH="49466500" progId="Word.Document.8">
                    <p:embed/>
                  </p:oleObj>
                </mc:Choice>
                <mc:Fallback>
                  <p:oleObj name="Documento" r:id="rId5" imgW="35750500" imgH="49466500" progId="Word.Document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622" t="28406" r="18967" b="13055"/>
                        <a:stretch>
                          <a:fillRect/>
                        </a:stretch>
                      </p:blipFill>
                      <p:spPr bwMode="auto">
                        <a:xfrm>
                          <a:off x="3168" y="144"/>
                          <a:ext cx="2112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3595" name="Group 11">
            <a:extLst>
              <a:ext uri="{FF2B5EF4-FFF2-40B4-BE49-F238E27FC236}">
                <a16:creationId xmlns:a16="http://schemas.microsoft.com/office/drawing/2014/main" id="{86DD8E99-E175-C846-AC1B-86249FD35FF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828800"/>
            <a:ext cx="3886200" cy="4038600"/>
            <a:chOff x="2928" y="0"/>
            <a:chExt cx="2448" cy="2544"/>
          </a:xfrm>
        </p:grpSpPr>
        <p:sp>
          <p:nvSpPr>
            <p:cNvPr id="323596" name="Rectangle 12">
              <a:extLst>
                <a:ext uri="{FF2B5EF4-FFF2-40B4-BE49-F238E27FC236}">
                  <a16:creationId xmlns:a16="http://schemas.microsoft.com/office/drawing/2014/main" id="{70B630A2-C9E3-6342-BCB8-69119C0E2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0"/>
              <a:ext cx="2448" cy="2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323597" name="Picture 13">
              <a:extLst>
                <a:ext uri="{FF2B5EF4-FFF2-40B4-BE49-F238E27FC236}">
                  <a16:creationId xmlns:a16="http://schemas.microsoft.com/office/drawing/2014/main" id="{A9FB1C19-6766-D545-ADB9-D72D92BE3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4"/>
              <a:ext cx="2116" cy="2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23598" name="Picture 14" descr="UVI">
            <a:extLst>
              <a:ext uri="{FF2B5EF4-FFF2-40B4-BE49-F238E27FC236}">
                <a16:creationId xmlns:a16="http://schemas.microsoft.com/office/drawing/2014/main" id="{C92D6DF3-DE25-1A4C-B129-5C0C48995942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23599" name="Rectangle 15">
            <a:extLst>
              <a:ext uri="{FF2B5EF4-FFF2-40B4-BE49-F238E27FC236}">
                <a16:creationId xmlns:a16="http://schemas.microsoft.com/office/drawing/2014/main" id="{7A2E2311-EC11-AD44-AA66-074C021CC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FÍSICOS”</a:t>
            </a:r>
            <a:endParaRPr lang="es-ES_tradnl" altLang="es-ES_tradnl" b="1" dirty="0"/>
          </a:p>
        </p:txBody>
      </p:sp>
      <p:sp>
        <p:nvSpPr>
          <p:cNvPr id="323600" name="Rectangle 16">
            <a:extLst>
              <a:ext uri="{FF2B5EF4-FFF2-40B4-BE49-F238E27FC236}">
                <a16:creationId xmlns:a16="http://schemas.microsoft.com/office/drawing/2014/main" id="{D013EA43-6E2C-1543-A5D6-E7C786A4C9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323601" name="Group 17">
            <a:extLst>
              <a:ext uri="{FF2B5EF4-FFF2-40B4-BE49-F238E27FC236}">
                <a16:creationId xmlns:a16="http://schemas.microsoft.com/office/drawing/2014/main" id="{4630C15C-183F-E245-A88B-A9D08E397A68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7772400" cy="4038600"/>
            <a:chOff x="432" y="1152"/>
            <a:chExt cx="4896" cy="2544"/>
          </a:xfrm>
        </p:grpSpPr>
        <p:sp>
          <p:nvSpPr>
            <p:cNvPr id="323602" name="Rectangle 18">
              <a:extLst>
                <a:ext uri="{FF2B5EF4-FFF2-40B4-BE49-F238E27FC236}">
                  <a16:creationId xmlns:a16="http://schemas.microsoft.com/office/drawing/2014/main" id="{A0A6ADDB-E3DF-0649-9E84-9FADB40DE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4896" cy="25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3603" name="Text Box 19">
              <a:extLst>
                <a:ext uri="{FF2B5EF4-FFF2-40B4-BE49-F238E27FC236}">
                  <a16:creationId xmlns:a16="http://schemas.microsoft.com/office/drawing/2014/main" id="{EF3F314F-0DAA-E642-A53C-342827D90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680"/>
              <a:ext cx="4368" cy="149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HARDWARE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DE TRADUCIÓN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9"/>
    </mc:Choice>
    <mc:Fallback xmlns="">
      <p:transition spd="slow" advTm="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D11CB51C-C63E-0540-A8AA-F7A55F074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36DBD7-E9F5-4547-8C80-45C20FA653EF}" type="slidenum">
              <a:rPr lang="en-US" altLang="es-ES_tradnl" sz="1200"/>
              <a:pPr/>
              <a:t>28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25634" name="Picture 2" descr="UVI">
            <a:extLst>
              <a:ext uri="{FF2B5EF4-FFF2-40B4-BE49-F238E27FC236}">
                <a16:creationId xmlns:a16="http://schemas.microsoft.com/office/drawing/2014/main" id="{A4D5B4AF-510C-8A40-A5EF-EE03415772A1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25635" name="Rectangle 3">
            <a:extLst>
              <a:ext uri="{FF2B5EF4-FFF2-40B4-BE49-F238E27FC236}">
                <a16:creationId xmlns:a16="http://schemas.microsoft.com/office/drawing/2014/main" id="{CE6C0927-E00D-4447-A153-8597EC083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LÓXICOS”</a:t>
            </a:r>
          </a:p>
        </p:txBody>
      </p:sp>
      <p:sp>
        <p:nvSpPr>
          <p:cNvPr id="325636" name="Rectangle 4">
            <a:extLst>
              <a:ext uri="{FF2B5EF4-FFF2-40B4-BE49-F238E27FC236}">
                <a16:creationId xmlns:a16="http://schemas.microsoft.com/office/drawing/2014/main" id="{6E3FBF01-FF6D-914E-BBAA-CD55839FB42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325637" name="Group 5">
            <a:extLst>
              <a:ext uri="{FF2B5EF4-FFF2-40B4-BE49-F238E27FC236}">
                <a16:creationId xmlns:a16="http://schemas.microsoft.com/office/drawing/2014/main" id="{907FEC5D-0DAE-AB4A-82C2-F1740E17BED5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38325"/>
            <a:ext cx="7772400" cy="4038600"/>
            <a:chOff x="432" y="1152"/>
            <a:chExt cx="4896" cy="2544"/>
          </a:xfrm>
        </p:grpSpPr>
        <p:sp>
          <p:nvSpPr>
            <p:cNvPr id="325638" name="Rectangle 6">
              <a:extLst>
                <a:ext uri="{FF2B5EF4-FFF2-40B4-BE49-F238E27FC236}">
                  <a16:creationId xmlns:a16="http://schemas.microsoft.com/office/drawing/2014/main" id="{DFF55CE3-EE01-834B-9AB5-8FA0737A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4896" cy="25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5639" name="Text Box 7">
              <a:extLst>
                <a:ext uri="{FF2B5EF4-FFF2-40B4-BE49-F238E27FC236}">
                  <a16:creationId xmlns:a16="http://schemas.microsoft.com/office/drawing/2014/main" id="{12E98DD3-0A5D-1B4C-AF32-823AECC94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680"/>
              <a:ext cx="4368" cy="149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O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SOFTWARE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"/>
    </mc:Choice>
    <mc:Fallback xmlns="">
      <p:transition spd="slow" advTm="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4">
            <a:extLst>
              <a:ext uri="{FF2B5EF4-FFF2-40B4-BE49-F238E27FC236}">
                <a16:creationId xmlns:a16="http://schemas.microsoft.com/office/drawing/2014/main" id="{7EAB7D5F-4C55-834A-934D-FFE455935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37DB74-4709-3B4D-80B5-739DC6189412}" type="slidenum">
              <a:rPr lang="en-US" altLang="es-ES_tradnl" sz="1200"/>
              <a:pPr/>
              <a:t>29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27682" name="Picture 2" descr="UVI">
            <a:extLst>
              <a:ext uri="{FF2B5EF4-FFF2-40B4-BE49-F238E27FC236}">
                <a16:creationId xmlns:a16="http://schemas.microsoft.com/office/drawing/2014/main" id="{D36585B5-D792-E44E-97C2-D5CE78C9507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27683" name="Rectangle 3">
            <a:extLst>
              <a:ext uri="{FF2B5EF4-FFF2-40B4-BE49-F238E27FC236}">
                <a16:creationId xmlns:a16="http://schemas.microsoft.com/office/drawing/2014/main" id="{F89AE5F1-3D7E-BC47-8E05-E9715A964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´TRADUCIÓN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“O SOFTWARE: CONSIDERACIÓNS”</a:t>
            </a:r>
            <a:endParaRPr lang="es-ES_tradnl" altLang="es-ES_tradnl" b="1" dirty="0"/>
          </a:p>
        </p:txBody>
      </p:sp>
      <p:sp>
        <p:nvSpPr>
          <p:cNvPr id="327684" name="Rectangle 4">
            <a:extLst>
              <a:ext uri="{FF2B5EF4-FFF2-40B4-BE49-F238E27FC236}">
                <a16:creationId xmlns:a16="http://schemas.microsoft.com/office/drawing/2014/main" id="{E00A5E8F-B4A0-134F-80C8-473D5DEC6F8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27685" name="Text Box 5">
            <a:extLst>
              <a:ext uri="{FF2B5EF4-FFF2-40B4-BE49-F238E27FC236}">
                <a16:creationId xmlns:a16="http://schemas.microsoft.com/office/drawing/2014/main" id="{F1ACB43A-F6F9-6F47-9BE0-610982164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3288"/>
            <a:ext cx="38036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33500" indent="-4762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524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3500" b="1" dirty="0">
                <a:solidFill>
                  <a:srgbClr val="0000CC"/>
                </a:solidFill>
              </a:rPr>
              <a:t>¿</a:t>
            </a:r>
            <a:r>
              <a:rPr lang="es-ES_tradnl" altLang="es-ES_tradnl" sz="3500" b="1" dirty="0" err="1">
                <a:solidFill>
                  <a:srgbClr val="0000CC"/>
                </a:solidFill>
              </a:rPr>
              <a:t>Bos</a:t>
            </a:r>
            <a:r>
              <a:rPr lang="es-ES_tradnl" altLang="es-ES_tradnl" sz="3500" b="1" dirty="0">
                <a:solidFill>
                  <a:srgbClr val="0000CC"/>
                </a:solidFill>
              </a:rPr>
              <a:t>/</a:t>
            </a:r>
            <a:r>
              <a:rPr lang="es-ES_tradnl" altLang="es-ES_tradnl" sz="3500" b="1" dirty="0" err="1">
                <a:solidFill>
                  <a:srgbClr val="0000CC"/>
                </a:solidFill>
              </a:rPr>
              <a:t>maos</a:t>
            </a:r>
            <a:r>
              <a:rPr lang="es-ES_tradnl" altLang="es-ES_tradnl" sz="3500" b="1" dirty="0">
                <a:solidFill>
                  <a:srgbClr val="0000CC"/>
                </a:solidFill>
              </a:rPr>
              <a:t>?</a:t>
            </a:r>
          </a:p>
          <a:p>
            <a:pPr>
              <a:buFontTx/>
              <a:buChar char="•"/>
              <a:defRPr/>
            </a:pPr>
            <a:r>
              <a:rPr lang="es-ES_tradnl" altLang="es-ES_tradnl" sz="3500" b="1" dirty="0">
                <a:solidFill>
                  <a:srgbClr val="0000CC"/>
                </a:solidFill>
              </a:rPr>
              <a:t>¿Baratos/caros?</a:t>
            </a:r>
          </a:p>
          <a:p>
            <a:pPr>
              <a:buFontTx/>
              <a:buChar char="•"/>
              <a:defRPr/>
            </a:pPr>
            <a:r>
              <a:rPr lang="es-ES_tradnl" altLang="es-ES_tradnl" sz="3500" b="1" dirty="0">
                <a:solidFill>
                  <a:srgbClr val="0000CC"/>
                </a:solidFill>
              </a:rPr>
              <a:t>¿Fáciles/difíciles?</a:t>
            </a:r>
          </a:p>
        </p:txBody>
      </p:sp>
      <p:grpSp>
        <p:nvGrpSpPr>
          <p:cNvPr id="327686" name="Group 6">
            <a:extLst>
              <a:ext uri="{FF2B5EF4-FFF2-40B4-BE49-F238E27FC236}">
                <a16:creationId xmlns:a16="http://schemas.microsoft.com/office/drawing/2014/main" id="{7A4BC273-FC85-7149-B1D0-79DCD691436C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971800"/>
            <a:ext cx="304800" cy="2667000"/>
            <a:chOff x="1440" y="1632"/>
            <a:chExt cx="192" cy="1680"/>
          </a:xfrm>
        </p:grpSpPr>
        <p:sp>
          <p:nvSpPr>
            <p:cNvPr id="327687" name="Rectangle 7">
              <a:extLst>
                <a:ext uri="{FF2B5EF4-FFF2-40B4-BE49-F238E27FC236}">
                  <a16:creationId xmlns:a16="http://schemas.microsoft.com/office/drawing/2014/main" id="{845C94DF-20CE-4E45-A9DA-78CDDF4284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60165">
              <a:off x="1440" y="1632"/>
              <a:ext cx="192" cy="168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7688" name="Rectangle 8">
              <a:extLst>
                <a:ext uri="{FF2B5EF4-FFF2-40B4-BE49-F238E27FC236}">
                  <a16:creationId xmlns:a16="http://schemas.microsoft.com/office/drawing/2014/main" id="{336C7FD9-19EA-2246-8878-2D48C02636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0165" flipH="1">
              <a:off x="1440" y="1632"/>
              <a:ext cx="192" cy="168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</p:grpSp>
      <p:sp>
        <p:nvSpPr>
          <p:cNvPr id="327689" name="Text Box 9">
            <a:extLst>
              <a:ext uri="{FF2B5EF4-FFF2-40B4-BE49-F238E27FC236}">
                <a16:creationId xmlns:a16="http://schemas.microsoft.com/office/drawing/2014/main" id="{816FFE80-530C-994F-A23C-38E0A019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29000"/>
            <a:ext cx="38862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33500" indent="-4762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524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3500" b="1" dirty="0">
                <a:solidFill>
                  <a:srgbClr val="CC3300"/>
                </a:solidFill>
              </a:rPr>
              <a:t>¿Útiles/inútiles?</a:t>
            </a:r>
          </a:p>
          <a:p>
            <a:pPr>
              <a:buFontTx/>
              <a:buChar char="•"/>
              <a:defRPr/>
            </a:pPr>
            <a:r>
              <a:rPr lang="es-ES_tradnl" altLang="es-ES_tradnl" sz="3500" b="1" dirty="0">
                <a:solidFill>
                  <a:srgbClr val="CC3300"/>
                </a:solidFill>
              </a:rPr>
              <a:t>¿</a:t>
            </a:r>
            <a:r>
              <a:rPr lang="es-ES_tradnl" altLang="es-ES_tradnl" sz="3500" b="1" dirty="0" err="1">
                <a:solidFill>
                  <a:srgbClr val="CC3300"/>
                </a:solidFill>
              </a:rPr>
              <a:t>Legais</a:t>
            </a:r>
            <a:r>
              <a:rPr lang="es-ES_tradnl" altLang="es-ES_tradnl" sz="3500" b="1" dirty="0">
                <a:solidFill>
                  <a:srgbClr val="CC3300"/>
                </a:solidFill>
              </a:rPr>
              <a:t>/</a:t>
            </a:r>
            <a:r>
              <a:rPr lang="es-ES_tradnl" altLang="es-ES_tradnl" sz="3500" b="1" dirty="0" err="1">
                <a:solidFill>
                  <a:srgbClr val="CC3300"/>
                </a:solidFill>
              </a:rPr>
              <a:t>ilegais</a:t>
            </a:r>
            <a:r>
              <a:rPr lang="es-ES_tradnl" altLang="es-ES_tradnl" sz="3500" b="1" dirty="0">
                <a:solidFill>
                  <a:srgbClr val="CC3300"/>
                </a:solidFill>
              </a:rPr>
              <a:t>?</a:t>
            </a:r>
          </a:p>
          <a:p>
            <a:pPr>
              <a:buFontTx/>
              <a:buChar char="•"/>
              <a:defRPr/>
            </a:pPr>
            <a:r>
              <a:rPr lang="es-ES_tradnl" altLang="es-ES_tradnl" sz="3500" b="1" dirty="0">
                <a:solidFill>
                  <a:srgbClr val="CC3300"/>
                </a:solidFill>
              </a:rPr>
              <a:t>¿Gratis/de-pago?</a:t>
            </a:r>
            <a:endParaRPr lang="es-ES_tradnl" altLang="es-ES_tradnl" sz="3500" b="1" dirty="0">
              <a:solidFill>
                <a:srgbClr val="0000CC"/>
              </a:solidFill>
            </a:endParaRPr>
          </a:p>
        </p:txBody>
      </p:sp>
      <p:sp>
        <p:nvSpPr>
          <p:cNvPr id="327690" name="Text Box 10">
            <a:extLst>
              <a:ext uri="{FF2B5EF4-FFF2-40B4-BE49-F238E27FC236}">
                <a16:creationId xmlns:a16="http://schemas.microsoft.com/office/drawing/2014/main" id="{0C46A6F5-FC13-794D-85EE-89A51F57C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098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altLang="es-ES_tradnl" b="1" dirty="0">
                <a:latin typeface="Times New Roman" charset="0"/>
              </a:rPr>
              <a:t>OS PROGRAMAS INFORMÁTICOS</a:t>
            </a:r>
            <a:endParaRPr lang="es-ES_tradnl" altLang="es-ES_tradnl" dirty="0">
              <a:latin typeface="Times New Roman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7"/>
    </mc:Choice>
    <mc:Fallback xmlns="">
      <p:transition spd="slow" advTm="1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5" grpId="0" build="p" autoUpdateAnimBg="0"/>
      <p:bldP spid="32768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4">
            <a:extLst>
              <a:ext uri="{FF2B5EF4-FFF2-40B4-BE49-F238E27FC236}">
                <a16:creationId xmlns:a16="http://schemas.microsoft.com/office/drawing/2014/main" id="{742741B0-6CDD-BB4F-BE4A-8879FA0B2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4A13CF-2CA0-7B4A-9C63-BB9B476436DB}" type="slidenum">
              <a:rPr lang="en-US" altLang="es-ES_tradnl" sz="1200"/>
              <a:pPr/>
              <a:t>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5714" name="Picture 2" descr="UVI">
            <a:extLst>
              <a:ext uri="{FF2B5EF4-FFF2-40B4-BE49-F238E27FC236}">
                <a16:creationId xmlns:a16="http://schemas.microsoft.com/office/drawing/2014/main" id="{DFDFDCAE-8598-9D46-BA66-5A5A05A17B6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209D3602-B812-F848-972D-495DD832B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A HISTORIA INTERMINABLE</a:t>
            </a:r>
            <a:endParaRPr lang="es-ES_tradnl" altLang="es-ES_tradnl" b="1" dirty="0"/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31E7CAC6-01DF-1F40-9944-4CDF5240F4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18841" name="Group 57">
            <a:extLst>
              <a:ext uri="{FF2B5EF4-FFF2-40B4-BE49-F238E27FC236}">
                <a16:creationId xmlns:a16="http://schemas.microsoft.com/office/drawing/2014/main" id="{0C0D9EEB-1185-B44D-A067-91DBB8C53F24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146300"/>
            <a:ext cx="2303462" cy="3471863"/>
            <a:chOff x="567" y="1397"/>
            <a:chExt cx="1451" cy="2187"/>
          </a:xfrm>
        </p:grpSpPr>
        <p:grpSp>
          <p:nvGrpSpPr>
            <p:cNvPr id="18448" name="Group 51">
              <a:extLst>
                <a:ext uri="{FF2B5EF4-FFF2-40B4-BE49-F238E27FC236}">
                  <a16:creationId xmlns:a16="http://schemas.microsoft.com/office/drawing/2014/main" id="{A8BF8165-141F-654A-8B3E-A78473A703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" y="1798"/>
              <a:ext cx="1451" cy="1786"/>
              <a:chOff x="612" y="1661"/>
              <a:chExt cx="1451" cy="1876"/>
            </a:xfrm>
          </p:grpSpPr>
          <p:pic>
            <p:nvPicPr>
              <p:cNvPr id="18450" name="Picture 38" descr="roseta">
                <a:extLst>
                  <a:ext uri="{FF2B5EF4-FFF2-40B4-BE49-F238E27FC236}">
                    <a16:creationId xmlns:a16="http://schemas.microsoft.com/office/drawing/2014/main" id="{B3673B07-FD98-B647-9C73-4098BE21E6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" y="1661"/>
                <a:ext cx="996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827" name="Text Box 43">
                <a:extLst>
                  <a:ext uri="{FF2B5EF4-FFF2-40B4-BE49-F238E27FC236}">
                    <a16:creationId xmlns:a16="http://schemas.microsoft.com/office/drawing/2014/main" id="{7FC062B5-F14B-4445-B269-E70F292D8B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" y="3294"/>
                <a:ext cx="1451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" altLang="es-ES_tradnl" sz="1800" dirty="0" err="1">
                    <a:latin typeface="Times New Roman" charset="0"/>
                  </a:rPr>
                  <a:t>Pedra</a:t>
                </a:r>
                <a:r>
                  <a:rPr lang="es-ES" altLang="es-ES_tradnl" sz="1800" dirty="0">
                    <a:latin typeface="Times New Roman" charset="0"/>
                  </a:rPr>
                  <a:t> de Roseta</a:t>
                </a:r>
              </a:p>
            </p:txBody>
          </p:sp>
        </p:grpSp>
        <p:sp>
          <p:nvSpPr>
            <p:cNvPr id="118838" name="Text Box 54">
              <a:extLst>
                <a:ext uri="{FF2B5EF4-FFF2-40B4-BE49-F238E27FC236}">
                  <a16:creationId xmlns:a16="http://schemas.microsoft.com/office/drawing/2014/main" id="{EE5708EA-55D0-E941-85E8-701FC4B87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1397"/>
              <a:ext cx="127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" altLang="es-ES_tradnl" sz="1400" b="1" dirty="0">
                  <a:solidFill>
                    <a:srgbClr val="CC0000"/>
                  </a:solidFill>
                  <a:latin typeface="Times New Roman" charset="0"/>
                </a:rPr>
                <a:t>DESCOÑECEMENTO</a:t>
              </a:r>
            </a:p>
          </p:txBody>
        </p:sp>
      </p:grpSp>
      <p:grpSp>
        <p:nvGrpSpPr>
          <p:cNvPr id="118843" name="Group 59">
            <a:extLst>
              <a:ext uri="{FF2B5EF4-FFF2-40B4-BE49-F238E27FC236}">
                <a16:creationId xmlns:a16="http://schemas.microsoft.com/office/drawing/2014/main" id="{6CBC6DD5-A8AB-BF4F-B209-5FC6BEFCB78A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2133600"/>
            <a:ext cx="2303462" cy="3529013"/>
            <a:chOff x="3651" y="1389"/>
            <a:chExt cx="1451" cy="2223"/>
          </a:xfrm>
        </p:grpSpPr>
        <p:grpSp>
          <p:nvGrpSpPr>
            <p:cNvPr id="18444" name="Group 53">
              <a:extLst>
                <a:ext uri="{FF2B5EF4-FFF2-40B4-BE49-F238E27FC236}">
                  <a16:creationId xmlns:a16="http://schemas.microsoft.com/office/drawing/2014/main" id="{EC2085CF-D312-4143-A5F8-632CDA350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" y="1836"/>
              <a:ext cx="1451" cy="1776"/>
              <a:chOff x="3696" y="1749"/>
              <a:chExt cx="1451" cy="1776"/>
            </a:xfrm>
          </p:grpSpPr>
          <p:sp>
            <p:nvSpPr>
              <p:cNvPr id="118829" name="Text Box 45">
                <a:extLst>
                  <a:ext uri="{FF2B5EF4-FFF2-40B4-BE49-F238E27FC236}">
                    <a16:creationId xmlns:a16="http://schemas.microsoft.com/office/drawing/2014/main" id="{113C9E31-D9C9-F542-84E6-2D91A74110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" y="3294"/>
                <a:ext cx="145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" altLang="es-ES_tradnl" sz="1800">
                    <a:latin typeface="Times New Roman" charset="0"/>
                  </a:rPr>
                  <a:t>Kismet</a:t>
                </a:r>
              </a:p>
            </p:txBody>
          </p:sp>
          <p:pic>
            <p:nvPicPr>
              <p:cNvPr id="18447" name="Picture 50" descr="Eyeoff2-small">
                <a:hlinkClick r:id="rId6" action="ppaction://hlinkfile"/>
                <a:extLst>
                  <a:ext uri="{FF2B5EF4-FFF2-40B4-BE49-F238E27FC236}">
                    <a16:creationId xmlns:a16="http://schemas.microsoft.com/office/drawing/2014/main" id="{FFDF8C24-73F8-114A-8BA6-E0B4E527F4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" y="1749"/>
                <a:ext cx="1361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839" name="Text Box 55">
              <a:extLst>
                <a:ext uri="{FF2B5EF4-FFF2-40B4-BE49-F238E27FC236}">
                  <a16:creationId xmlns:a16="http://schemas.microsoft.com/office/drawing/2014/main" id="{71A141BA-16BC-A948-877F-77F729A2A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389"/>
              <a:ext cx="117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" altLang="es-ES_tradnl" sz="1400" b="1" dirty="0">
                  <a:solidFill>
                    <a:srgbClr val="CC0000"/>
                  </a:solidFill>
                  <a:latin typeface="Times New Roman" charset="0"/>
                </a:rPr>
                <a:t>APASIONAMENTO</a:t>
              </a:r>
            </a:p>
          </p:txBody>
        </p:sp>
      </p:grpSp>
      <p:grpSp>
        <p:nvGrpSpPr>
          <p:cNvPr id="118842" name="Group 58">
            <a:extLst>
              <a:ext uri="{FF2B5EF4-FFF2-40B4-BE49-F238E27FC236}">
                <a16:creationId xmlns:a16="http://schemas.microsoft.com/office/drawing/2014/main" id="{30A77A5E-1A01-C84F-9149-BD6264B173D8}"/>
              </a:ext>
            </a:extLst>
          </p:cNvPr>
          <p:cNvGrpSpPr>
            <a:grpSpLocks/>
          </p:cNvGrpSpPr>
          <p:nvPr/>
        </p:nvGrpSpPr>
        <p:grpSpPr bwMode="auto">
          <a:xfrm>
            <a:off x="3421063" y="2133600"/>
            <a:ext cx="2303462" cy="3492500"/>
            <a:chOff x="2155" y="1389"/>
            <a:chExt cx="1451" cy="2200"/>
          </a:xfrm>
        </p:grpSpPr>
        <p:grpSp>
          <p:nvGrpSpPr>
            <p:cNvPr id="18440" name="Group 52">
              <a:extLst>
                <a:ext uri="{FF2B5EF4-FFF2-40B4-BE49-F238E27FC236}">
                  <a16:creationId xmlns:a16="http://schemas.microsoft.com/office/drawing/2014/main" id="{AF0F93EE-B7F7-6A43-8D2E-908D49691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5" y="1798"/>
              <a:ext cx="1451" cy="1791"/>
              <a:chOff x="2200" y="1616"/>
              <a:chExt cx="1451" cy="1926"/>
            </a:xfrm>
          </p:grpSpPr>
          <p:pic>
            <p:nvPicPr>
              <p:cNvPr id="18442" name="Picture 36" descr="This is the real Artificial Intelligence!">
                <a:extLst>
                  <a:ext uri="{FF2B5EF4-FFF2-40B4-BE49-F238E27FC236}">
                    <a16:creationId xmlns:a16="http://schemas.microsoft.com/office/drawing/2014/main" id="{68A48CE6-475E-BA4B-85A6-0A0FD08E6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" y="1616"/>
                <a:ext cx="1070" cy="1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828" name="Text Box 44">
                <a:extLst>
                  <a:ext uri="{FF2B5EF4-FFF2-40B4-BE49-F238E27FC236}">
                    <a16:creationId xmlns:a16="http://schemas.microsoft.com/office/drawing/2014/main" id="{CE88B922-303F-9344-AC71-99684142E0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3294"/>
                <a:ext cx="1451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" altLang="es-ES_tradnl" sz="1800">
                    <a:latin typeface="Times New Roman" charset="0"/>
                  </a:rPr>
                  <a:t>Informe ALPAC</a:t>
                </a:r>
              </a:p>
            </p:txBody>
          </p:sp>
        </p:grpSp>
        <p:sp>
          <p:nvSpPr>
            <p:cNvPr id="118840" name="Text Box 56">
              <a:extLst>
                <a:ext uri="{FF2B5EF4-FFF2-40B4-BE49-F238E27FC236}">
                  <a16:creationId xmlns:a16="http://schemas.microsoft.com/office/drawing/2014/main" id="{54144303-CCD7-6A41-BBD5-B35E0C93F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" y="1389"/>
              <a:ext cx="117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" altLang="es-ES_tradnl" sz="1400" b="1" dirty="0">
                  <a:solidFill>
                    <a:srgbClr val="CC0000"/>
                  </a:solidFill>
                  <a:latin typeface="Times New Roman" charset="0"/>
                </a:rPr>
                <a:t>DESCONFIANZA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8"/>
    </mc:Choice>
    <mc:Fallback xmlns="">
      <p:transition spd="slow" advTm="4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8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8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014A2CDF-CD10-8E4E-83F4-226BF600A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194995-2716-FC4D-AFD7-38A84C2972F9}" type="slidenum">
              <a:rPr lang="en-US" altLang="es-ES_tradnl" sz="1200"/>
              <a:pPr/>
              <a:t>30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73730" name="Group 2">
            <a:extLst>
              <a:ext uri="{FF2B5EF4-FFF2-40B4-BE49-F238E27FC236}">
                <a16:creationId xmlns:a16="http://schemas.microsoft.com/office/drawing/2014/main" id="{31B11569-DD00-5B40-AE46-29596A64C23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7772400" cy="4038600"/>
            <a:chOff x="432" y="1152"/>
            <a:chExt cx="4896" cy="2544"/>
          </a:xfrm>
        </p:grpSpPr>
        <p:sp>
          <p:nvSpPr>
            <p:cNvPr id="329731" name="Rectangle 3">
              <a:extLst>
                <a:ext uri="{FF2B5EF4-FFF2-40B4-BE49-F238E27FC236}">
                  <a16:creationId xmlns:a16="http://schemas.microsoft.com/office/drawing/2014/main" id="{201C8301-9600-C844-B61C-FFFF5D5E9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4896" cy="254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9732" name="Text Box 4">
              <a:extLst>
                <a:ext uri="{FF2B5EF4-FFF2-40B4-BE49-F238E27FC236}">
                  <a16:creationId xmlns:a16="http://schemas.microsoft.com/office/drawing/2014/main" id="{C15BBB99-F84D-394F-9F90-B396C7807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248"/>
              <a:ext cx="30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s-ES_tradnl" altLang="es-ES_tradnl" b="1" dirty="0">
                  <a:latin typeface="Times New Roman" charset="0"/>
                </a:rPr>
                <a:t>TIPOS DE LICENZAS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  <p:pic>
        <p:nvPicPr>
          <p:cNvPr id="329733" name="Picture 5" descr="UVI">
            <a:extLst>
              <a:ext uri="{FF2B5EF4-FFF2-40B4-BE49-F238E27FC236}">
                <a16:creationId xmlns:a16="http://schemas.microsoft.com/office/drawing/2014/main" id="{434A7171-FC31-6648-86C8-E31F63E9D06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29734" name="Rectangle 6">
            <a:extLst>
              <a:ext uri="{FF2B5EF4-FFF2-40B4-BE49-F238E27FC236}">
                <a16:creationId xmlns:a16="http://schemas.microsoft.com/office/drawing/2014/main" id="{846CA786-8507-5D4B-865C-FD1652E45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“O SOFTWARE: LICENZAS”</a:t>
            </a:r>
            <a:endParaRPr lang="es-ES_tradnl" altLang="es-ES_tradnl" sz="4600" b="1" dirty="0"/>
          </a:p>
        </p:txBody>
      </p:sp>
      <p:sp>
        <p:nvSpPr>
          <p:cNvPr id="329735" name="Rectangle 7">
            <a:extLst>
              <a:ext uri="{FF2B5EF4-FFF2-40B4-BE49-F238E27FC236}">
                <a16:creationId xmlns:a16="http://schemas.microsoft.com/office/drawing/2014/main" id="{057A9489-4D9A-3649-A5FD-5870A816C8A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buNone/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329736" name="Text Box 8">
            <a:extLst>
              <a:ext uri="{FF2B5EF4-FFF2-40B4-BE49-F238E27FC236}">
                <a16:creationId xmlns:a16="http://schemas.microsoft.com/office/drawing/2014/main" id="{02DCA506-239F-E44A-800D-A6ACE298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636838"/>
            <a:ext cx="4495800" cy="255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FF00FF"/>
                </a:solidFill>
              </a:rPr>
              <a:t>De software propietario </a:t>
            </a:r>
            <a:r>
              <a:rPr lang="es-ES_tradnl" altLang="es-ES_tradnl" sz="1600" b="1" dirty="0" err="1">
                <a:solidFill>
                  <a:srgbClr val="FF00FF"/>
                </a:solidFill>
              </a:rPr>
              <a:t>ou</a:t>
            </a:r>
            <a:r>
              <a:rPr lang="es-ES_tradnl" altLang="es-ES_tradnl" sz="1600" b="1" dirty="0">
                <a:solidFill>
                  <a:srgbClr val="FF00FF"/>
                </a:solidFill>
              </a:rPr>
              <a:t> de pago</a:t>
            </a:r>
          </a:p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FF00FF"/>
                </a:solidFill>
              </a:rPr>
              <a:t>De software propietario </a:t>
            </a:r>
            <a:r>
              <a:rPr lang="es-ES_tradnl" altLang="es-ES_tradnl" sz="1600" b="1" dirty="0" err="1">
                <a:solidFill>
                  <a:srgbClr val="FF00FF"/>
                </a:solidFill>
              </a:rPr>
              <a:t>ou</a:t>
            </a:r>
            <a:r>
              <a:rPr lang="es-ES_tradnl" altLang="es-ES_tradnl" sz="1600" b="1" dirty="0">
                <a:solidFill>
                  <a:srgbClr val="FF00FF"/>
                </a:solidFill>
              </a:rPr>
              <a:t> de pago “especial” (para </a:t>
            </a:r>
            <a:r>
              <a:rPr lang="es-ES_tradnl" altLang="es-ES_tradnl" sz="1600" b="1" dirty="0" err="1">
                <a:solidFill>
                  <a:srgbClr val="FF00FF"/>
                </a:solidFill>
              </a:rPr>
              <a:t>estudantes</a:t>
            </a:r>
            <a:r>
              <a:rPr lang="es-ES_tradnl" altLang="es-ES_tradnl" sz="1600" b="1" dirty="0">
                <a:solidFill>
                  <a:srgbClr val="FF00FF"/>
                </a:solidFill>
              </a:rPr>
              <a:t>, </a:t>
            </a:r>
            <a:r>
              <a:rPr lang="es-ES_tradnl" altLang="es-ES_tradnl" sz="1600" b="1" dirty="0" err="1">
                <a:solidFill>
                  <a:srgbClr val="FF00FF"/>
                </a:solidFill>
              </a:rPr>
              <a:t>institucións</a:t>
            </a:r>
            <a:r>
              <a:rPr lang="es-ES_tradnl" altLang="es-ES_tradnl" sz="1600" b="1" dirty="0">
                <a:solidFill>
                  <a:srgbClr val="FF00FF"/>
                </a:solidFill>
              </a:rPr>
              <a:t>, redes ...)</a:t>
            </a:r>
          </a:p>
          <a:p>
            <a:pPr>
              <a:buFontTx/>
              <a:buChar char="•"/>
              <a:defRPr/>
            </a:pPr>
            <a:endParaRPr lang="es-ES_tradnl" altLang="es-ES_tradnl" sz="16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0000CC"/>
                </a:solidFill>
              </a:rPr>
              <a:t>De software de </a:t>
            </a:r>
            <a:r>
              <a:rPr lang="es-ES_tradnl" altLang="es-ES_tradnl" sz="1600" b="1" dirty="0" err="1">
                <a:solidFill>
                  <a:srgbClr val="0000CC"/>
                </a:solidFill>
              </a:rPr>
              <a:t>avaliación</a:t>
            </a:r>
            <a:r>
              <a:rPr lang="es-ES_tradnl" altLang="es-ES_tradnl" sz="1600" b="1" dirty="0">
                <a:solidFill>
                  <a:srgbClr val="0000CC"/>
                </a:solidFill>
              </a:rPr>
              <a:t> </a:t>
            </a:r>
            <a:r>
              <a:rPr lang="es-ES_tradnl" altLang="es-ES_tradnl" sz="16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1600" b="1" dirty="0">
                <a:solidFill>
                  <a:srgbClr val="0000CC"/>
                </a:solidFill>
              </a:rPr>
              <a:t> “shareware”</a:t>
            </a:r>
          </a:p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0000CC"/>
                </a:solidFill>
              </a:rPr>
              <a:t>De software de demostración </a:t>
            </a:r>
            <a:r>
              <a:rPr lang="es-ES_tradnl" altLang="es-ES_tradnl" sz="16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1600" b="1" dirty="0">
                <a:solidFill>
                  <a:srgbClr val="0000CC"/>
                </a:solidFill>
              </a:rPr>
              <a:t> “demoware”</a:t>
            </a:r>
          </a:p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0000CC"/>
                </a:solidFill>
              </a:rPr>
              <a:t>De software gratuito </a:t>
            </a:r>
            <a:r>
              <a:rPr lang="es-ES_tradnl" altLang="es-ES_tradnl" sz="16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1600" b="1" dirty="0">
                <a:solidFill>
                  <a:srgbClr val="0000CC"/>
                </a:solidFill>
              </a:rPr>
              <a:t> “freeware”</a:t>
            </a:r>
          </a:p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0000CC"/>
                </a:solidFill>
              </a:rPr>
              <a:t>De software libre </a:t>
            </a:r>
            <a:r>
              <a:rPr lang="es-ES_tradnl" altLang="es-ES_tradnl" sz="16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1600" b="1" dirty="0">
                <a:solidFill>
                  <a:srgbClr val="0000CC"/>
                </a:solidFill>
              </a:rPr>
              <a:t> “free   ware/software”</a:t>
            </a:r>
          </a:p>
          <a:p>
            <a:pPr>
              <a:buFontTx/>
              <a:buChar char="•"/>
              <a:defRPr/>
            </a:pPr>
            <a:endParaRPr lang="es-ES_tradnl" altLang="es-ES_tradnl" sz="1600" b="1" dirty="0">
              <a:solidFill>
                <a:srgbClr val="CC3300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1600" b="1" dirty="0">
                <a:solidFill>
                  <a:srgbClr val="CC3300"/>
                </a:solidFill>
              </a:rPr>
              <a:t>De software en fase de proba </a:t>
            </a:r>
            <a:r>
              <a:rPr lang="es-ES_tradnl" altLang="es-ES_tradnl" sz="1600" b="1" dirty="0" err="1">
                <a:solidFill>
                  <a:srgbClr val="CC3300"/>
                </a:solidFill>
              </a:rPr>
              <a:t>ou</a:t>
            </a:r>
            <a:r>
              <a:rPr lang="es-ES_tradnl" altLang="es-ES_tradnl" sz="1600" b="1" dirty="0">
                <a:solidFill>
                  <a:srgbClr val="CC3300"/>
                </a:solidFill>
              </a:rPr>
              <a:t> “</a:t>
            </a:r>
            <a:r>
              <a:rPr lang="es-ES_tradnl" altLang="es-ES_tradnl" sz="1600" b="1" dirty="0" err="1">
                <a:solidFill>
                  <a:srgbClr val="CC3300"/>
                </a:solidFill>
              </a:rPr>
              <a:t>betaware</a:t>
            </a:r>
            <a:r>
              <a:rPr lang="es-ES_tradnl" altLang="es-ES_tradnl" sz="1600" b="1" dirty="0">
                <a:solidFill>
                  <a:srgbClr val="CC3300"/>
                </a:solidFill>
              </a:rPr>
              <a:t>”</a:t>
            </a:r>
          </a:p>
        </p:txBody>
      </p:sp>
      <p:sp>
        <p:nvSpPr>
          <p:cNvPr id="329737" name="Text Box 9">
            <a:extLst>
              <a:ext uri="{FF2B5EF4-FFF2-40B4-BE49-F238E27FC236}">
                <a16:creationId xmlns:a16="http://schemas.microsoft.com/office/drawing/2014/main" id="{A8D3575E-1B9F-2C46-BB2F-E9D7B00E0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644775"/>
            <a:ext cx="3062287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s-ES_tradnl" altLang="es-ES_tradnl" sz="1600" b="1" dirty="0">
                <a:solidFill>
                  <a:srgbClr val="FF00FF"/>
                </a:solidFill>
              </a:rPr>
              <a:t>DE PROPIETARIO</a:t>
            </a:r>
          </a:p>
          <a:p>
            <a:pPr>
              <a:defRPr/>
            </a:pPr>
            <a:r>
              <a:rPr lang="es-ES_tradnl" altLang="es-ES_tradnl" sz="1600" dirty="0"/>
              <a:t>(con garantía e non redistribuible)</a:t>
            </a:r>
          </a:p>
          <a:p>
            <a:pPr>
              <a:defRPr/>
            </a:pPr>
            <a:endParaRPr lang="es-ES_tradnl" altLang="es-ES_tradnl" sz="1600" dirty="0"/>
          </a:p>
          <a:p>
            <a:pPr>
              <a:defRPr/>
            </a:pPr>
            <a:endParaRPr lang="es-ES_tradnl" altLang="es-ES_tradnl" sz="1600" dirty="0"/>
          </a:p>
          <a:p>
            <a:pPr>
              <a:defRPr/>
            </a:pPr>
            <a:r>
              <a:rPr lang="es-ES_tradnl" altLang="es-ES_tradnl" sz="1600" b="1" dirty="0">
                <a:solidFill>
                  <a:srgbClr val="0000CC"/>
                </a:solidFill>
              </a:rPr>
              <a:t>DE REDISTRIBUCIÓN LIBRE</a:t>
            </a:r>
          </a:p>
          <a:p>
            <a:pPr>
              <a:defRPr/>
            </a:pPr>
            <a:r>
              <a:rPr lang="es-ES_tradnl" altLang="es-ES_tradnl" sz="1600" dirty="0"/>
              <a:t>(con garantía e redistribuible)</a:t>
            </a:r>
          </a:p>
          <a:p>
            <a:pPr>
              <a:defRPr/>
            </a:pPr>
            <a:endParaRPr lang="es-ES_tradnl" altLang="es-ES_tradnl" sz="1600" dirty="0"/>
          </a:p>
          <a:p>
            <a:pPr>
              <a:defRPr/>
            </a:pPr>
            <a:endParaRPr lang="es-ES_tradnl" altLang="es-ES_tradnl" sz="1600" b="1" dirty="0">
              <a:solidFill>
                <a:srgbClr val="CC3300"/>
              </a:solidFill>
            </a:endParaRPr>
          </a:p>
          <a:p>
            <a:pPr>
              <a:defRPr/>
            </a:pPr>
            <a:endParaRPr lang="es-ES_tradnl" altLang="es-ES_tradnl" sz="1600" b="1" dirty="0">
              <a:solidFill>
                <a:srgbClr val="CC3300"/>
              </a:solidFill>
            </a:endParaRPr>
          </a:p>
          <a:p>
            <a:pPr>
              <a:defRPr/>
            </a:pPr>
            <a:r>
              <a:rPr lang="es-ES_tradnl" altLang="es-ES_tradnl" sz="1600" b="1" dirty="0">
                <a:solidFill>
                  <a:srgbClr val="CC3300"/>
                </a:solidFill>
              </a:rPr>
              <a:t>DE PROBADOR</a:t>
            </a:r>
          </a:p>
          <a:p>
            <a:pPr>
              <a:defRPr/>
            </a:pPr>
            <a:r>
              <a:rPr lang="es-ES_tradnl" altLang="es-ES_tradnl" sz="1600" dirty="0"/>
              <a:t>(</a:t>
            </a:r>
            <a:r>
              <a:rPr lang="es-ES_tradnl" altLang="es-ES_tradnl" sz="1600" dirty="0" err="1"/>
              <a:t>sen</a:t>
            </a:r>
            <a:r>
              <a:rPr lang="es-ES_tradnl" altLang="es-ES_tradnl" sz="1600" dirty="0"/>
              <a:t> garantía)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7"/>
    </mc:Choice>
    <mc:Fallback xmlns="">
      <p:transition spd="slow" advTm="5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9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9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9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9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97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97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9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9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9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9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9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9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9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9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97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97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97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97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97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97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97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97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97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97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6" grpId="0" build="p" autoUpdateAnimBg="0"/>
      <p:bldP spid="32973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4">
            <a:extLst>
              <a:ext uri="{FF2B5EF4-FFF2-40B4-BE49-F238E27FC236}">
                <a16:creationId xmlns:a16="http://schemas.microsoft.com/office/drawing/2014/main" id="{1676CE70-3067-464E-B2B2-0F4A681E5F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39ABD4-A3B1-4C48-9841-AC11EA0BD485}" type="slidenum">
              <a:rPr lang="en-US" altLang="es-ES_tradnl" sz="1200"/>
              <a:pPr/>
              <a:t>31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31778" name="Picture 2" descr="UVI">
            <a:extLst>
              <a:ext uri="{FF2B5EF4-FFF2-40B4-BE49-F238E27FC236}">
                <a16:creationId xmlns:a16="http://schemas.microsoft.com/office/drawing/2014/main" id="{60D9F653-B100-1C43-A9D8-BF5A2574FC6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31779" name="Rectangle 3">
            <a:extLst>
              <a:ext uri="{FF2B5EF4-FFF2-40B4-BE49-F238E27FC236}">
                <a16:creationId xmlns:a16="http://schemas.microsoft.com/office/drawing/2014/main" id="{6BD43FD9-011B-C54A-A580-A38C78623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“TIPOS DE LICENZAS”</a:t>
            </a:r>
            <a:endParaRPr lang="es-ES_tradnl" altLang="es-ES_tradnl" sz="4600" b="1" dirty="0"/>
          </a:p>
        </p:txBody>
      </p:sp>
      <p:sp>
        <p:nvSpPr>
          <p:cNvPr id="331780" name="Rectangle 4">
            <a:extLst>
              <a:ext uri="{FF2B5EF4-FFF2-40B4-BE49-F238E27FC236}">
                <a16:creationId xmlns:a16="http://schemas.microsoft.com/office/drawing/2014/main" id="{8C47376D-3822-C74A-96C7-94E38E4B7C4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aphicFrame>
        <p:nvGraphicFramePr>
          <p:cNvPr id="75781" name="Object 5">
            <a:extLst>
              <a:ext uri="{FF2B5EF4-FFF2-40B4-BE49-F238E27FC236}">
                <a16:creationId xmlns:a16="http://schemas.microsoft.com/office/drawing/2014/main" id="{1FC0CDD7-E27E-FE44-99A9-6D13248545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844675"/>
          <a:ext cx="78470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49" name="Documento" r:id="rId6" imgW="8991600" imgH="4533900" progId="Word.Document.8">
                  <p:embed/>
                </p:oleObj>
              </mc:Choice>
              <mc:Fallback>
                <p:oleObj name="Documento" r:id="rId6" imgW="8991600" imgH="45339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445" b="86711"/>
                      <a:stretch>
                        <a:fillRect/>
                      </a:stretch>
                    </p:blipFill>
                    <p:spPr bwMode="auto">
                      <a:xfrm>
                        <a:off x="685800" y="1844675"/>
                        <a:ext cx="784701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2" name="Object 6">
            <a:extLst>
              <a:ext uri="{FF2B5EF4-FFF2-40B4-BE49-F238E27FC236}">
                <a16:creationId xmlns:a16="http://schemas.microsoft.com/office/drawing/2014/main" id="{A4CFB77E-7F24-8B46-8A58-4A96A36EE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142962"/>
              </p:ext>
            </p:extLst>
          </p:nvPr>
        </p:nvGraphicFramePr>
        <p:xfrm>
          <a:off x="684213" y="4868863"/>
          <a:ext cx="78486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0" name="Documento" r:id="rId8" imgW="8991600" imgH="4533900" progId="Word.Document.8">
                  <p:embed/>
                </p:oleObj>
              </mc:Choice>
              <mc:Fallback>
                <p:oleObj name="Documento" r:id="rId8" imgW="8991600" imgH="453390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2887" r="10435"/>
                      <a:stretch>
                        <a:fillRect/>
                      </a:stretch>
                    </p:blipFill>
                    <p:spPr bwMode="auto">
                      <a:xfrm>
                        <a:off x="684213" y="4868863"/>
                        <a:ext cx="78486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3" name="Object 7">
            <a:extLst>
              <a:ext uri="{FF2B5EF4-FFF2-40B4-BE49-F238E27FC236}">
                <a16:creationId xmlns:a16="http://schemas.microsoft.com/office/drawing/2014/main" id="{F82828DA-DF07-0C41-BD6E-5BD907DE83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3068638"/>
          <a:ext cx="78486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1" name="Documento" r:id="rId10" imgW="8991600" imgH="4533900" progId="Word.Document.8">
                  <p:embed/>
                </p:oleObj>
              </mc:Choice>
              <mc:Fallback>
                <p:oleObj name="Documento" r:id="rId10" imgW="8991600" imgH="45339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140" r="10435" b="59468"/>
                      <a:stretch>
                        <a:fillRect/>
                      </a:stretch>
                    </p:blipFill>
                    <p:spPr bwMode="auto">
                      <a:xfrm>
                        <a:off x="685800" y="3068638"/>
                        <a:ext cx="784860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4" name="Object 8">
            <a:extLst>
              <a:ext uri="{FF2B5EF4-FFF2-40B4-BE49-F238E27FC236}">
                <a16:creationId xmlns:a16="http://schemas.microsoft.com/office/drawing/2014/main" id="{32C123D1-84D1-CD4A-99D8-4871C28C2B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2479675"/>
          <a:ext cx="78470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2" name="Documento" r:id="rId11" imgW="8991600" imgH="4533900" progId="Word.Document.8">
                  <p:embed/>
                </p:oleObj>
              </mc:Choice>
              <mc:Fallback>
                <p:oleObj name="Documento" r:id="rId11" imgW="8991600" imgH="453390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614" r="10445" b="72987"/>
                      <a:stretch>
                        <a:fillRect/>
                      </a:stretch>
                    </p:blipFill>
                    <p:spPr bwMode="auto">
                      <a:xfrm>
                        <a:off x="685800" y="2479675"/>
                        <a:ext cx="7847013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5" name="Object 9">
            <a:extLst>
              <a:ext uri="{FF2B5EF4-FFF2-40B4-BE49-F238E27FC236}">
                <a16:creationId xmlns:a16="http://schemas.microsoft.com/office/drawing/2014/main" id="{51B3BBD8-4EF2-2B4C-B6D6-242571A08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3609975"/>
          <a:ext cx="7848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3" name="Documento" r:id="rId12" imgW="8991600" imgH="4533900" progId="Word.Document.8">
                  <p:embed/>
                </p:oleObj>
              </mc:Choice>
              <mc:Fallback>
                <p:oleObj name="Documento" r:id="rId12" imgW="8991600" imgH="45339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667" r="10445" b="50456"/>
                      <a:stretch>
                        <a:fillRect/>
                      </a:stretch>
                    </p:blipFill>
                    <p:spPr bwMode="auto">
                      <a:xfrm>
                        <a:off x="685800" y="3609975"/>
                        <a:ext cx="7848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6" name="Object 10">
            <a:extLst>
              <a:ext uri="{FF2B5EF4-FFF2-40B4-BE49-F238E27FC236}">
                <a16:creationId xmlns:a16="http://schemas.microsoft.com/office/drawing/2014/main" id="{3AD01AD3-8BF4-0347-8A72-028FB4C1BA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3981450"/>
          <a:ext cx="78486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4" name="Documento" r:id="rId13" imgW="8991600" imgH="4533900" progId="Word.Document.8">
                  <p:embed/>
                </p:oleObj>
              </mc:Choice>
              <mc:Fallback>
                <p:oleObj name="Documento" r:id="rId13" imgW="8991600" imgH="45339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9187" r="10445" b="41254"/>
                      <a:stretch>
                        <a:fillRect/>
                      </a:stretch>
                    </p:blipFill>
                    <p:spPr bwMode="auto">
                      <a:xfrm>
                        <a:off x="685800" y="3981450"/>
                        <a:ext cx="78486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7" name="Object 11">
            <a:extLst>
              <a:ext uri="{FF2B5EF4-FFF2-40B4-BE49-F238E27FC236}">
                <a16:creationId xmlns:a16="http://schemas.microsoft.com/office/drawing/2014/main" id="{82117314-C5DD-D243-B23C-0C84473F6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4335463"/>
          <a:ext cx="78486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5" name="Documento" r:id="rId14" imgW="8991600" imgH="4533900" progId="Word.Document.8">
                  <p:embed/>
                </p:oleObj>
              </mc:Choice>
              <mc:Fallback>
                <p:oleObj name="Documento" r:id="rId14" imgW="8991600" imgH="45339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7742" r="10448" b="27121"/>
                      <a:stretch>
                        <a:fillRect/>
                      </a:stretch>
                    </p:blipFill>
                    <p:spPr bwMode="auto">
                      <a:xfrm>
                        <a:off x="685800" y="4335463"/>
                        <a:ext cx="784860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2"/>
    </mc:Choice>
    <mc:Fallback xmlns="">
      <p:transition spd="slow" advTm="3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521915D0-931E-7A48-A221-56B905A20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7B06F0-CEC7-8D48-A4A7-1B808FBAF7E1}" type="slidenum">
              <a:rPr lang="en-US" altLang="es-ES_tradnl" sz="1200"/>
              <a:pPr/>
              <a:t>32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333826" name="Group 2">
            <a:extLst>
              <a:ext uri="{FF2B5EF4-FFF2-40B4-BE49-F238E27FC236}">
                <a16:creationId xmlns:a16="http://schemas.microsoft.com/office/drawing/2014/main" id="{ACA8A850-8112-7C46-B558-CF8DC26A088A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700213"/>
            <a:ext cx="7924800" cy="4114800"/>
            <a:chOff x="432" y="1152"/>
            <a:chExt cx="4896" cy="2544"/>
          </a:xfrm>
        </p:grpSpPr>
        <p:sp>
          <p:nvSpPr>
            <p:cNvPr id="333827" name="Rectangle 3">
              <a:extLst>
                <a:ext uri="{FF2B5EF4-FFF2-40B4-BE49-F238E27FC236}">
                  <a16:creationId xmlns:a16="http://schemas.microsoft.com/office/drawing/2014/main" id="{61D96B2E-8B55-E743-9A14-708454044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4896" cy="254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33828" name="Text Box 4">
              <a:extLst>
                <a:ext uri="{FF2B5EF4-FFF2-40B4-BE49-F238E27FC236}">
                  <a16:creationId xmlns:a16="http://schemas.microsoft.com/office/drawing/2014/main" id="{31160EBD-690A-6F4F-8F56-168A5F8AF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" y="1968"/>
              <a:ext cx="4113" cy="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4000" b="1" dirty="0">
                  <a:latin typeface="Times New Roman" charset="0"/>
                </a:rPr>
                <a:t>O SOFTWARE E INTERNET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  <p:pic>
        <p:nvPicPr>
          <p:cNvPr id="333829" name="Picture 5" descr="UVI">
            <a:extLst>
              <a:ext uri="{FF2B5EF4-FFF2-40B4-BE49-F238E27FC236}">
                <a16:creationId xmlns:a16="http://schemas.microsoft.com/office/drawing/2014/main" id="{27605519-7426-9B42-BA8E-E9394154C60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33830" name="Rectangle 6">
            <a:extLst>
              <a:ext uri="{FF2B5EF4-FFF2-40B4-BE49-F238E27FC236}">
                <a16:creationId xmlns:a16="http://schemas.microsoft.com/office/drawing/2014/main" id="{DB63ABD2-DB3D-E04A-8AED-CF24D230D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“O SOFTWARE: INTERNET”</a:t>
            </a:r>
            <a:endParaRPr lang="es-ES_tradnl" altLang="es-ES_tradnl" sz="4600" b="1" dirty="0"/>
          </a:p>
        </p:txBody>
      </p:sp>
      <p:sp>
        <p:nvSpPr>
          <p:cNvPr id="333831" name="Rectangle 7">
            <a:extLst>
              <a:ext uri="{FF2B5EF4-FFF2-40B4-BE49-F238E27FC236}">
                <a16:creationId xmlns:a16="http://schemas.microsoft.com/office/drawing/2014/main" id="{380911AB-2310-E24D-B83E-EC7B9D1AEEC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676400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333832" name="Rectangle 8">
            <a:extLst>
              <a:ext uri="{FF2B5EF4-FFF2-40B4-BE49-F238E27FC236}">
                <a16:creationId xmlns:a16="http://schemas.microsoft.com/office/drawing/2014/main" id="{B89FF842-3BF0-FE48-84CE-24C7A3362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76400"/>
            <a:ext cx="7924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79989" tIns="179989" rIns="179989" bIns="45717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9525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7907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098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"/>
    </mc:Choice>
    <mc:Fallback xmlns="">
      <p:transition spd="slow" advTm="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12A50F49-F873-034A-8D71-3C5BDCE6A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599D5A-47E9-A742-9CE1-00B15317E9EA}" type="slidenum">
              <a:rPr lang="en-US" altLang="es-ES_tradnl" sz="1200"/>
              <a:pPr/>
              <a:t>33</a:t>
            </a:fld>
            <a:r>
              <a:rPr lang="en-US" altLang="es-ES_tradnl" sz="1200" dirty="0"/>
              <a:t> - 84</a:t>
            </a:r>
          </a:p>
        </p:txBody>
      </p:sp>
      <p:sp>
        <p:nvSpPr>
          <p:cNvPr id="335874" name="Text Box 2">
            <a:extLst>
              <a:ext uri="{FF2B5EF4-FFF2-40B4-BE49-F238E27FC236}">
                <a16:creationId xmlns:a16="http://schemas.microsoft.com/office/drawing/2014/main" id="{32D3A530-14CA-7C41-B9DB-211D0F078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8001000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BÚSQUEDA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Empresas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 “sitios” especializados </a:t>
            </a:r>
            <a:r>
              <a:rPr lang="es-ES_tradnl" altLang="es-ES_tradnl" sz="2800" b="1" i="1" dirty="0">
                <a:solidFill>
                  <a:srgbClr val="0000CC"/>
                </a:solidFill>
              </a:rPr>
              <a:t>(</a:t>
            </a:r>
            <a:r>
              <a:rPr lang="es-ES_tradnl" altLang="es-ES_tradnl" sz="2800" b="1" i="1" dirty="0" err="1">
                <a:solidFill>
                  <a:srgbClr val="0000CC"/>
                </a:solidFill>
              </a:rPr>
              <a:t>sites</a:t>
            </a:r>
            <a:r>
              <a:rPr lang="es-ES_tradnl" altLang="es-ES_tradnl" sz="2800" b="1" i="1" dirty="0">
                <a:solidFill>
                  <a:srgbClr val="0000CC"/>
                </a:solidFill>
              </a:rPr>
              <a:t>)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Buscadores (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metabuscadores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, motores, índices temáticos, especializados ...)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0000CC"/>
                </a:solidFill>
              </a:rPr>
              <a:t>Portais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endParaRPr lang="es-ES_tradnl" altLang="es-ES_tradnl" sz="1000" b="1" dirty="0">
              <a:solidFill>
                <a:srgbClr val="CC3300"/>
              </a:solidFill>
            </a:endParaRPr>
          </a:p>
          <a:p>
            <a:pPr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ADQUISICIÓN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Comercio electrónico (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e-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commerce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Descarga da rede (FTP,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download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Correo electrónico (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attachments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)</a:t>
            </a:r>
            <a:endParaRPr lang="es-ES_tradnl" altLang="es-ES_tradnl" dirty="0"/>
          </a:p>
        </p:txBody>
      </p:sp>
      <p:pic>
        <p:nvPicPr>
          <p:cNvPr id="335875" name="Picture 3" descr="UVI">
            <a:extLst>
              <a:ext uri="{FF2B5EF4-FFF2-40B4-BE49-F238E27FC236}">
                <a16:creationId xmlns:a16="http://schemas.microsoft.com/office/drawing/2014/main" id="{2C242966-36E2-C04E-9CF2-73350C686C0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35876" name="Rectangle 4">
            <a:extLst>
              <a:ext uri="{FF2B5EF4-FFF2-40B4-BE49-F238E27FC236}">
                <a16:creationId xmlns:a16="http://schemas.microsoft.com/office/drawing/2014/main" id="{B796D8EC-5274-BD46-84F8-511CAA8B2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“O SOFTWARE: INTERNET”</a:t>
            </a:r>
            <a:endParaRPr lang="es-ES_tradnl" altLang="es-ES_tradnl" sz="4600" b="1" dirty="0"/>
          </a:p>
        </p:txBody>
      </p:sp>
      <p:sp>
        <p:nvSpPr>
          <p:cNvPr id="335877" name="Rectangle 5">
            <a:extLst>
              <a:ext uri="{FF2B5EF4-FFF2-40B4-BE49-F238E27FC236}">
                <a16:creationId xmlns:a16="http://schemas.microsoft.com/office/drawing/2014/main" id="{68B5DC2B-0B5D-704F-8E9E-FA3CECFDB2F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676400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335878" name="Rectangle 6">
            <a:extLst>
              <a:ext uri="{FF2B5EF4-FFF2-40B4-BE49-F238E27FC236}">
                <a16:creationId xmlns:a16="http://schemas.microsoft.com/office/drawing/2014/main" id="{24F2CA44-24AD-F648-895E-078DAD5D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76400"/>
            <a:ext cx="7924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79989" tIns="179989" rIns="179989" bIns="45717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9525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7907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098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5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5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5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5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5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5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5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5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5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5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5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5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5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5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5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5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4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9A2B1195-F1AB-414B-80A3-25BE600A2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1DDCD4-FF06-4A45-BB64-45245802C915}" type="slidenum">
              <a:rPr lang="en-US" altLang="es-ES_tradnl" sz="1200"/>
              <a:pPr/>
              <a:t>34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37922" name="Picture 2" descr="UVI">
            <a:extLst>
              <a:ext uri="{FF2B5EF4-FFF2-40B4-BE49-F238E27FC236}">
                <a16:creationId xmlns:a16="http://schemas.microsoft.com/office/drawing/2014/main" id="{6799D45A-4951-0F46-8A19-C6C91517398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37923" name="Rectangle 3">
            <a:extLst>
              <a:ext uri="{FF2B5EF4-FFF2-40B4-BE49-F238E27FC236}">
                <a16:creationId xmlns:a16="http://schemas.microsoft.com/office/drawing/2014/main" id="{3297D74C-AD1A-8A49-A679-1C7A5E428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“O SOFTWARE: INTERNET”</a:t>
            </a:r>
            <a:endParaRPr lang="es-ES_tradnl" altLang="es-ES_tradnl" sz="4600" b="1" dirty="0"/>
          </a:p>
        </p:txBody>
      </p:sp>
      <p:sp>
        <p:nvSpPr>
          <p:cNvPr id="337924" name="Rectangle 4">
            <a:extLst>
              <a:ext uri="{FF2B5EF4-FFF2-40B4-BE49-F238E27FC236}">
                <a16:creationId xmlns:a16="http://schemas.microsoft.com/office/drawing/2014/main" id="{22F94102-202C-6F4D-B4E4-8160A670A82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676400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37925" name="Rectangle 5">
            <a:extLst>
              <a:ext uri="{FF2B5EF4-FFF2-40B4-BE49-F238E27FC236}">
                <a16:creationId xmlns:a16="http://schemas.microsoft.com/office/drawing/2014/main" id="{6DEBFE2B-2FAE-2043-BE7A-D9FC59BC1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76400"/>
            <a:ext cx="7924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79989" tIns="179989" rIns="179989" bIns="45717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9525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7907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2098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  <a:p>
            <a:pPr>
              <a:defRPr/>
            </a:pPr>
            <a:endParaRPr lang="es-ES_tradnl" altLang="es-ES_tradnl" sz="1800"/>
          </a:p>
        </p:txBody>
      </p:sp>
      <p:grpSp>
        <p:nvGrpSpPr>
          <p:cNvPr id="337926" name="Group 6">
            <a:extLst>
              <a:ext uri="{FF2B5EF4-FFF2-40B4-BE49-F238E27FC236}">
                <a16:creationId xmlns:a16="http://schemas.microsoft.com/office/drawing/2014/main" id="{9F7624CF-9A80-9E46-BDB5-699A98FA6FCE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752600"/>
            <a:ext cx="7486650" cy="3889375"/>
            <a:chOff x="1248" y="1200"/>
            <a:chExt cx="4896" cy="2544"/>
          </a:xfrm>
        </p:grpSpPr>
        <p:sp>
          <p:nvSpPr>
            <p:cNvPr id="337927" name="Rectangle 7">
              <a:extLst>
                <a:ext uri="{FF2B5EF4-FFF2-40B4-BE49-F238E27FC236}">
                  <a16:creationId xmlns:a16="http://schemas.microsoft.com/office/drawing/2014/main" id="{DFA3EDA0-5CF9-954C-BA34-56E15F53B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200"/>
              <a:ext cx="4896" cy="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37928" name="Text Box 8">
              <a:extLst>
                <a:ext uri="{FF2B5EF4-FFF2-40B4-BE49-F238E27FC236}">
                  <a16:creationId xmlns:a16="http://schemas.microsoft.com/office/drawing/2014/main" id="{B888180A-B62B-3A42-8897-4C2521FD7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544"/>
              <a:ext cx="14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Shareware.com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29" name="Text Box 9">
              <a:extLst>
                <a:ext uri="{FF2B5EF4-FFF2-40B4-BE49-F238E27FC236}">
                  <a16:creationId xmlns:a16="http://schemas.microsoft.com/office/drawing/2014/main" id="{658E6B28-9A9E-3645-8A85-148D36138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776"/>
              <a:ext cx="1441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WinFiles.com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30" name="Text Box 10">
              <a:extLst>
                <a:ext uri="{FF2B5EF4-FFF2-40B4-BE49-F238E27FC236}">
                  <a16:creationId xmlns:a16="http://schemas.microsoft.com/office/drawing/2014/main" id="{CE2FBDE7-A6AF-DC47-AA24-CFFF46DC8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727"/>
              <a:ext cx="96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TuCows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31" name="Text Box 11">
              <a:extLst>
                <a:ext uri="{FF2B5EF4-FFF2-40B4-BE49-F238E27FC236}">
                  <a16:creationId xmlns:a16="http://schemas.microsoft.com/office/drawing/2014/main" id="{30D74776-CCC1-0E4E-BE3F-B5C821202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360"/>
              <a:ext cx="960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Nonags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32" name="Text Box 12">
              <a:extLst>
                <a:ext uri="{FF2B5EF4-FFF2-40B4-BE49-F238E27FC236}">
                  <a16:creationId xmlns:a16="http://schemas.microsoft.com/office/drawing/2014/main" id="{D2070334-4AAB-5A48-A744-878023BCF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544"/>
              <a:ext cx="1440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CD-ROM.com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33" name="Text Box 13">
              <a:extLst>
                <a:ext uri="{FF2B5EF4-FFF2-40B4-BE49-F238E27FC236}">
                  <a16:creationId xmlns:a16="http://schemas.microsoft.com/office/drawing/2014/main" id="{7F600A9E-9ED0-5443-891A-FEBC8E0C8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1727"/>
              <a:ext cx="96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Jumbo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34" name="Text Box 14">
              <a:extLst>
                <a:ext uri="{FF2B5EF4-FFF2-40B4-BE49-F238E27FC236}">
                  <a16:creationId xmlns:a16="http://schemas.microsoft.com/office/drawing/2014/main" id="{F2B8458E-13BC-8646-8B2A-2BDD7455E0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360"/>
              <a:ext cx="1106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MacAddict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37935" name="Text Box 15">
              <a:extLst>
                <a:ext uri="{FF2B5EF4-FFF2-40B4-BE49-F238E27FC236}">
                  <a16:creationId xmlns:a16="http://schemas.microsoft.com/office/drawing/2014/main" id="{E25F8D95-4D8B-5A4F-BC4B-2D3F803C4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360"/>
              <a:ext cx="1248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altLang="es-ES_tradnl" b="1">
                  <a:latin typeface="Times New Roman" charset="0"/>
                </a:rPr>
                <a:t>Linuxberg</a:t>
              </a:r>
              <a:endParaRPr lang="es-ES_tradnl" altLang="es-ES_tradnl">
                <a:latin typeface="Times New Roman" charset="0"/>
              </a:endParaRPr>
            </a:p>
          </p:txBody>
        </p:sp>
        <p:graphicFrame>
          <p:nvGraphicFramePr>
            <p:cNvPr id="81936" name="Object 16">
              <a:extLst>
                <a:ext uri="{FF2B5EF4-FFF2-40B4-BE49-F238E27FC236}">
                  <a16:creationId xmlns:a16="http://schemas.microsoft.com/office/drawing/2014/main" id="{4F06EBA7-A738-0249-9091-DCDE5A96BC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32" y="1392"/>
            <a:ext cx="816" cy="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28" name="Documento" r:id="rId5" imgW="4978400" imgH="1778000" progId="Word.Document.8">
                    <p:embed/>
                  </p:oleObj>
                </mc:Choice>
                <mc:Fallback>
                  <p:oleObj name="Documento" r:id="rId5" imgW="4978400" imgH="1778000" progId="Word.Document.8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1392"/>
                          <a:ext cx="816" cy="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37" name="Object 17">
              <a:extLst>
                <a:ext uri="{FF2B5EF4-FFF2-40B4-BE49-F238E27FC236}">
                  <a16:creationId xmlns:a16="http://schemas.microsoft.com/office/drawing/2014/main" id="{1A63DDC8-667E-884D-B671-4887F271A3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9" y="3024"/>
            <a:ext cx="1367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29" name="Documento" r:id="rId7" imgW="6832600" imgH="1828800" progId="Word.Document.8">
                    <p:embed/>
                  </p:oleObj>
                </mc:Choice>
                <mc:Fallback>
                  <p:oleObj name="Documento" r:id="rId7" imgW="6832600" imgH="1828800" progId="Word.Document.8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9" y="3024"/>
                          <a:ext cx="1367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38" name="Object 18">
              <a:extLst>
                <a:ext uri="{FF2B5EF4-FFF2-40B4-BE49-F238E27FC236}">
                  <a16:creationId xmlns:a16="http://schemas.microsoft.com/office/drawing/2014/main" id="{CEE7EA08-5669-724B-8F2C-841912BE0F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0" y="2208"/>
            <a:ext cx="1330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0" name="Documento" r:id="rId9" imgW="6134100" imgH="1257300" progId="Word.Document.8">
                    <p:embed/>
                  </p:oleObj>
                </mc:Choice>
                <mc:Fallback>
                  <p:oleObj name="Documento" r:id="rId9" imgW="6134100" imgH="1257300" progId="Word.Document.8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2208"/>
                          <a:ext cx="1330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39" name="Object 19">
              <a:extLst>
                <a:ext uri="{FF2B5EF4-FFF2-40B4-BE49-F238E27FC236}">
                  <a16:creationId xmlns:a16="http://schemas.microsoft.com/office/drawing/2014/main" id="{D021F202-F3D3-CE42-8B77-77B5AB6B88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2990"/>
            <a:ext cx="667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1" name="Documento" r:id="rId11" imgW="3556000" imgH="1714500" progId="Word.Document.8">
                    <p:embed/>
                  </p:oleObj>
                </mc:Choice>
                <mc:Fallback>
                  <p:oleObj name="Documento" r:id="rId11" imgW="3556000" imgH="1714500" progId="Word.Document.8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990"/>
                          <a:ext cx="667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40" name="Object 20">
              <a:extLst>
                <a:ext uri="{FF2B5EF4-FFF2-40B4-BE49-F238E27FC236}">
                  <a16:creationId xmlns:a16="http://schemas.microsoft.com/office/drawing/2014/main" id="{86E07496-7956-4D44-9ECF-24B1D23C36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4" y="2976"/>
            <a:ext cx="912" cy="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2" name="Documento" r:id="rId13" imgW="3556000" imgH="1257300" progId="Word.Document.8">
                    <p:embed/>
                  </p:oleObj>
                </mc:Choice>
                <mc:Fallback>
                  <p:oleObj name="Documento" r:id="rId13" imgW="3556000" imgH="1257300" progId="Word.Document.8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976"/>
                          <a:ext cx="912" cy="3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41" name="Object 21">
              <a:extLst>
                <a:ext uri="{FF2B5EF4-FFF2-40B4-BE49-F238E27FC236}">
                  <a16:creationId xmlns:a16="http://schemas.microsoft.com/office/drawing/2014/main" id="{AFE839B8-24F7-0043-A9BF-514D8CE3A0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12" y="1440"/>
            <a:ext cx="1200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3" name="Documento" r:id="rId15" imgW="5486400" imgH="1320800" progId="Word.Document.8">
                    <p:embed/>
                  </p:oleObj>
                </mc:Choice>
                <mc:Fallback>
                  <p:oleObj name="Documento" r:id="rId15" imgW="5486400" imgH="1320800" progId="Word.Document.8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440"/>
                          <a:ext cx="1200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42" name="Object 22">
              <a:extLst>
                <a:ext uri="{FF2B5EF4-FFF2-40B4-BE49-F238E27FC236}">
                  <a16:creationId xmlns:a16="http://schemas.microsoft.com/office/drawing/2014/main" id="{192937D9-F08D-934D-A0D9-8FBECC4F0F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6" y="2112"/>
            <a:ext cx="91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4" name="Documento" r:id="rId17" imgW="5969000" imgH="2463800" progId="Word.Document.8">
                    <p:embed/>
                  </p:oleObj>
                </mc:Choice>
                <mc:Fallback>
                  <p:oleObj name="Documento" r:id="rId17" imgW="5969000" imgH="2463800" progId="Word.Document.8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112"/>
                          <a:ext cx="91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43" name="Object 23">
              <a:extLst>
                <a:ext uri="{FF2B5EF4-FFF2-40B4-BE49-F238E27FC236}">
                  <a16:creationId xmlns:a16="http://schemas.microsoft.com/office/drawing/2014/main" id="{9A362A5A-5CC6-4947-A27F-27A03E1ECC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24" y="1392"/>
            <a:ext cx="1195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5" name="Documento" r:id="rId19" imgW="6299200" imgH="1739900" progId="Word.Document.8">
                    <p:embed/>
                  </p:oleObj>
                </mc:Choice>
                <mc:Fallback>
                  <p:oleObj name="Documento" r:id="rId19" imgW="6299200" imgH="1739900" progId="Word.Document.8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1392"/>
                          <a:ext cx="1195" cy="3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"/>
    </mc:Choice>
    <mc:Fallback xmlns="">
      <p:transition spd="slow" advTm="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arcador de número de diapositiva 4">
            <a:extLst>
              <a:ext uri="{FF2B5EF4-FFF2-40B4-BE49-F238E27FC236}">
                <a16:creationId xmlns:a16="http://schemas.microsoft.com/office/drawing/2014/main" id="{670A08EE-F25B-E24E-B7B0-0835452931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3CB1BEE-5628-6143-9FFE-7794ABFA1BCF}" type="slidenum">
              <a:rPr lang="en-US" altLang="es-ES_tradnl" sz="1200"/>
              <a:pPr/>
              <a:t>35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4825" name="Picture 9" descr="UVI">
            <a:extLst>
              <a:ext uri="{FF2B5EF4-FFF2-40B4-BE49-F238E27FC236}">
                <a16:creationId xmlns:a16="http://schemas.microsoft.com/office/drawing/2014/main" id="{F42D54D3-3F45-EB46-B4EF-ACEC741CFF15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4956" name="Rectangle 140">
            <a:extLst>
              <a:ext uri="{FF2B5EF4-FFF2-40B4-BE49-F238E27FC236}">
                <a16:creationId xmlns:a16="http://schemas.microsoft.com/office/drawing/2014/main" id="{69EB7DF9-2A90-B648-9E4E-1B90576B3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“DISPOSITIVOS LÓXICOS”</a:t>
            </a:r>
          </a:p>
        </p:txBody>
      </p:sp>
      <p:sp>
        <p:nvSpPr>
          <p:cNvPr id="34957" name="Rectangle 141">
            <a:extLst>
              <a:ext uri="{FF2B5EF4-FFF2-40B4-BE49-F238E27FC236}">
                <a16:creationId xmlns:a16="http://schemas.microsoft.com/office/drawing/2014/main" id="{919E6873-7B1C-A040-BA2A-029D63B7CCC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16745" name="Group 1033">
            <a:extLst>
              <a:ext uri="{FF2B5EF4-FFF2-40B4-BE49-F238E27FC236}">
                <a16:creationId xmlns:a16="http://schemas.microsoft.com/office/drawing/2014/main" id="{3522E939-3D64-194C-8456-55E447012CB3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3886200" cy="4038600"/>
            <a:chOff x="432" y="1152"/>
            <a:chExt cx="2448" cy="2544"/>
          </a:xfrm>
        </p:grpSpPr>
        <p:sp>
          <p:nvSpPr>
            <p:cNvPr id="34964" name="Rectangle 148">
              <a:extLst>
                <a:ext uri="{FF2B5EF4-FFF2-40B4-BE49-F238E27FC236}">
                  <a16:creationId xmlns:a16="http://schemas.microsoft.com/office/drawing/2014/main" id="{8D5DFAA4-A954-4C44-A2AD-3AA863653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2448" cy="25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4965" name="Text Box 149">
              <a:extLst>
                <a:ext uri="{FF2B5EF4-FFF2-40B4-BE49-F238E27FC236}">
                  <a16:creationId xmlns:a16="http://schemas.microsoft.com/office/drawing/2014/main" id="{11016B7F-BD0F-DF4F-ACBB-8C77840EA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" y="1910"/>
              <a:ext cx="1968" cy="67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FASES DE LA TRADUCCIÓN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4971" name="Group 155">
            <a:extLst>
              <a:ext uri="{FF2B5EF4-FFF2-40B4-BE49-F238E27FC236}">
                <a16:creationId xmlns:a16="http://schemas.microsoft.com/office/drawing/2014/main" id="{B6FB3DB7-5FE4-F746-A3D1-042C28D6E4A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38325"/>
            <a:ext cx="3886200" cy="4038600"/>
            <a:chOff x="432" y="1152"/>
            <a:chExt cx="2448" cy="2544"/>
          </a:xfrm>
        </p:grpSpPr>
        <p:sp>
          <p:nvSpPr>
            <p:cNvPr id="34969" name="Rectangle 153">
              <a:extLst>
                <a:ext uri="{FF2B5EF4-FFF2-40B4-BE49-F238E27FC236}">
                  <a16:creationId xmlns:a16="http://schemas.microsoft.com/office/drawing/2014/main" id="{14B7262D-2B17-E44F-BB12-E259064FB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2448" cy="2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4958" name="Text Box 142">
              <a:extLst>
                <a:ext uri="{FF2B5EF4-FFF2-40B4-BE49-F238E27FC236}">
                  <a16:creationId xmlns:a16="http://schemas.microsoft.com/office/drawing/2014/main" id="{AA1EE421-DAC8-C34C-BB6E-FDA758E6A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94"/>
              <a:ext cx="2089" cy="2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>
              <a:spAutoFit/>
            </a:bodyPr>
            <a:lstStyle>
              <a:lvl1pPr marL="2857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0000CC"/>
                  </a:solidFill>
                </a:rPr>
                <a:t>1 - Texto Original</a:t>
              </a:r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0000CC"/>
                  </a:solidFill>
                </a:rPr>
                <a:t>2 - Análisis</a:t>
              </a:r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0000CC"/>
                  </a:solidFill>
                </a:rPr>
                <a:t>3 - Documentación</a:t>
              </a:r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0000CC"/>
                  </a:solidFill>
                </a:rPr>
                <a:t>4 - Traducción</a:t>
              </a:r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0000CC"/>
                  </a:solidFill>
                </a:rPr>
                <a:t>5 - Corrección</a:t>
              </a:r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0000CC"/>
                  </a:solidFill>
                </a:rPr>
                <a:t>6 - Texto Final</a:t>
              </a:r>
              <a:endParaRPr lang="es-ES_tradnl" altLang="es-ES_tradnl" sz="2800" b="1"/>
            </a:p>
            <a:p>
              <a:pPr>
                <a:buFontTx/>
                <a:buChar char="•"/>
                <a:defRPr/>
              </a:pPr>
              <a:endParaRPr lang="es-ES_tradnl" altLang="es-ES_tradnl" sz="1000" b="1"/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CC3300"/>
                  </a:solidFill>
                </a:rPr>
                <a:t>7 - Gestión</a:t>
              </a:r>
            </a:p>
            <a:p>
              <a:pPr>
                <a:buFontTx/>
                <a:buChar char="•"/>
                <a:defRPr/>
              </a:pPr>
              <a:r>
                <a:rPr lang="es-ES_tradnl" altLang="es-ES_tradnl" sz="2800" b="1">
                  <a:solidFill>
                    <a:srgbClr val="CC3300"/>
                  </a:solidFill>
                </a:rPr>
                <a:t>8 - Promoción</a:t>
              </a:r>
              <a:endParaRPr lang="es-ES_tradnl" altLang="es-ES_tradnl"/>
            </a:p>
          </p:txBody>
        </p:sp>
      </p:grpSp>
      <p:grpSp>
        <p:nvGrpSpPr>
          <p:cNvPr id="116746" name="Group 1034">
            <a:extLst>
              <a:ext uri="{FF2B5EF4-FFF2-40B4-BE49-F238E27FC236}">
                <a16:creationId xmlns:a16="http://schemas.microsoft.com/office/drawing/2014/main" id="{D8B56CC4-8411-B94A-B20C-EFEC785216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838325"/>
            <a:ext cx="3886200" cy="4038600"/>
            <a:chOff x="2880" y="1158"/>
            <a:chExt cx="2448" cy="2544"/>
          </a:xfrm>
        </p:grpSpPr>
        <p:sp>
          <p:nvSpPr>
            <p:cNvPr id="116743" name="Rectangle 1031">
              <a:extLst>
                <a:ext uri="{FF2B5EF4-FFF2-40B4-BE49-F238E27FC236}">
                  <a16:creationId xmlns:a16="http://schemas.microsoft.com/office/drawing/2014/main" id="{C2A7AA0B-8135-5B47-A21D-5CFFADA9D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158"/>
              <a:ext cx="2448" cy="25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16744" name="Text Box 1032">
              <a:extLst>
                <a:ext uri="{FF2B5EF4-FFF2-40B4-BE49-F238E27FC236}">
                  <a16:creationId xmlns:a16="http://schemas.microsoft.com/office/drawing/2014/main" id="{0CB0FBB9-92BE-B045-B4DF-95268E8C0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9" y="1916"/>
              <a:ext cx="1968" cy="67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 EMPLEADO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5002" name="Group 186">
            <a:extLst>
              <a:ext uri="{FF2B5EF4-FFF2-40B4-BE49-F238E27FC236}">
                <a16:creationId xmlns:a16="http://schemas.microsoft.com/office/drawing/2014/main" id="{2B9953C3-F938-724E-93DF-82C8CBF7102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838325"/>
            <a:ext cx="3886200" cy="4038600"/>
            <a:chOff x="2880" y="1152"/>
            <a:chExt cx="2448" cy="2544"/>
          </a:xfrm>
        </p:grpSpPr>
        <p:grpSp>
          <p:nvGrpSpPr>
            <p:cNvPr id="96268" name="Group 150">
              <a:extLst>
                <a:ext uri="{FF2B5EF4-FFF2-40B4-BE49-F238E27FC236}">
                  <a16:creationId xmlns:a16="http://schemas.microsoft.com/office/drawing/2014/main" id="{1634B89B-88E7-EC4F-B2C7-EDC39AF3A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152"/>
              <a:ext cx="2448" cy="2544"/>
              <a:chOff x="2880" y="1152"/>
              <a:chExt cx="2448" cy="2544"/>
            </a:xfrm>
          </p:grpSpPr>
          <p:sp>
            <p:nvSpPr>
              <p:cNvPr id="34967" name="Rectangle 151">
                <a:extLst>
                  <a:ext uri="{FF2B5EF4-FFF2-40B4-BE49-F238E27FC236}">
                    <a16:creationId xmlns:a16="http://schemas.microsoft.com/office/drawing/2014/main" id="{89233CE6-EF0A-C847-AACA-E60404E30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48" cy="25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4968" name="Text Box 152">
                <a:extLst>
                  <a:ext uri="{FF2B5EF4-FFF2-40B4-BE49-F238E27FC236}">
                    <a16:creationId xmlns:a16="http://schemas.microsoft.com/office/drawing/2014/main" id="{950F1AB0-62CE-8A40-8BD0-005C6E83A0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968"/>
                <a:ext cx="1968" cy="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TRADUCCIÓN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AUTOMÁTICA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sp>
          <p:nvSpPr>
            <p:cNvPr id="34973" name="Rectangle 157">
              <a:extLst>
                <a:ext uri="{FF2B5EF4-FFF2-40B4-BE49-F238E27FC236}">
                  <a16:creationId xmlns:a16="http://schemas.microsoft.com/office/drawing/2014/main" id="{B8CF3422-51AB-7741-B612-C31F4179E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152"/>
              <a:ext cx="2448" cy="2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96270" name="Picture 159">
              <a:extLst>
                <a:ext uri="{FF2B5EF4-FFF2-40B4-BE49-F238E27FC236}">
                  <a16:creationId xmlns:a16="http://schemas.microsoft.com/office/drawing/2014/main" id="{4BE84031-D389-3E47-85BB-1BBF515CF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2" t="5849" r="3712" b="3600"/>
            <a:stretch>
              <a:fillRect/>
            </a:stretch>
          </p:blipFill>
          <p:spPr bwMode="auto">
            <a:xfrm>
              <a:off x="3122" y="2063"/>
              <a:ext cx="1134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1" name="Picture 162">
              <a:extLst>
                <a:ext uri="{FF2B5EF4-FFF2-40B4-BE49-F238E27FC236}">
                  <a16:creationId xmlns:a16="http://schemas.microsoft.com/office/drawing/2014/main" id="{C5E029F1-7EFE-734F-98D8-667C55441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28"/>
              <a:ext cx="591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2" name="Picture 164" descr="access97">
              <a:extLst>
                <a:ext uri="{FF2B5EF4-FFF2-40B4-BE49-F238E27FC236}">
                  <a16:creationId xmlns:a16="http://schemas.microsoft.com/office/drawing/2014/main" id="{A2E2BE50-F702-014E-8861-C056E6157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064"/>
              <a:ext cx="58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3" name="Picture 165" descr="DejaVu">
              <a:extLst>
                <a:ext uri="{FF2B5EF4-FFF2-40B4-BE49-F238E27FC236}">
                  <a16:creationId xmlns:a16="http://schemas.microsoft.com/office/drawing/2014/main" id="{47EE11DB-C4A8-8642-9EA9-1784ECB27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928"/>
              <a:ext cx="57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4" name="Picture 166" descr="frontpage">
              <a:extLst>
                <a:ext uri="{FF2B5EF4-FFF2-40B4-BE49-F238E27FC236}">
                  <a16:creationId xmlns:a16="http://schemas.microsoft.com/office/drawing/2014/main" id="{7E6D194C-540B-9E4E-9BF0-3C5DE1E59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928"/>
              <a:ext cx="547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75" name="Picture 169" descr="tactgif">
              <a:extLst>
                <a:ext uri="{FF2B5EF4-FFF2-40B4-BE49-F238E27FC236}">
                  <a16:creationId xmlns:a16="http://schemas.microsoft.com/office/drawing/2014/main" id="{02A6801A-AADC-5F4F-8448-9B3B6854A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296"/>
              <a:ext cx="576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76" name="Picture 160">
              <a:extLst>
                <a:ext uri="{FF2B5EF4-FFF2-40B4-BE49-F238E27FC236}">
                  <a16:creationId xmlns:a16="http://schemas.microsoft.com/office/drawing/2014/main" id="{7FFE5E42-E2D1-7646-8CDF-B8F3CBD52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296"/>
              <a:ext cx="59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6277" name="Picture 174">
              <a:extLst>
                <a:ext uri="{FF2B5EF4-FFF2-40B4-BE49-F238E27FC236}">
                  <a16:creationId xmlns:a16="http://schemas.microsoft.com/office/drawing/2014/main" id="{14AD79E3-E071-324A-8DEF-03CE2D60E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96"/>
              <a:ext cx="57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994" name="Text Box 178">
              <a:extLst>
                <a:ext uri="{FF2B5EF4-FFF2-40B4-BE49-F238E27FC236}">
                  <a16:creationId xmlns:a16="http://schemas.microsoft.com/office/drawing/2014/main" id="{5F6CA763-9385-DE4B-A7F5-75FED2849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29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1</a:t>
              </a:r>
            </a:p>
          </p:txBody>
        </p:sp>
        <p:sp>
          <p:nvSpPr>
            <p:cNvPr id="34995" name="Text Box 179">
              <a:extLst>
                <a:ext uri="{FF2B5EF4-FFF2-40B4-BE49-F238E27FC236}">
                  <a16:creationId xmlns:a16="http://schemas.microsoft.com/office/drawing/2014/main" id="{80DFACBC-27D6-D542-A220-BE0CE5A1C1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29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2</a:t>
              </a:r>
            </a:p>
          </p:txBody>
        </p:sp>
        <p:sp>
          <p:nvSpPr>
            <p:cNvPr id="34996" name="Text Box 180">
              <a:extLst>
                <a:ext uri="{FF2B5EF4-FFF2-40B4-BE49-F238E27FC236}">
                  <a16:creationId xmlns:a16="http://schemas.microsoft.com/office/drawing/2014/main" id="{BBB8AC43-18BC-D54F-8C44-3761CC1C7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9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6</a:t>
              </a:r>
            </a:p>
          </p:txBody>
        </p:sp>
        <p:sp>
          <p:nvSpPr>
            <p:cNvPr id="34997" name="Text Box 181">
              <a:extLst>
                <a:ext uri="{FF2B5EF4-FFF2-40B4-BE49-F238E27FC236}">
                  <a16:creationId xmlns:a16="http://schemas.microsoft.com/office/drawing/2014/main" id="{FB9CAE10-B814-014A-BA46-C4F6FD786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06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7</a:t>
              </a:r>
            </a:p>
          </p:txBody>
        </p:sp>
        <p:sp>
          <p:nvSpPr>
            <p:cNvPr id="34998" name="Text Box 182">
              <a:extLst>
                <a:ext uri="{FF2B5EF4-FFF2-40B4-BE49-F238E27FC236}">
                  <a16:creationId xmlns:a16="http://schemas.microsoft.com/office/drawing/2014/main" id="{CF0D49A4-89B7-C343-B7B7-D121DBD07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880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8</a:t>
              </a:r>
            </a:p>
          </p:txBody>
        </p:sp>
        <p:sp>
          <p:nvSpPr>
            <p:cNvPr id="34999" name="Text Box 183">
              <a:extLst>
                <a:ext uri="{FF2B5EF4-FFF2-40B4-BE49-F238E27FC236}">
                  <a16:creationId xmlns:a16="http://schemas.microsoft.com/office/drawing/2014/main" id="{3F97AF31-0793-1D49-A595-A8BC8BFE4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880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4</a:t>
              </a:r>
            </a:p>
          </p:txBody>
        </p:sp>
        <p:sp>
          <p:nvSpPr>
            <p:cNvPr id="35000" name="Text Box 184">
              <a:extLst>
                <a:ext uri="{FF2B5EF4-FFF2-40B4-BE49-F238E27FC236}">
                  <a16:creationId xmlns:a16="http://schemas.microsoft.com/office/drawing/2014/main" id="{E14823A0-28FB-DF4A-8F07-6D02AEA2E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880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5</a:t>
              </a:r>
            </a:p>
          </p:txBody>
        </p:sp>
        <p:sp>
          <p:nvSpPr>
            <p:cNvPr id="35001" name="Text Box 185">
              <a:extLst>
                <a:ext uri="{FF2B5EF4-FFF2-40B4-BE49-F238E27FC236}">
                  <a16:creationId xmlns:a16="http://schemas.microsoft.com/office/drawing/2014/main" id="{3587A09A-D276-7A41-B359-E7E612276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400"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34960" name="Group 144">
            <a:extLst>
              <a:ext uri="{FF2B5EF4-FFF2-40B4-BE49-F238E27FC236}">
                <a16:creationId xmlns:a16="http://schemas.microsoft.com/office/drawing/2014/main" id="{40CFEC8E-92BC-364D-A3C0-A341B075BCAB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844675"/>
            <a:ext cx="7772400" cy="4038600"/>
            <a:chOff x="432" y="1152"/>
            <a:chExt cx="4896" cy="2544"/>
          </a:xfrm>
        </p:grpSpPr>
        <p:sp>
          <p:nvSpPr>
            <p:cNvPr id="34961" name="Rectangle 145">
              <a:extLst>
                <a:ext uri="{FF2B5EF4-FFF2-40B4-BE49-F238E27FC236}">
                  <a16:creationId xmlns:a16="http://schemas.microsoft.com/office/drawing/2014/main" id="{E4FC03D6-DCB2-4D40-8073-7C29049F7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52"/>
              <a:ext cx="4896" cy="25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4962" name="Text Box 146">
              <a:extLst>
                <a:ext uri="{FF2B5EF4-FFF2-40B4-BE49-F238E27FC236}">
                  <a16:creationId xmlns:a16="http://schemas.microsoft.com/office/drawing/2014/main" id="{C9092BF2-0607-D040-8959-2DA74462F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680"/>
              <a:ext cx="4368" cy="149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SOFTWARE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6000" b="1" dirty="0">
                  <a:latin typeface="Times New Roman" charset="0"/>
                </a:rPr>
                <a:t>DE TRADUCIÓN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4"/>
    </mc:Choice>
    <mc:Fallback xmlns="">
      <p:transition spd="slow" advTm="2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86A744D-BB18-E040-BB09-E4B9C7F04C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44A50C-DE37-AA40-AF99-4CE849748676}" type="slidenum">
              <a:rPr lang="en-US" altLang="es-ES_tradnl" sz="1200"/>
              <a:pPr/>
              <a:t>36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6738" name="Picture 2" descr="UVI">
            <a:extLst>
              <a:ext uri="{FF2B5EF4-FFF2-40B4-BE49-F238E27FC236}">
                <a16:creationId xmlns:a16="http://schemas.microsoft.com/office/drawing/2014/main" id="{814E6D7D-D9B7-074F-966F-511DDEA9D672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A0171DD3-3269-4F48-B38F-F6068366B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“PROCESO E SUBPROCESOS”</a:t>
            </a:r>
            <a:endParaRPr lang="es-ES_tradnl" altLang="es-ES_tradnl" b="1" dirty="0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656C002F-F659-F149-9737-D52AD62481F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B39B9478-AC70-584A-B3CB-00CD66BD9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81200"/>
            <a:ext cx="6170613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1 - Texto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Orixinal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2 –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Análise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3 - Documentación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4 - Tradución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5 - Revisión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6 - Texto Final</a:t>
            </a:r>
          </a:p>
          <a:p>
            <a:pPr>
              <a:buFontTx/>
              <a:buChar char="•"/>
              <a:defRPr/>
            </a:pPr>
            <a:endParaRPr lang="es-ES_tradnl" altLang="es-ES_tradnl" sz="1000" b="1" dirty="0"/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7 - </a:t>
            </a:r>
            <a:r>
              <a:rPr lang="es-ES_tradnl" altLang="es-ES_tradnl" sz="2800" b="1" dirty="0" err="1">
                <a:solidFill>
                  <a:srgbClr val="CC3300"/>
                </a:solidFill>
              </a:rPr>
              <a:t>Xestión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(documental e económica)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8 - Promoción</a:t>
            </a:r>
            <a:endParaRPr lang="es-ES_tradnl" altLang="es-ES_tradnl" dirty="0"/>
          </a:p>
        </p:txBody>
      </p:sp>
      <p:sp>
        <p:nvSpPr>
          <p:cNvPr id="98310" name="Rectángulo 7">
            <a:extLst>
              <a:ext uri="{FF2B5EF4-FFF2-40B4-BE49-F238E27FC236}">
                <a16:creationId xmlns:a16="http://schemas.microsoft.com/office/drawing/2014/main" id="{6DDAC9A7-CD03-AD4B-A806-07CA07F45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3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ferramentas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Piqu</a:t>
            </a:r>
            <a:r>
              <a:rPr lang="es-ES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e S</a:t>
            </a:r>
            <a:r>
              <a:rPr lang="es-ES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á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nchez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Gij</a:t>
            </a:r>
            <a:r>
              <a:rPr lang="es-ES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ó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n, 2006)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5D90A1AA-1A62-C04D-B145-96DE0573CB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653D8C-5DAB-1145-B563-A317B296A4A5}" type="slidenum">
              <a:rPr lang="en-US" altLang="es-ES_tradnl" sz="1200"/>
              <a:pPr/>
              <a:t>37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CFE2DBDC-69AE-8648-9409-B8065656C8EE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692150"/>
            <a:ext cx="7632700" cy="5041900"/>
            <a:chOff x="385" y="935"/>
            <a:chExt cx="4989" cy="3038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D67CE57F-D98E-E644-A038-1E3D90B58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935"/>
              <a:ext cx="4989" cy="3038"/>
            </a:xfrm>
            <a:prstGeom prst="rect">
              <a:avLst/>
            </a:prstGeom>
            <a:solidFill>
              <a:srgbClr val="00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38054794-CAEB-564B-A6AA-072D3B4F0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935"/>
              <a:ext cx="4968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9pPr>
            </a:lstStyle>
            <a:p>
              <a:pPr algn="ctr">
                <a:spcBef>
                  <a:spcPts val="750"/>
                </a:spcBef>
                <a:buSzPct val="100000"/>
                <a:defRPr/>
              </a:pPr>
              <a:r>
                <a:rPr lang="es-ES" altLang="es-ES_tradnl" sz="1000" dirty="0"/>
                <a:t>Ordenador/Computador (“hardware”)</a:t>
              </a: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17606F64-395F-274F-AEE6-97E0E167C465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992188"/>
            <a:ext cx="7316787" cy="4597400"/>
            <a:chOff x="476" y="1116"/>
            <a:chExt cx="4807" cy="2812"/>
          </a:xfrm>
        </p:grpSpPr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52B09940-37C3-1247-8947-502F23C6D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116"/>
              <a:ext cx="4807" cy="2812"/>
            </a:xfrm>
            <a:prstGeom prst="rect">
              <a:avLst/>
            </a:prstGeom>
            <a:solidFill>
              <a:srgbClr val="99CC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0A4ED9D3-B1B8-694F-9CB2-9B6CD7434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" y="1116"/>
              <a:ext cx="477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9pPr>
            </a:lstStyle>
            <a:p>
              <a:pPr algn="ctr">
                <a:spcBef>
                  <a:spcPts val="750"/>
                </a:spcBef>
                <a:buSzPct val="100000"/>
                <a:defRPr/>
              </a:pPr>
              <a:r>
                <a:rPr lang="es-ES" altLang="es-ES_tradnl" sz="1000" dirty="0"/>
                <a:t>Sistema Operativo y/o programas utilitarios o utilidades</a:t>
              </a:r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EBC0B20C-2A2A-4C49-8621-716981A747E6}"/>
              </a:ext>
            </a:extLst>
          </p:cNvPr>
          <p:cNvGrpSpPr>
            <a:grpSpLocks/>
          </p:cNvGrpSpPr>
          <p:nvPr/>
        </p:nvGrpSpPr>
        <p:grpSpPr bwMode="auto">
          <a:xfrm>
            <a:off x="973138" y="1287463"/>
            <a:ext cx="7002462" cy="4157662"/>
            <a:chOff x="567" y="1299"/>
            <a:chExt cx="4037" cy="2449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1793C1DA-3F17-5640-B6FC-8FF3ABFA8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299"/>
              <a:ext cx="4037" cy="2449"/>
            </a:xfrm>
            <a:prstGeom prst="rect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6AFD926B-7186-7845-A19F-C0FDF265F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" y="1299"/>
              <a:ext cx="3958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9pPr>
            </a:lstStyle>
            <a:p>
              <a:pPr algn="ctr">
                <a:spcBef>
                  <a:spcPts val="750"/>
                </a:spcBef>
                <a:buSzPct val="100000"/>
                <a:defRPr/>
              </a:pPr>
              <a:r>
                <a:rPr lang="es-ES" altLang="es-ES_tradnl" sz="1000" dirty="0"/>
                <a:t>Procesador de textos</a:t>
              </a:r>
            </a:p>
          </p:txBody>
        </p:sp>
      </p:grpSp>
      <p:sp>
        <p:nvSpPr>
          <p:cNvPr id="19" name="Text Box 12">
            <a:extLst>
              <a:ext uri="{FF2B5EF4-FFF2-40B4-BE49-F238E27FC236}">
                <a16:creationId xmlns:a16="http://schemas.microsoft.com/office/drawing/2014/main" id="{9CD2FE20-ECE2-8B4A-96E1-AA38F09D1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557338"/>
            <a:ext cx="2163762" cy="760412"/>
          </a:xfrm>
          <a:prstGeom prst="rect">
            <a:avLst/>
          </a:prstGeom>
          <a:solidFill>
            <a:srgbClr val="FFCC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buSzPct val="100000"/>
              <a:defRPr/>
            </a:pPr>
            <a:r>
              <a:rPr lang="es-ES" altLang="es-ES_tradnl" sz="1000" b="1"/>
              <a:t>Texto Original</a:t>
            </a:r>
          </a:p>
          <a:p>
            <a:pPr algn="ctr">
              <a:spcBef>
                <a:spcPts val="750"/>
              </a:spcBef>
              <a:spcAft>
                <a:spcPts val="800"/>
              </a:spcAft>
              <a:buSzPct val="100000"/>
              <a:defRPr/>
            </a:pPr>
            <a:endParaRPr lang="es-ES" altLang="es-ES_tradnl" sz="1000" b="1"/>
          </a:p>
          <a:p>
            <a:pPr algn="ctr">
              <a:buSzPct val="100000"/>
              <a:defRPr/>
            </a:pPr>
            <a:endParaRPr lang="es-ES" altLang="es-ES_tradnl" sz="1000" b="1"/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03C1EF21-628E-714A-AD21-E9C3912FB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349500"/>
            <a:ext cx="2163762" cy="439738"/>
          </a:xfrm>
          <a:prstGeom prst="rect">
            <a:avLst/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Aft>
                <a:spcPts val="300"/>
              </a:spcAft>
              <a:buSzPct val="100000"/>
              <a:defRPr/>
            </a:pPr>
            <a:r>
              <a:rPr lang="es-ES" altLang="es-ES_tradnl" sz="1000" b="1" dirty="0"/>
              <a:t>Análisis</a:t>
            </a:r>
          </a:p>
          <a:p>
            <a:pPr algn="ctr"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A5343B8-8C71-674A-BEE4-53B31318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836863"/>
            <a:ext cx="2163762" cy="736600"/>
          </a:xfrm>
          <a:prstGeom prst="rect">
            <a:avLst/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buSzPct val="100000"/>
              <a:defRPr/>
            </a:pPr>
            <a:r>
              <a:rPr lang="es-ES" altLang="es-ES_tradnl" sz="1000" b="1" dirty="0"/>
              <a:t>Documentación</a:t>
            </a:r>
          </a:p>
          <a:p>
            <a:pPr algn="ctr">
              <a:spcBef>
                <a:spcPts val="900"/>
              </a:spcBef>
              <a:buSzPct val="100000"/>
              <a:defRPr/>
            </a:pPr>
            <a:endParaRPr lang="es-ES" altLang="es-ES_tradnl" sz="1000" b="1" dirty="0"/>
          </a:p>
          <a:p>
            <a:pPr algn="ctr">
              <a:spcBef>
                <a:spcPts val="450"/>
              </a:spcBef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86418D40-3E48-B84D-BDE6-0CB4F49EC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632200"/>
            <a:ext cx="2163762" cy="403225"/>
          </a:xfrm>
          <a:prstGeom prst="rect">
            <a:avLst/>
          </a:prstGeom>
          <a:solidFill>
            <a:srgbClr val="FF505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450"/>
              </a:spcBef>
              <a:buSzPct val="100000"/>
              <a:defRPr/>
            </a:pPr>
            <a:r>
              <a:rPr lang="es-ES" altLang="es-ES_tradnl" sz="1000" b="1" dirty="0"/>
              <a:t>Traducción</a:t>
            </a:r>
          </a:p>
          <a:p>
            <a:pPr algn="ctr"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C452F294-D2D1-D04B-BE88-6AD898F1C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149725"/>
            <a:ext cx="2163762" cy="593725"/>
          </a:xfrm>
          <a:prstGeom prst="rect">
            <a:avLst/>
          </a:prstGeom>
          <a:solidFill>
            <a:srgbClr val="CC00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spcAft>
                <a:spcPts val="700"/>
              </a:spcAft>
              <a:buSzPct val="100000"/>
              <a:defRPr/>
            </a:pPr>
            <a:r>
              <a:rPr lang="es-ES" altLang="es-ES_tradnl" sz="1000" b="1" dirty="0">
                <a:solidFill>
                  <a:srgbClr val="FFFFFF"/>
                </a:solidFill>
              </a:rPr>
              <a:t>Revisión</a:t>
            </a:r>
          </a:p>
          <a:p>
            <a:pPr algn="ctr">
              <a:spcBef>
                <a:spcPts val="750"/>
              </a:spcBef>
              <a:spcAft>
                <a:spcPts val="900"/>
              </a:spcAft>
              <a:buSzPct val="100000"/>
              <a:defRPr/>
            </a:pPr>
            <a:endParaRPr lang="es-ES" altLang="es-ES_tradnl" sz="1000" b="1" dirty="0">
              <a:solidFill>
                <a:srgbClr val="FFFFFF"/>
              </a:solidFill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725045B6-5574-7B4C-B5C6-9BA212A33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826000"/>
            <a:ext cx="2163762" cy="503238"/>
          </a:xfrm>
          <a:prstGeom prst="rect">
            <a:avLst/>
          </a:prstGeom>
          <a:solidFill>
            <a:srgbClr val="9900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buSzPct val="100000"/>
              <a:defRPr/>
            </a:pPr>
            <a:r>
              <a:rPr lang="es-ES" altLang="es-ES_tradnl" sz="1000" b="1">
                <a:solidFill>
                  <a:srgbClr val="FFFFFF"/>
                </a:solidFill>
              </a:rPr>
              <a:t>Texto Final</a:t>
            </a:r>
          </a:p>
          <a:p>
            <a:pPr algn="ctr">
              <a:buSzPct val="100000"/>
              <a:defRPr/>
            </a:pPr>
            <a:endParaRPr lang="es-ES" altLang="es-ES_tradnl" sz="1000" b="1">
              <a:solidFill>
                <a:srgbClr val="FFFFFF"/>
              </a:solidFill>
            </a:endParaRPr>
          </a:p>
          <a:p>
            <a:pPr algn="ctr">
              <a:lnSpc>
                <a:spcPct val="65000"/>
              </a:lnSpc>
              <a:buSzPct val="100000"/>
              <a:defRPr/>
            </a:pPr>
            <a:endParaRPr lang="es-ES" altLang="es-ES_tradnl" sz="1000" b="1">
              <a:solidFill>
                <a:srgbClr val="FFFFFF"/>
              </a:solidFill>
            </a:endParaRP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E0384835-F1DD-6C46-B27A-4F2F14DD4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1557338"/>
            <a:ext cx="3843338" cy="709612"/>
          </a:xfrm>
          <a:prstGeom prst="rect">
            <a:avLst/>
          </a:prstGeom>
          <a:solidFill>
            <a:srgbClr val="FFCC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Reconocimiento del habla.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Reconocimiento óptico de caracteres o ROC (OCR).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Internet: navegadores, correo-e, FTP.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Compresores.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6E428AC8-6C42-834E-9778-C764D739E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2349500"/>
            <a:ext cx="3843338" cy="403225"/>
          </a:xfrm>
          <a:prstGeom prst="rect">
            <a:avLst/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Programas lexicográficos o gestores de corpus.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Traducción Asistida por Computador/Ordenador (TAC/TAO).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348815B2-3D16-A74E-85A8-0C273F2EF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2862263"/>
            <a:ext cx="3843338" cy="711200"/>
          </a:xfrm>
          <a:prstGeom prst="rect">
            <a:avLst/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Buscadores.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Recursos en línea.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CD-ROM.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Sistemas de Gestión de Bases de Datos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5BF5DB16-73AD-FC45-AFD4-AD46E463F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3675063"/>
            <a:ext cx="3843338" cy="401637"/>
          </a:xfrm>
          <a:prstGeom prst="rect">
            <a:avLst/>
          </a:prstGeom>
          <a:solidFill>
            <a:srgbClr val="FF505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Traducción (Totalmente) Automática o TA.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Traducción (Automática) Asistida por Computador o TAC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DBD4813A-281D-2147-A209-6045E674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187825"/>
            <a:ext cx="3843338" cy="555625"/>
          </a:xfrm>
          <a:prstGeom prst="rect">
            <a:avLst/>
          </a:prstGeom>
          <a:solidFill>
            <a:srgbClr val="CC00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Correctores ortográficos</a:t>
            </a: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Correctores gramaticales</a:t>
            </a: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Correctores de estilo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658F36E3-32ED-A847-9C14-5AD60F9A4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868863"/>
            <a:ext cx="3843338" cy="403225"/>
          </a:xfrm>
          <a:prstGeom prst="rect">
            <a:avLst/>
          </a:prstGeom>
          <a:solidFill>
            <a:srgbClr val="9900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Sistemas de autoedición.</a:t>
            </a: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Internet</a:t>
            </a:r>
          </a:p>
        </p:txBody>
      </p:sp>
      <p:sp>
        <p:nvSpPr>
          <p:cNvPr id="31" name="Line 24">
            <a:extLst>
              <a:ext uri="{FF2B5EF4-FFF2-40B4-BE49-F238E27FC236}">
                <a16:creationId xmlns:a16="http://schemas.microsoft.com/office/drawing/2014/main" id="{DDE9A481-EC0B-E64C-AA62-7455B3CDD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168751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42074DE3-CE1A-484C-BFE3-A61A55289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239236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3" name="Line 26">
            <a:extLst>
              <a:ext uri="{FF2B5EF4-FFF2-40B4-BE49-F238E27FC236}">
                <a16:creationId xmlns:a16="http://schemas.microsoft.com/office/drawing/2014/main" id="{561A8763-D234-534A-B373-B2DA2D3EF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2922588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4" name="Line 27">
            <a:extLst>
              <a:ext uri="{FF2B5EF4-FFF2-40B4-BE49-F238E27FC236}">
                <a16:creationId xmlns:a16="http://schemas.microsoft.com/office/drawing/2014/main" id="{AE279805-20CF-8E4C-A60D-A484C684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367506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5" name="Line 28">
            <a:extLst>
              <a:ext uri="{FF2B5EF4-FFF2-40B4-BE49-F238E27FC236}">
                <a16:creationId xmlns:a16="http://schemas.microsoft.com/office/drawing/2014/main" id="{A8BD93F8-ECD9-6C48-9646-AF56A0969E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424021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6" name="Line 29">
            <a:extLst>
              <a:ext uri="{FF2B5EF4-FFF2-40B4-BE49-F238E27FC236}">
                <a16:creationId xmlns:a16="http://schemas.microsoft.com/office/drawing/2014/main" id="{A257E3B7-5701-BF49-B54B-7B6F305B9C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4940300"/>
            <a:ext cx="368300" cy="1588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33DE8E69-CD84-C84C-BA9A-9DA40218753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549275"/>
            <a:ext cx="7924800" cy="5359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00376" name="Rectángulo 39">
            <a:extLst>
              <a:ext uri="{FF2B5EF4-FFF2-40B4-BE49-F238E27FC236}">
                <a16:creationId xmlns:a16="http://schemas.microsoft.com/office/drawing/2014/main" id="{64F515A5-EB4F-5F4C-A968-A8C5592CA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3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ferramentas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Piqu</a:t>
            </a:r>
            <a:r>
              <a:rPr lang="es-ES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e S</a:t>
            </a:r>
            <a:r>
              <a:rPr lang="es-ES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á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nchez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Gij</a:t>
            </a:r>
            <a:r>
              <a:rPr lang="es-ES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ó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n, 2006)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6"/>
    </mc:Choice>
    <mc:Fallback xmlns="">
      <p:transition spd="slow" advTm="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614AA74-493C-F245-8724-263A3F83B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D29A11-EA97-134D-ADC6-3F08983A8697}" type="slidenum">
              <a:rPr lang="en-US" altLang="es-ES_tradnl" sz="1200"/>
              <a:pPr/>
              <a:t>38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6738" name="Picture 2" descr="UVI">
            <a:extLst>
              <a:ext uri="{FF2B5EF4-FFF2-40B4-BE49-F238E27FC236}">
                <a16:creationId xmlns:a16="http://schemas.microsoft.com/office/drawing/2014/main" id="{F888DD79-2C7E-754D-8834-393003987AE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7E95C8D3-15ED-404E-82F3-D9D01348E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“PROCESO E SUBPROCESOS”</a:t>
            </a:r>
            <a:endParaRPr lang="es-ES_tradnl" altLang="es-ES_tradnl" b="1" dirty="0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F10C6B9E-544C-2849-B0B0-3B0E61D8C5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77D363A1-4E4B-3C43-A0B5-65941FD8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81200"/>
            <a:ext cx="6170613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1 - </a:t>
            </a:r>
            <a:r>
              <a:rPr lang="es-ES_tradnl" altLang="es-ES_tradnl" sz="2800" b="1" dirty="0">
                <a:solidFill>
                  <a:schemeClr val="bg1">
                    <a:lumMod val="65000"/>
                  </a:schemeClr>
                </a:solidFill>
              </a:rPr>
              <a:t>Texto </a:t>
            </a:r>
            <a:r>
              <a:rPr lang="es-ES_tradnl" altLang="es-ES_tradnl" sz="2800" b="1" dirty="0" err="1">
                <a:solidFill>
                  <a:schemeClr val="bg1">
                    <a:lumMod val="65000"/>
                  </a:schemeClr>
                </a:solidFill>
              </a:rPr>
              <a:t>Orixinal</a:t>
            </a:r>
            <a:endParaRPr lang="es-ES_tradnl" altLang="es-ES_tradnl" sz="28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2 –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Análise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3 - </a:t>
            </a:r>
            <a:r>
              <a:rPr lang="es-ES_tradnl" altLang="es-ES_tradnl" sz="2800" b="1" dirty="0">
                <a:solidFill>
                  <a:schemeClr val="bg1">
                    <a:lumMod val="65000"/>
                  </a:schemeClr>
                </a:solidFill>
              </a:rPr>
              <a:t>Documentación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4 - Tradución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5 - </a:t>
            </a:r>
            <a:r>
              <a:rPr lang="es-ES_tradnl" altLang="es-ES_tradnl" sz="2800" b="1" dirty="0">
                <a:solidFill>
                  <a:schemeClr val="bg1">
                    <a:lumMod val="65000"/>
                  </a:schemeClr>
                </a:solidFill>
              </a:rPr>
              <a:t>Revisión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6 - </a:t>
            </a:r>
            <a:r>
              <a:rPr lang="es-ES_tradnl" altLang="es-ES_tradnl" sz="2800" b="1" dirty="0">
                <a:solidFill>
                  <a:schemeClr val="bg1">
                    <a:lumMod val="65000"/>
                  </a:schemeClr>
                </a:solidFill>
              </a:rPr>
              <a:t>Texto Final</a:t>
            </a:r>
          </a:p>
          <a:p>
            <a:pPr>
              <a:buFontTx/>
              <a:buChar char="•"/>
              <a:defRPr/>
            </a:pPr>
            <a:endParaRPr lang="es-ES_tradnl" altLang="es-ES_tradnl" sz="1000" b="1" dirty="0"/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7 - </a:t>
            </a:r>
            <a:r>
              <a:rPr lang="es-ES_tradnl" altLang="es-ES_tradnl" sz="2800" b="1" dirty="0" err="1">
                <a:solidFill>
                  <a:srgbClr val="CC3300"/>
                </a:solidFill>
              </a:rPr>
              <a:t>Xestión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(documental e económica)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8 - Promoción</a:t>
            </a:r>
            <a:endParaRPr lang="es-ES_tradnl" altLang="es-ES_tradnl" dirty="0"/>
          </a:p>
        </p:txBody>
      </p:sp>
      <p:sp>
        <p:nvSpPr>
          <p:cNvPr id="102406" name="Rectángulo 1">
            <a:extLst>
              <a:ext uri="{FF2B5EF4-FFF2-40B4-BE49-F238E27FC236}">
                <a16:creationId xmlns:a16="http://schemas.microsoft.com/office/drawing/2014/main" id="{75D76121-2E1D-A64F-ABCF-E1016DE26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3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ferramentas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Piqu</a:t>
            </a:r>
            <a:r>
              <a:rPr lang="es-ES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e S</a:t>
            </a:r>
            <a:r>
              <a:rPr lang="es-ES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á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nchez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s-ES_tradnl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Gij</a:t>
            </a:r>
            <a:r>
              <a:rPr lang="es-ES" altLang="es-ES" sz="1200" dirty="0" err="1">
                <a:ea typeface="SimSun" panose="02010600030101010101" pitchFamily="2" charset="-122"/>
                <a:cs typeface="Arial" panose="020B0604020202020204" pitchFamily="34" charset="0"/>
              </a:rPr>
              <a:t>ó</a:t>
            </a:r>
            <a:r>
              <a:rPr lang="es-ES_tradnl" altLang="es-ES" sz="1200" dirty="0">
                <a:ea typeface="SimSun" panose="02010600030101010101" pitchFamily="2" charset="-122"/>
                <a:cs typeface="Arial" panose="020B0604020202020204" pitchFamily="34" charset="0"/>
              </a:rPr>
              <a:t>n, 2006)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3"/>
    </mc:Choice>
    <mc:Fallback xmlns="">
      <p:transition spd="slow" advTm="3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DDBA2020-733D-1F4B-9E43-4B596CFDB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538AD8-EC88-F141-9A2F-88925B4CAB1B}" type="slidenum">
              <a:rPr lang="en-US" altLang="es-ES_tradnl" sz="1200"/>
              <a:pPr/>
              <a:t>39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6738" name="Picture 2" descr="UVI">
            <a:extLst>
              <a:ext uri="{FF2B5EF4-FFF2-40B4-BE49-F238E27FC236}">
                <a16:creationId xmlns:a16="http://schemas.microsoft.com/office/drawing/2014/main" id="{53D7F782-1AFA-D94B-BC61-68FB2E69A9F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C22D0388-6834-974B-8F5C-0F05E8565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“PROCESO E SUBPROCESOS”</a:t>
            </a:r>
            <a:endParaRPr lang="es-ES_tradnl" altLang="es-ES_tradnl" b="1" dirty="0"/>
          </a:p>
        </p:txBody>
      </p:sp>
      <p:sp>
        <p:nvSpPr>
          <p:cNvPr id="104452" name="Rectángulo 1">
            <a:extLst>
              <a:ext uri="{FF2B5EF4-FFF2-40B4-BE49-F238E27FC236}">
                <a16:creationId xmlns:a16="http://schemas.microsoft.com/office/drawing/2014/main" id="{5EE37326-1529-7040-838B-E14399E66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ferramentas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(Martín-</a:t>
            </a:r>
            <a:r>
              <a:rPr lang="en-U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Mor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, Piqué e Sánchez-Gijón, 2014)</a:t>
            </a:r>
            <a:endParaRPr lang="es-ES_tradnl" altLang="es-ES_tradnl" sz="1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4453" name="Image2">
            <a:extLst>
              <a:ext uri="{FF2B5EF4-FFF2-40B4-BE49-F238E27FC236}">
                <a16:creationId xmlns:a16="http://schemas.microsoft.com/office/drawing/2014/main" id="{8A338CAD-8F8D-FF46-89A8-F0B04A79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"/>
          <a:stretch>
            <a:fillRect/>
          </a:stretch>
        </p:blipFill>
        <p:spPr bwMode="auto">
          <a:xfrm>
            <a:off x="1055688" y="1844675"/>
            <a:ext cx="68294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97D4F3B-E654-FF4E-8A29-AF64B5A071A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7"/>
    </mc:Choice>
    <mc:Fallback xmlns="">
      <p:transition spd="slow" advTm="186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512FB54C-0E4D-0D48-BEBC-90E6CAF9A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6E412B-B26C-3E4C-8F74-8D65D3541661}" type="slidenum">
              <a:rPr lang="en-US" altLang="es-ES_tradnl" sz="1200"/>
              <a:pPr/>
              <a:t>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87074" name="Picture 2" descr="UVI">
            <a:extLst>
              <a:ext uri="{FF2B5EF4-FFF2-40B4-BE49-F238E27FC236}">
                <a16:creationId xmlns:a16="http://schemas.microsoft.com/office/drawing/2014/main" id="{EE75DFD6-DD6F-8140-8AF2-E4751338AE8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87075" name="Rectangle 3">
            <a:extLst>
              <a:ext uri="{FF2B5EF4-FFF2-40B4-BE49-F238E27FC236}">
                <a16:creationId xmlns:a16="http://schemas.microsoft.com/office/drawing/2014/main" id="{C3662FC5-42A6-A547-8BB4-C6DE66C28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A HISTORIA INTERMINABLE</a:t>
            </a:r>
            <a:endParaRPr lang="es-ES_tradnl" altLang="es-ES_tradnl" b="1" dirty="0"/>
          </a:p>
        </p:txBody>
      </p:sp>
      <p:sp>
        <p:nvSpPr>
          <p:cNvPr id="387076" name="Rectangle 4">
            <a:extLst>
              <a:ext uri="{FF2B5EF4-FFF2-40B4-BE49-F238E27FC236}">
                <a16:creationId xmlns:a16="http://schemas.microsoft.com/office/drawing/2014/main" id="{2596C555-B88E-3748-ADD1-DB35F918D22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87092" name="Text Box 20">
            <a:extLst>
              <a:ext uri="{FF2B5EF4-FFF2-40B4-BE49-F238E27FC236}">
                <a16:creationId xmlns:a16="http://schemas.microsoft.com/office/drawing/2014/main" id="{603FA555-A0C3-C34D-A174-440EC7C8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2246313"/>
            <a:ext cx="705643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altLang="es-ES_tradnl" sz="2000" b="1" dirty="0">
                <a:latin typeface="Times New Roman" charset="0"/>
              </a:rPr>
              <a:t>O informe ALPAC (I)</a:t>
            </a:r>
          </a:p>
          <a:p>
            <a:pPr algn="just">
              <a:defRPr/>
            </a:pPr>
            <a:br>
              <a:rPr lang="es-ES" altLang="es-ES_tradnl" sz="2000" dirty="0">
                <a:latin typeface="Times New Roman" charset="0"/>
              </a:rPr>
            </a:br>
            <a:r>
              <a:rPr lang="es-ES" altLang="es-ES_tradnl" sz="2000" dirty="0">
                <a:latin typeface="Times New Roman" charset="0"/>
              </a:rPr>
              <a:t>En 1966, a Sección de Ciencias do </a:t>
            </a:r>
            <a:r>
              <a:rPr lang="es-ES" altLang="es-ES_tradnl" sz="2000" dirty="0" err="1">
                <a:latin typeface="Times New Roman" charset="0"/>
              </a:rPr>
              <a:t>Comportamento</a:t>
            </a:r>
            <a:r>
              <a:rPr lang="es-ES" altLang="es-ES_tradnl" sz="2000" dirty="0">
                <a:latin typeface="Times New Roman" charset="0"/>
              </a:rPr>
              <a:t> da Academia Nacional de Ciencias norteamericana </a:t>
            </a:r>
            <a:r>
              <a:rPr lang="es-ES" altLang="es-ES_tradnl" sz="2000" dirty="0" err="1">
                <a:latin typeface="Times New Roman" charset="0"/>
              </a:rPr>
              <a:t>pediu</a:t>
            </a:r>
            <a:r>
              <a:rPr lang="es-ES" altLang="es-ES_tradnl" sz="2000" dirty="0">
                <a:latin typeface="Times New Roman" charset="0"/>
              </a:rPr>
              <a:t> un informe sobre o estado da tradución automática e as </a:t>
            </a:r>
            <a:r>
              <a:rPr lang="es-ES" altLang="es-ES_tradnl" sz="2000" dirty="0" err="1">
                <a:latin typeface="Times New Roman" charset="0"/>
              </a:rPr>
              <a:t>súas</a:t>
            </a:r>
            <a:r>
              <a:rPr lang="es-ES" altLang="es-ES_tradnl" sz="2000" dirty="0">
                <a:latin typeface="Times New Roman" charset="0"/>
              </a:rPr>
              <a:t> perspectivas de futuro. Para illo </a:t>
            </a:r>
            <a:r>
              <a:rPr lang="es-ES" altLang="es-ES_tradnl" sz="2000" dirty="0" err="1">
                <a:latin typeface="Times New Roman" charset="0"/>
              </a:rPr>
              <a:t>formouse</a:t>
            </a:r>
            <a:r>
              <a:rPr lang="es-ES" altLang="es-ES_tradnl" sz="2000" dirty="0">
                <a:latin typeface="Times New Roman" charset="0"/>
              </a:rPr>
              <a:t> o Comité ALPAC (</a:t>
            </a:r>
            <a:r>
              <a:rPr lang="es-ES" altLang="es-ES_tradnl" sz="2000" i="1" dirty="0" err="1">
                <a:latin typeface="Times New Roman" charset="0"/>
              </a:rPr>
              <a:t>Automatic</a:t>
            </a:r>
            <a:r>
              <a:rPr lang="es-ES" altLang="es-ES_tradnl" sz="2000" i="1" dirty="0">
                <a:latin typeface="Times New Roman" charset="0"/>
              </a:rPr>
              <a:t> Language </a:t>
            </a:r>
            <a:r>
              <a:rPr lang="es-ES" altLang="es-ES_tradnl" sz="2000" i="1" dirty="0" err="1">
                <a:latin typeface="Times New Roman" charset="0"/>
              </a:rPr>
              <a:t>Processing</a:t>
            </a:r>
            <a:r>
              <a:rPr lang="es-ES" altLang="es-ES_tradnl" sz="2000" i="1" dirty="0">
                <a:latin typeface="Times New Roman" charset="0"/>
              </a:rPr>
              <a:t> </a:t>
            </a:r>
            <a:r>
              <a:rPr lang="es-ES" altLang="es-ES_tradnl" sz="2000" i="1" dirty="0" err="1">
                <a:latin typeface="Times New Roman" charset="0"/>
              </a:rPr>
              <a:t>Advisory</a:t>
            </a:r>
            <a:r>
              <a:rPr lang="es-ES" altLang="es-ES_tradnl" sz="2000" i="1" dirty="0">
                <a:latin typeface="Times New Roman" charset="0"/>
              </a:rPr>
              <a:t> </a:t>
            </a:r>
            <a:r>
              <a:rPr lang="es-ES" altLang="es-ES_tradnl" sz="2000" i="1" dirty="0" err="1">
                <a:latin typeface="Times New Roman" charset="0"/>
              </a:rPr>
              <a:t>Committee</a:t>
            </a:r>
            <a:r>
              <a:rPr lang="es-ES" altLang="es-ES_tradnl" sz="2000" dirty="0">
                <a:latin typeface="Times New Roman" charset="0"/>
              </a:rPr>
              <a:t>). O informe emitido, Informe ALPAC, </a:t>
            </a:r>
            <a:r>
              <a:rPr lang="es-ES" altLang="es-ES_tradnl" sz="2000" dirty="0" err="1">
                <a:latin typeface="Times New Roman" charset="0"/>
              </a:rPr>
              <a:t>foi</a:t>
            </a:r>
            <a:r>
              <a:rPr lang="es-ES" altLang="es-ES_tradnl" sz="2000" dirty="0">
                <a:latin typeface="Times New Roman" charset="0"/>
              </a:rPr>
              <a:t> tan demoledor que durante os </a:t>
            </a:r>
            <a:r>
              <a:rPr lang="es-ES" altLang="es-ES_tradnl" sz="2000" dirty="0" err="1">
                <a:latin typeface="Times New Roman" charset="0"/>
              </a:rPr>
              <a:t>seguintes</a:t>
            </a:r>
            <a:r>
              <a:rPr lang="es-ES" altLang="es-ES_tradnl" sz="2000" dirty="0">
                <a:latin typeface="Times New Roman" charset="0"/>
              </a:rPr>
              <a:t> anos </a:t>
            </a:r>
            <a:r>
              <a:rPr lang="es-ES" altLang="es-ES_tradnl" sz="2000" dirty="0" err="1">
                <a:latin typeface="Times New Roman" charset="0"/>
              </a:rPr>
              <a:t>fóronse</a:t>
            </a:r>
            <a:r>
              <a:rPr lang="es-ES" altLang="es-ES_tradnl" sz="2000" dirty="0">
                <a:latin typeface="Times New Roman" charset="0"/>
              </a:rPr>
              <a:t> denegando todos os fondos </a:t>
            </a:r>
            <a:r>
              <a:rPr lang="es-ES" altLang="es-ES_tradnl" sz="2000" dirty="0" err="1">
                <a:latin typeface="Times New Roman" charset="0"/>
              </a:rPr>
              <a:t>oficiais</a:t>
            </a:r>
            <a:r>
              <a:rPr lang="es-ES" altLang="es-ES_tradnl" sz="2000" dirty="0">
                <a:latin typeface="Times New Roman" charset="0"/>
              </a:rPr>
              <a:t> para </a:t>
            </a:r>
            <a:r>
              <a:rPr lang="es-ES" altLang="es-ES_tradnl" sz="2000" dirty="0" err="1">
                <a:latin typeface="Times New Roman" charset="0"/>
              </a:rPr>
              <a:t>investigacións</a:t>
            </a:r>
            <a:r>
              <a:rPr lang="es-ES" altLang="es-ES_tradnl" sz="2000" dirty="0">
                <a:latin typeface="Times New Roman" charset="0"/>
              </a:rPr>
              <a:t> dedicados a este fin, ata que en 1975 quedaron reducidos a cero.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6"/>
    </mc:Choice>
    <mc:Fallback xmlns="">
      <p:transition spd="slow" advTm="6629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8B19D36F-000A-1E4F-94FE-2DF4FCB14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FA450D-6B55-9D43-9AD2-9E2E3809EC95}" type="slidenum">
              <a:rPr lang="en-US" altLang="es-ES_tradnl" sz="1200"/>
              <a:pPr/>
              <a:t>40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6738" name="Picture 2" descr="UVI">
            <a:extLst>
              <a:ext uri="{FF2B5EF4-FFF2-40B4-BE49-F238E27FC236}">
                <a16:creationId xmlns:a16="http://schemas.microsoft.com/office/drawing/2014/main" id="{6854EB39-3E1F-C944-B00B-E6D820416E7A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31F889CA-A905-2846-92CD-3C27952EF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“PROCESO E SUBPROCESOS”</a:t>
            </a:r>
            <a:endParaRPr lang="es-ES_tradnl" altLang="es-ES_tradnl" b="1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B89B212-3FF7-D447-903E-5EB26FC8A36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pic>
        <p:nvPicPr>
          <p:cNvPr id="106501" name="Imagen 32">
            <a:extLst>
              <a:ext uri="{FF2B5EF4-FFF2-40B4-BE49-F238E27FC236}">
                <a16:creationId xmlns:a16="http://schemas.microsoft.com/office/drawing/2014/main" id="{F65765F6-01F9-564C-8300-639CEF29B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916113"/>
            <a:ext cx="6554788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ectángulo 8">
            <a:extLst>
              <a:ext uri="{FF2B5EF4-FFF2-40B4-BE49-F238E27FC236}">
                <a16:creationId xmlns:a16="http://schemas.microsoft.com/office/drawing/2014/main" id="{D4CA2318-C928-2D42-845E-4DBED8C78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(Olalla-Soler C, Vert Bolaños, O.,  2015)</a:t>
            </a:r>
            <a:endParaRPr lang="es-ES_tradnl" altLang="es-ES_tradnl" sz="1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7"/>
    </mc:Choice>
    <mc:Fallback xmlns="">
      <p:transition spd="slow" advTm="1218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64A8565C-472D-534B-BBCF-DF9B4E027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A1E3AA-1C37-9D44-97D6-BF4ACCC0F2D6}" type="slidenum">
              <a:rPr lang="en-US" altLang="es-ES_tradnl" sz="1200"/>
              <a:pPr/>
              <a:t>41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6738" name="Picture 2" descr="UVI">
            <a:extLst>
              <a:ext uri="{FF2B5EF4-FFF2-40B4-BE49-F238E27FC236}">
                <a16:creationId xmlns:a16="http://schemas.microsoft.com/office/drawing/2014/main" id="{F0F412FE-4FA4-E043-A154-D25C5C8B668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50C64FBB-28EA-1947-9901-C63AFA3E1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“PROCESO E SUBPROCESOS”</a:t>
            </a:r>
            <a:endParaRPr lang="es-ES_tradnl" altLang="es-ES_tradnl" b="1" dirty="0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09507424-201B-1848-B3CA-441F3E298D8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6948E1C3-82FF-F74F-A13A-B4B699BB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81200"/>
            <a:ext cx="6170613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1 –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Obtenci</a:t>
            </a:r>
            <a:r>
              <a:rPr lang="es-ES" altLang="es-ES_tradnl" sz="2800" b="1" dirty="0" err="1">
                <a:solidFill>
                  <a:srgbClr val="0000CC"/>
                </a:solidFill>
              </a:rPr>
              <a:t>ón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2 –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Análise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3 –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Preparaci</a:t>
            </a:r>
            <a:r>
              <a:rPr lang="es-ES" altLang="es-ES_tradnl" sz="2800" b="1" dirty="0" err="1">
                <a:solidFill>
                  <a:srgbClr val="0000CC"/>
                </a:solidFill>
              </a:rPr>
              <a:t>ón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4 - Tradución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5 –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Correci</a:t>
            </a:r>
            <a:r>
              <a:rPr lang="es-ES" altLang="es-ES_tradnl" sz="2800" b="1" dirty="0" err="1">
                <a:solidFill>
                  <a:srgbClr val="0000CC"/>
                </a:solidFill>
              </a:rPr>
              <a:t>ón</a:t>
            </a:r>
            <a:r>
              <a:rPr lang="es-ES" altLang="es-ES_tradnl" sz="2800" b="1" dirty="0">
                <a:solidFill>
                  <a:srgbClr val="0000CC"/>
                </a:solidFill>
              </a:rPr>
              <a:t> e Optimización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6 - Entrega</a:t>
            </a:r>
          </a:p>
          <a:p>
            <a:pPr>
              <a:buFontTx/>
              <a:buChar char="•"/>
              <a:defRPr/>
            </a:pPr>
            <a:endParaRPr lang="es-ES_tradnl" altLang="es-ES_tradnl" sz="1000" b="1" dirty="0"/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7 - </a:t>
            </a:r>
            <a:r>
              <a:rPr lang="es-ES_tradnl" altLang="es-ES_tradnl" sz="2800" b="1" dirty="0" err="1">
                <a:solidFill>
                  <a:srgbClr val="CC3300"/>
                </a:solidFill>
              </a:rPr>
              <a:t>Xestión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(documental e económica)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8 - Promoción</a:t>
            </a:r>
            <a:endParaRPr lang="es-ES_tradnl" altLang="es-ES_tradnl" dirty="0"/>
          </a:p>
        </p:txBody>
      </p:sp>
      <p:sp>
        <p:nvSpPr>
          <p:cNvPr id="108550" name="Rectángulo 8">
            <a:extLst>
              <a:ext uri="{FF2B5EF4-FFF2-40B4-BE49-F238E27FC236}">
                <a16:creationId xmlns:a16="http://schemas.microsoft.com/office/drawing/2014/main" id="{FF64FA54-B102-D948-9EF8-AF281B7B7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ferramentas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(Martín-</a:t>
            </a:r>
            <a:r>
              <a:rPr lang="en-U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Mor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, Piqué e Sánchez-Gijón, 2014)</a:t>
            </a:r>
            <a:endParaRPr lang="es-ES_tradnl" altLang="es-ES_tradnl" sz="1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8"/>
    </mc:Choice>
    <mc:Fallback xmlns="">
      <p:transition spd="slow" advTm="1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78974B1C-07BD-5248-A698-65F339865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DCCF18-3EDE-CA46-9B86-44FD9E8BD1F1}" type="slidenum">
              <a:rPr lang="en-US" altLang="es-ES_tradnl" sz="1200"/>
              <a:pPr/>
              <a:t>42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58B6625-09A1-C14F-A3B6-0C60F5B1358C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692150"/>
            <a:ext cx="7632700" cy="5041900"/>
            <a:chOff x="385" y="935"/>
            <a:chExt cx="4989" cy="3038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169D903E-56C8-A844-847A-C1FC9542B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935"/>
              <a:ext cx="4989" cy="3038"/>
            </a:xfrm>
            <a:prstGeom prst="rect">
              <a:avLst/>
            </a:prstGeom>
            <a:solidFill>
              <a:srgbClr val="00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49A2E71D-810F-1E4D-8E43-506A9618E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935"/>
              <a:ext cx="4968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9pPr>
            </a:lstStyle>
            <a:p>
              <a:pPr algn="ctr">
                <a:spcBef>
                  <a:spcPts val="750"/>
                </a:spcBef>
                <a:buSzPct val="100000"/>
                <a:defRPr/>
              </a:pPr>
              <a:r>
                <a:rPr lang="es-ES" altLang="es-ES_tradnl" sz="1000" dirty="0"/>
                <a:t>Ordenador/Computador (“hardware”)</a:t>
              </a: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1578FCD0-0FE2-2A42-976D-E6003FBA5D25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992188"/>
            <a:ext cx="7316787" cy="4597400"/>
            <a:chOff x="476" y="1116"/>
            <a:chExt cx="4807" cy="2812"/>
          </a:xfrm>
        </p:grpSpPr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CCD21B1D-240E-594D-BEC0-ECC7CB20E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116"/>
              <a:ext cx="4807" cy="2812"/>
            </a:xfrm>
            <a:prstGeom prst="rect">
              <a:avLst/>
            </a:prstGeom>
            <a:solidFill>
              <a:srgbClr val="99CC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969E5C02-F7E1-AC42-BEB3-703260C56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" y="1116"/>
              <a:ext cx="477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9pPr>
            </a:lstStyle>
            <a:p>
              <a:pPr algn="ctr">
                <a:spcBef>
                  <a:spcPts val="750"/>
                </a:spcBef>
                <a:buSzPct val="100000"/>
                <a:defRPr/>
              </a:pPr>
              <a:r>
                <a:rPr lang="es-ES" altLang="es-ES_tradnl" sz="1000" dirty="0"/>
                <a:t>Sistema Operativo y/o programas utilitarios o utilidades</a:t>
              </a:r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7FFBECDF-E93C-9743-9766-5848003EDCE8}"/>
              </a:ext>
            </a:extLst>
          </p:cNvPr>
          <p:cNvGrpSpPr>
            <a:grpSpLocks/>
          </p:cNvGrpSpPr>
          <p:nvPr/>
        </p:nvGrpSpPr>
        <p:grpSpPr bwMode="auto">
          <a:xfrm>
            <a:off x="973138" y="1287463"/>
            <a:ext cx="7002462" cy="4157662"/>
            <a:chOff x="567" y="1299"/>
            <a:chExt cx="4037" cy="2449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72C7622-7F1A-8140-B795-94627D6D8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299"/>
              <a:ext cx="4037" cy="2449"/>
            </a:xfrm>
            <a:prstGeom prst="rect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412AB96E-EB24-F44E-A6D9-43D35FB37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" y="1299"/>
              <a:ext cx="3958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charset="0"/>
                  <a:ea typeface="Arial Unicode MS" charset="0"/>
                </a:defRPr>
              </a:lvl9pPr>
            </a:lstStyle>
            <a:p>
              <a:pPr algn="ctr">
                <a:spcBef>
                  <a:spcPts val="750"/>
                </a:spcBef>
                <a:buSzPct val="100000"/>
                <a:defRPr/>
              </a:pPr>
              <a:r>
                <a:rPr lang="es-ES" altLang="es-ES_tradnl" sz="1000" dirty="0"/>
                <a:t>Procesador de textos</a:t>
              </a:r>
            </a:p>
          </p:txBody>
        </p:sp>
      </p:grpSp>
      <p:sp>
        <p:nvSpPr>
          <p:cNvPr id="19" name="Text Box 12">
            <a:extLst>
              <a:ext uri="{FF2B5EF4-FFF2-40B4-BE49-F238E27FC236}">
                <a16:creationId xmlns:a16="http://schemas.microsoft.com/office/drawing/2014/main" id="{8CEE33AC-B83E-604B-8264-75C5970C0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557338"/>
            <a:ext cx="2163762" cy="760412"/>
          </a:xfrm>
          <a:prstGeom prst="rect">
            <a:avLst/>
          </a:prstGeom>
          <a:solidFill>
            <a:srgbClr val="FFCC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buSzPct val="100000"/>
              <a:defRPr/>
            </a:pPr>
            <a:r>
              <a:rPr lang="es-ES" altLang="es-ES_tradnl" sz="1000" b="1" dirty="0"/>
              <a:t>Obtención</a:t>
            </a:r>
          </a:p>
          <a:p>
            <a:pPr algn="ctr">
              <a:spcBef>
                <a:spcPts val="750"/>
              </a:spcBef>
              <a:spcAft>
                <a:spcPts val="800"/>
              </a:spcAft>
              <a:buSzPct val="100000"/>
              <a:defRPr/>
            </a:pPr>
            <a:endParaRPr lang="es-ES" altLang="es-ES_tradnl" sz="1000" b="1" dirty="0"/>
          </a:p>
          <a:p>
            <a:pPr algn="ctr"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152D1703-5160-A142-B609-121EF71FE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349500"/>
            <a:ext cx="2163762" cy="439738"/>
          </a:xfrm>
          <a:prstGeom prst="rect">
            <a:avLst/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Aft>
                <a:spcPts val="300"/>
              </a:spcAft>
              <a:buSzPct val="100000"/>
              <a:defRPr/>
            </a:pPr>
            <a:r>
              <a:rPr lang="es-ES" altLang="es-ES_tradnl" sz="1000" b="1" dirty="0"/>
              <a:t>Análisis</a:t>
            </a:r>
          </a:p>
          <a:p>
            <a:pPr algn="ctr"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D7A7FEEB-33D8-7745-BE16-83CC174E5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836863"/>
            <a:ext cx="2163762" cy="736600"/>
          </a:xfrm>
          <a:prstGeom prst="rect">
            <a:avLst/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buSzPct val="100000"/>
              <a:defRPr/>
            </a:pPr>
            <a:r>
              <a:rPr lang="es-ES" altLang="es-ES_tradnl" sz="1000" b="1" dirty="0"/>
              <a:t>Preparación</a:t>
            </a:r>
          </a:p>
          <a:p>
            <a:pPr algn="ctr">
              <a:spcBef>
                <a:spcPts val="900"/>
              </a:spcBef>
              <a:buSzPct val="100000"/>
              <a:defRPr/>
            </a:pPr>
            <a:endParaRPr lang="es-ES" altLang="es-ES_tradnl" sz="1000" b="1" dirty="0"/>
          </a:p>
          <a:p>
            <a:pPr algn="ctr">
              <a:spcBef>
                <a:spcPts val="450"/>
              </a:spcBef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6DF1FDD8-6522-7D4F-864F-7A801BCF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632200"/>
            <a:ext cx="2163762" cy="403225"/>
          </a:xfrm>
          <a:prstGeom prst="rect">
            <a:avLst/>
          </a:prstGeom>
          <a:solidFill>
            <a:srgbClr val="FF505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450"/>
              </a:spcBef>
              <a:buSzPct val="100000"/>
              <a:defRPr/>
            </a:pPr>
            <a:r>
              <a:rPr lang="es-ES" altLang="es-ES_tradnl" sz="1000" b="1" dirty="0"/>
              <a:t>Traducción</a:t>
            </a:r>
          </a:p>
          <a:p>
            <a:pPr algn="ctr">
              <a:buSzPct val="100000"/>
              <a:defRPr/>
            </a:pPr>
            <a:endParaRPr lang="es-ES" altLang="es-ES_tradnl" sz="1000" b="1" dirty="0"/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F9ED6B2F-94FE-6A45-B26B-295441DD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149725"/>
            <a:ext cx="2163762" cy="593725"/>
          </a:xfrm>
          <a:prstGeom prst="rect">
            <a:avLst/>
          </a:prstGeom>
          <a:solidFill>
            <a:srgbClr val="CC00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spcAft>
                <a:spcPts val="700"/>
              </a:spcAft>
              <a:buSzPct val="100000"/>
              <a:defRPr/>
            </a:pPr>
            <a:r>
              <a:rPr lang="es-ES" altLang="es-ES_tradnl" sz="1000" b="1" dirty="0">
                <a:solidFill>
                  <a:srgbClr val="FFFFFF"/>
                </a:solidFill>
              </a:rPr>
              <a:t>Corrección y Optimización</a:t>
            </a:r>
          </a:p>
          <a:p>
            <a:pPr algn="ctr">
              <a:spcBef>
                <a:spcPts val="750"/>
              </a:spcBef>
              <a:spcAft>
                <a:spcPts val="900"/>
              </a:spcAft>
              <a:buSzPct val="100000"/>
              <a:defRPr/>
            </a:pPr>
            <a:endParaRPr lang="es-ES" altLang="es-ES_tradnl" sz="1000" b="1" dirty="0">
              <a:solidFill>
                <a:srgbClr val="FFFFFF"/>
              </a:solidFill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CFA26E5D-6DA0-1A48-B32C-B72F17A3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826000"/>
            <a:ext cx="2163762" cy="503238"/>
          </a:xfrm>
          <a:prstGeom prst="rect">
            <a:avLst/>
          </a:prstGeom>
          <a:solidFill>
            <a:srgbClr val="9900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>
              <a:spcBef>
                <a:spcPts val="750"/>
              </a:spcBef>
              <a:buSzPct val="100000"/>
              <a:defRPr/>
            </a:pPr>
            <a:r>
              <a:rPr lang="es-ES" altLang="es-ES_tradnl" sz="1000" b="1" dirty="0">
                <a:solidFill>
                  <a:srgbClr val="FFFFFF"/>
                </a:solidFill>
              </a:rPr>
              <a:t>Entrega</a:t>
            </a:r>
          </a:p>
          <a:p>
            <a:pPr algn="ctr">
              <a:buSzPct val="100000"/>
              <a:defRPr/>
            </a:pPr>
            <a:endParaRPr lang="es-ES" altLang="es-ES_tradnl" sz="1000" b="1" dirty="0">
              <a:solidFill>
                <a:srgbClr val="FFFFFF"/>
              </a:solidFill>
            </a:endParaRPr>
          </a:p>
          <a:p>
            <a:pPr algn="ctr">
              <a:lnSpc>
                <a:spcPct val="65000"/>
              </a:lnSpc>
              <a:buSzPct val="100000"/>
              <a:defRPr/>
            </a:pPr>
            <a:endParaRPr lang="es-ES" altLang="es-ES_tradnl" sz="1000" b="1" dirty="0">
              <a:solidFill>
                <a:srgbClr val="FFFFFF"/>
              </a:solidFill>
            </a:endParaRP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FA45A940-75A3-B045-8FE1-6C0A9DC1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1557338"/>
            <a:ext cx="3843338" cy="709612"/>
          </a:xfrm>
          <a:prstGeom prst="rect">
            <a:avLst/>
          </a:prstGeom>
          <a:solidFill>
            <a:srgbClr val="FFCC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Reconocimiento del habla.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Reconocimiento óptico de caracteres o ROC (OCR).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Internet: navegadores, correo-e, FTP.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Compresores.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2D8366A2-A26E-1943-B8BD-D7018E4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2349500"/>
            <a:ext cx="3843338" cy="403225"/>
          </a:xfrm>
          <a:prstGeom prst="rect">
            <a:avLst/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Programas lexicográficos o gestores de corpus.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Traducción Asistida por Computador/Ordenador (TAC/TAO).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9D70A892-5543-2C4B-B159-D5C2A3407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2862263"/>
            <a:ext cx="3843338" cy="711200"/>
          </a:xfrm>
          <a:prstGeom prst="rect">
            <a:avLst/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Buscadores.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Recursos en línea.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CD-ROM.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Sistemas de Gestión de Bases de Datos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550091E-64B9-2D49-B7E4-D6AE0DB7B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3675063"/>
            <a:ext cx="3843338" cy="401637"/>
          </a:xfrm>
          <a:prstGeom prst="rect">
            <a:avLst/>
          </a:prstGeom>
          <a:solidFill>
            <a:srgbClr val="FF505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Traducción (Totalmente) Automática o TA.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/>
              <a:t>Traducción (Automática) Asistida por Computador o TAC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12B7C2A6-640A-D448-B75A-69DE35A28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187825"/>
            <a:ext cx="3843338" cy="555625"/>
          </a:xfrm>
          <a:prstGeom prst="rect">
            <a:avLst/>
          </a:prstGeom>
          <a:solidFill>
            <a:srgbClr val="CC00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Correctores ortográficos</a:t>
            </a: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Correctores gramaticales</a:t>
            </a: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Correctores de estilo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FAAB1C6B-3255-2E4B-B31E-F5FD85718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868863"/>
            <a:ext cx="3843338" cy="403225"/>
          </a:xfrm>
          <a:prstGeom prst="rect">
            <a:avLst/>
          </a:prstGeom>
          <a:solidFill>
            <a:srgbClr val="9900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Sistemas de autoedición.</a:t>
            </a: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  <a:defRPr/>
            </a:pPr>
            <a:r>
              <a:rPr lang="es-ES" altLang="es-ES_tradnl" sz="1000" dirty="0">
                <a:solidFill>
                  <a:srgbClr val="FFFFFF"/>
                </a:solidFill>
              </a:rPr>
              <a:t>Internet</a:t>
            </a:r>
          </a:p>
        </p:txBody>
      </p:sp>
      <p:sp>
        <p:nvSpPr>
          <p:cNvPr id="31" name="Line 24">
            <a:extLst>
              <a:ext uri="{FF2B5EF4-FFF2-40B4-BE49-F238E27FC236}">
                <a16:creationId xmlns:a16="http://schemas.microsoft.com/office/drawing/2014/main" id="{785B4DD7-F1E1-6145-9BF5-D7EC550C7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168751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4F87D445-5C58-8B4B-8E17-38C982E6A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239236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3" name="Line 26">
            <a:extLst>
              <a:ext uri="{FF2B5EF4-FFF2-40B4-BE49-F238E27FC236}">
                <a16:creationId xmlns:a16="http://schemas.microsoft.com/office/drawing/2014/main" id="{FAD4F512-BF72-9A40-A1F0-64FC4CE68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2922588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4" name="Line 27">
            <a:extLst>
              <a:ext uri="{FF2B5EF4-FFF2-40B4-BE49-F238E27FC236}">
                <a16:creationId xmlns:a16="http://schemas.microsoft.com/office/drawing/2014/main" id="{D58EDFB5-A705-8B44-98AE-071B87265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367506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5" name="Line 28">
            <a:extLst>
              <a:ext uri="{FF2B5EF4-FFF2-40B4-BE49-F238E27FC236}">
                <a16:creationId xmlns:a16="http://schemas.microsoft.com/office/drawing/2014/main" id="{F5CA8425-F759-8F45-8245-1A07E5AC2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4240213"/>
            <a:ext cx="368300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6" name="Line 29">
            <a:extLst>
              <a:ext uri="{FF2B5EF4-FFF2-40B4-BE49-F238E27FC236}">
                <a16:creationId xmlns:a16="http://schemas.microsoft.com/office/drawing/2014/main" id="{E82C594B-EF4B-B04D-8AAB-D1BE8F961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4940300"/>
            <a:ext cx="368300" cy="1588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7AA6CE08-3C01-E94A-8F92-F7F908ADBA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549275"/>
            <a:ext cx="7924800" cy="5359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10616" name="Rectángulo 37">
            <a:extLst>
              <a:ext uri="{FF2B5EF4-FFF2-40B4-BE49-F238E27FC236}">
                <a16:creationId xmlns:a16="http://schemas.microsoft.com/office/drawing/2014/main" id="{3E807E47-CE86-2F44-9E68-6FF02489C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949950"/>
            <a:ext cx="792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O proceso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tradutor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como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actividade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profesional: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tarefas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s-E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ferramentas</a:t>
            </a:r>
            <a:r>
              <a:rPr lang="es-E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(Martín-</a:t>
            </a:r>
            <a:r>
              <a:rPr lang="en-US" altLang="es-ES_tradnl" sz="1200" dirty="0" err="1">
                <a:ea typeface="SimSun" panose="02010600030101010101" pitchFamily="2" charset="-122"/>
                <a:cs typeface="Arial" panose="020B0604020202020204" pitchFamily="34" charset="0"/>
              </a:rPr>
              <a:t>Mor</a:t>
            </a:r>
            <a:r>
              <a:rPr lang="en-US" altLang="es-ES_tradnl" sz="1200" dirty="0">
                <a:ea typeface="SimSun" panose="02010600030101010101" pitchFamily="2" charset="-122"/>
                <a:cs typeface="Arial" panose="020B0604020202020204" pitchFamily="34" charset="0"/>
              </a:rPr>
              <a:t>, Piqué e Sánchez-Gijón, 2014)</a:t>
            </a:r>
            <a:endParaRPr lang="es-ES_tradnl" altLang="es-ES_tradnl" sz="1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"/>
    </mc:Choice>
    <mc:Fallback xmlns="">
      <p:transition spd="slow" advTm="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AA543E12-F611-934B-A74B-FDC315EF5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ED489D-AC1C-DA46-9AE0-2408F9E15BC8}" type="slidenum">
              <a:rPr lang="en-US" altLang="es-ES_tradnl" sz="1200"/>
              <a:pPr/>
              <a:t>43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21858" name="Picture 2" descr="UVI">
            <a:extLst>
              <a:ext uri="{FF2B5EF4-FFF2-40B4-BE49-F238E27FC236}">
                <a16:creationId xmlns:a16="http://schemas.microsoft.com/office/drawing/2014/main" id="{7939DFA4-F99C-234E-B6B4-E57CD0BAF54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21859" name="Rectangle 3">
            <a:extLst>
              <a:ext uri="{FF2B5EF4-FFF2-40B4-BE49-F238E27FC236}">
                <a16:creationId xmlns:a16="http://schemas.microsoft.com/office/drawing/2014/main" id="{31E80BAE-81DD-A04C-BA76-22BED201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  <a:endParaRPr lang="es-ES_tradnl" altLang="es-ES_tradnl" b="1" dirty="0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2E39F7D6-1BBA-6B49-B0DA-ACDADDAADC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21861" name="Text Box 5">
            <a:extLst>
              <a:ext uri="{FF2B5EF4-FFF2-40B4-BE49-F238E27FC236}">
                <a16:creationId xmlns:a16="http://schemas.microsoft.com/office/drawing/2014/main" id="{CEFAEDCF-0A96-F147-BBDA-4255DA03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3284538"/>
            <a:ext cx="4429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CC3300"/>
                </a:solidFill>
              </a:rPr>
              <a:t>Procedimento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manual: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Correo, fax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 en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man</a:t>
            </a:r>
            <a:endParaRPr lang="es-ES_tradnl" altLang="es-ES_tradnl" sz="2800" b="1" dirty="0">
              <a:solidFill>
                <a:srgbClr val="0000CC"/>
              </a:solidFill>
            </a:endParaRP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8C1173FD-5FC7-8D43-8011-9721070D7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 – OBTENCI</a:t>
            </a:r>
            <a:r>
              <a:rPr lang="es-ES" altLang="es-ES_tradnl" sz="1800" b="1" dirty="0">
                <a:latin typeface="Times New Roman" charset="0"/>
              </a:rPr>
              <a:t>ÓN: COMUNICACIÓN E XESTIÓN DE ARQUIVOS</a:t>
            </a:r>
            <a:endParaRPr lang="es-ES_tradnl" altLang="es-ES_tradnl" sz="1800" b="1" dirty="0">
              <a:latin typeface="Times New Roman" charset="0"/>
            </a:endParaRPr>
          </a:p>
        </p:txBody>
      </p:sp>
      <p:sp>
        <p:nvSpPr>
          <p:cNvPr id="121868" name="Rectangle 12">
            <a:extLst>
              <a:ext uri="{FF2B5EF4-FFF2-40B4-BE49-F238E27FC236}">
                <a16:creationId xmlns:a16="http://schemas.microsoft.com/office/drawing/2014/main" id="{63F91931-CF29-444A-8639-DB69BE53C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38400"/>
            <a:ext cx="74818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Obtención do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orixinal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: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comunicaci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ón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 e 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xestión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 de 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arquivos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"/>
    </mc:Choice>
    <mc:Fallback xmlns="">
      <p:transition spd="slow" advTm="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1" grpId="0" autoUpdateAnimBg="0"/>
      <p:bldP spid="121862" grpId="0" animBg="1" autoUpdateAnimBg="0"/>
      <p:bldP spid="121868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7D7C60A3-8433-124A-A377-D45CEF7F7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9C3134-95C0-CF40-BEFA-7BAAC6A07F5D}" type="slidenum">
              <a:rPr lang="en-US" altLang="es-ES_tradnl" sz="1200"/>
              <a:pPr/>
              <a:t>44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73058" name="Picture 2" descr="UVI">
            <a:extLst>
              <a:ext uri="{FF2B5EF4-FFF2-40B4-BE49-F238E27FC236}">
                <a16:creationId xmlns:a16="http://schemas.microsoft.com/office/drawing/2014/main" id="{D0CE14DC-EF98-ED4E-8A4D-654E3D3158B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73059" name="Rectangle 3">
            <a:extLst>
              <a:ext uri="{FF2B5EF4-FFF2-40B4-BE49-F238E27FC236}">
                <a16:creationId xmlns:a16="http://schemas.microsoft.com/office/drawing/2014/main" id="{2FBAAD01-8FF8-694A-8D4A-51E85944C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  <a:endParaRPr lang="es-ES_tradnl" altLang="es-ES_tradnl" b="1" dirty="0"/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F1106F39-2894-4648-A82B-F75D1B3BD66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73062" name="Rectangle 6">
            <a:extLst>
              <a:ext uri="{FF2B5EF4-FFF2-40B4-BE49-F238E27FC236}">
                <a16:creationId xmlns:a16="http://schemas.microsoft.com/office/drawing/2014/main" id="{A2EFCEFF-1963-5747-AE04-990FD9279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 – OBTENCI</a:t>
            </a:r>
            <a:r>
              <a:rPr lang="es-ES" altLang="es-ES_tradnl" sz="1800" b="1" dirty="0">
                <a:latin typeface="Times New Roman" charset="0"/>
              </a:rPr>
              <a:t>ÓN: COMUNICACIÓN E GESTIÓN DE ARQUIVOS</a:t>
            </a:r>
            <a:endParaRPr lang="es-ES_tradnl" altLang="es-ES_tradnl" sz="1800" b="1" dirty="0">
              <a:latin typeface="Times New Roman" charset="0"/>
            </a:endParaRPr>
          </a:p>
        </p:txBody>
      </p:sp>
      <p:sp>
        <p:nvSpPr>
          <p:cNvPr id="173063" name="Text Box 7">
            <a:extLst>
              <a:ext uri="{FF2B5EF4-FFF2-40B4-BE49-F238E27FC236}">
                <a16:creationId xmlns:a16="http://schemas.microsoft.com/office/drawing/2014/main" id="{752BB466-A131-BC4C-AADE-7A5381E55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71800"/>
            <a:ext cx="6858000" cy="283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CC3300"/>
                </a:solidFill>
              </a:rPr>
              <a:t>Procedimento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electrónico: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 algn="just"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Programas de “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recoñecemento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 da fala”</a:t>
            </a:r>
          </a:p>
          <a:p>
            <a:pPr algn="just"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Programas “ROC”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uu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 “OCR”</a:t>
            </a:r>
          </a:p>
          <a:p>
            <a:pPr algn="just"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Programas de “Internet”</a:t>
            </a:r>
          </a:p>
          <a:p>
            <a:pPr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Compresores</a:t>
            </a:r>
          </a:p>
          <a:p>
            <a:pPr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Antivirus</a:t>
            </a:r>
          </a:p>
        </p:txBody>
      </p:sp>
      <p:sp>
        <p:nvSpPr>
          <p:cNvPr id="173064" name="Rectangle 8">
            <a:extLst>
              <a:ext uri="{FF2B5EF4-FFF2-40B4-BE49-F238E27FC236}">
                <a16:creationId xmlns:a16="http://schemas.microsoft.com/office/drawing/2014/main" id="{E1711713-7172-8548-BF40-25454A6F6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38400"/>
            <a:ext cx="6788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Obtención do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orixinal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: 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comunicación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7"/>
    </mc:Choice>
    <mc:Fallback xmlns="">
      <p:transition spd="slow" advTm="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3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3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3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3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3" grpId="0" build="p" autoUpdateAnimBg="0"/>
      <p:bldP spid="17306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número de diapositiva 4">
            <a:extLst>
              <a:ext uri="{FF2B5EF4-FFF2-40B4-BE49-F238E27FC236}">
                <a16:creationId xmlns:a16="http://schemas.microsoft.com/office/drawing/2014/main" id="{B1A34A00-67ED-B747-AF7A-A5B0C1C1C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E36EBB-9262-D94F-9729-0F54F25F4CA3}" type="slidenum">
              <a:rPr lang="en-US" altLang="es-ES_tradnl" sz="1200"/>
              <a:pPr/>
              <a:t>45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16738" name="Group 139">
            <a:extLst>
              <a:ext uri="{FF2B5EF4-FFF2-40B4-BE49-F238E27FC236}">
                <a16:creationId xmlns:a16="http://schemas.microsoft.com/office/drawing/2014/main" id="{AAC17BC6-F536-CD41-8FA3-98834945CE4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23014" name="Rectangle 134">
              <a:extLst>
                <a:ext uri="{FF2B5EF4-FFF2-40B4-BE49-F238E27FC236}">
                  <a16:creationId xmlns:a16="http://schemas.microsoft.com/office/drawing/2014/main" id="{A950F856-401C-A441-9ADB-B08FD8AD8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16" name="Text Box 136">
              <a:extLst>
                <a:ext uri="{FF2B5EF4-FFF2-40B4-BE49-F238E27FC236}">
                  <a16:creationId xmlns:a16="http://schemas.microsoft.com/office/drawing/2014/main" id="{1F9154EF-5B57-7845-B645-81801E53F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16739" name="Group 138">
            <a:extLst>
              <a:ext uri="{FF2B5EF4-FFF2-40B4-BE49-F238E27FC236}">
                <a16:creationId xmlns:a16="http://schemas.microsoft.com/office/drawing/2014/main" id="{2B395C37-4A1C-0448-A94E-55F91996A82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23015" name="Rectangle 135">
              <a:extLst>
                <a:ext uri="{FF2B5EF4-FFF2-40B4-BE49-F238E27FC236}">
                  <a16:creationId xmlns:a16="http://schemas.microsoft.com/office/drawing/2014/main" id="{D1924F57-BF14-A442-BF50-ED7E501E9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17" name="Text Box 137">
              <a:extLst>
                <a:ext uri="{FF2B5EF4-FFF2-40B4-BE49-F238E27FC236}">
                  <a16:creationId xmlns:a16="http://schemas.microsoft.com/office/drawing/2014/main" id="{E05AF592-96BE-8D40-BA6C-AF5B9B6D3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pic>
        <p:nvPicPr>
          <p:cNvPr id="122882" name="Picture 2" descr="UVI">
            <a:extLst>
              <a:ext uri="{FF2B5EF4-FFF2-40B4-BE49-F238E27FC236}">
                <a16:creationId xmlns:a16="http://schemas.microsoft.com/office/drawing/2014/main" id="{96E7825E-13C7-5046-AC67-C511654ED93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31A7B5DE-A733-7548-8B6F-795CD4707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093A9F5A-5427-E14F-BA09-E18D43F504A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D1FE1DA0-29AC-7F47-ADF8-CED9EAF1C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1.1. RECOÑECEMENTO DA FALA</a:t>
            </a:r>
          </a:p>
        </p:txBody>
      </p:sp>
      <p:grpSp>
        <p:nvGrpSpPr>
          <p:cNvPr id="123037" name="Group 157">
            <a:extLst>
              <a:ext uri="{FF2B5EF4-FFF2-40B4-BE49-F238E27FC236}">
                <a16:creationId xmlns:a16="http://schemas.microsoft.com/office/drawing/2014/main" id="{071D60B8-5173-BE44-8F14-F0035C63DA7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23025" name="Rectangle 145">
              <a:extLst>
                <a:ext uri="{FF2B5EF4-FFF2-40B4-BE49-F238E27FC236}">
                  <a16:creationId xmlns:a16="http://schemas.microsoft.com/office/drawing/2014/main" id="{7ACB5DA8-8CA1-5742-824A-BEEDCEBD9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116754" name="Group 156">
              <a:extLst>
                <a:ext uri="{FF2B5EF4-FFF2-40B4-BE49-F238E27FC236}">
                  <a16:creationId xmlns:a16="http://schemas.microsoft.com/office/drawing/2014/main" id="{7C3F1C9B-3089-484D-BFD9-A0067ABBE6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641"/>
              <a:ext cx="768" cy="2009"/>
              <a:chOff x="576" y="1641"/>
              <a:chExt cx="768" cy="2009"/>
            </a:xfrm>
          </p:grpSpPr>
          <p:sp>
            <p:nvSpPr>
              <p:cNvPr id="122998" name="Text Box 118">
                <a:extLst>
                  <a:ext uri="{FF2B5EF4-FFF2-40B4-BE49-F238E27FC236}">
                    <a16:creationId xmlns:a16="http://schemas.microsoft.com/office/drawing/2014/main" id="{B331144A-224D-624D-AAB3-707C3B4696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" y="2073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_tradnl" altLang="es-ES_tradnl" sz="1800">
                    <a:latin typeface="Times New Roman" charset="0"/>
                  </a:rPr>
                  <a:t>Micrófono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pic>
            <p:nvPicPr>
              <p:cNvPr id="123033" name="Picture 153">
                <a:extLst>
                  <a:ext uri="{FF2B5EF4-FFF2-40B4-BE49-F238E27FC236}">
                    <a16:creationId xmlns:a16="http://schemas.microsoft.com/office/drawing/2014/main" id="{D93BC275-8ACF-EB46-99EE-EEA93E4AA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" y="2409"/>
                <a:ext cx="56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23034" name="Picture 154">
                <a:extLst>
                  <a:ext uri="{FF2B5EF4-FFF2-40B4-BE49-F238E27FC236}">
                    <a16:creationId xmlns:a16="http://schemas.microsoft.com/office/drawing/2014/main" id="{04F290FF-6BA7-CF43-A470-0BCD7FEA0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" y="1641"/>
                <a:ext cx="231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23035" name="Picture 155">
                <a:extLst>
                  <a:ext uri="{FF2B5EF4-FFF2-40B4-BE49-F238E27FC236}">
                    <a16:creationId xmlns:a16="http://schemas.microsoft.com/office/drawing/2014/main" id="{0F6770D9-D5EB-3F4F-A45C-FAA86B7E0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3167"/>
                <a:ext cx="624" cy="4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23000" name="Text Box 120">
                <a:extLst>
                  <a:ext uri="{FF2B5EF4-FFF2-40B4-BE49-F238E27FC236}">
                    <a16:creationId xmlns:a16="http://schemas.microsoft.com/office/drawing/2014/main" id="{537D60A5-9BA3-1442-8228-A2CDCC3C9A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3417"/>
                <a:ext cx="51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_tradnl" altLang="es-ES_tradnl" sz="1800" dirty="0" err="1">
                    <a:latin typeface="Times New Roman" charset="0"/>
                  </a:rPr>
                  <a:t>Router</a:t>
                </a:r>
                <a:endParaRPr lang="es-ES_tradnl" altLang="es-ES_tradnl" dirty="0">
                  <a:latin typeface="Times New Roman" charset="0"/>
                </a:endParaRPr>
              </a:p>
            </p:txBody>
          </p:sp>
          <p:sp>
            <p:nvSpPr>
              <p:cNvPr id="122999" name="Text Box 119">
                <a:extLst>
                  <a:ext uri="{FF2B5EF4-FFF2-40B4-BE49-F238E27FC236}">
                    <a16:creationId xmlns:a16="http://schemas.microsoft.com/office/drawing/2014/main" id="{C4950B8F-AF2A-4346-8623-CB89B307BE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" y="2985"/>
                <a:ext cx="5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_tradnl" altLang="es-ES_tradnl" sz="1800">
                    <a:latin typeface="Times New Roman" charset="0"/>
                  </a:rPr>
                  <a:t>Altavoz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</p:grpSp>
      <p:grpSp>
        <p:nvGrpSpPr>
          <p:cNvPr id="132256" name="Group 160">
            <a:extLst>
              <a:ext uri="{FF2B5EF4-FFF2-40B4-BE49-F238E27FC236}">
                <a16:creationId xmlns:a16="http://schemas.microsoft.com/office/drawing/2014/main" id="{BD488894-711C-5648-A84E-16E3611AB2F2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23029" name="Rectangle 149">
              <a:extLst>
                <a:ext uri="{FF2B5EF4-FFF2-40B4-BE49-F238E27FC236}">
                  <a16:creationId xmlns:a16="http://schemas.microsoft.com/office/drawing/2014/main" id="{2994D7C0-EF29-B949-8554-A14C4B21B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02" name="Text Box 122">
              <a:extLst>
                <a:ext uri="{FF2B5EF4-FFF2-40B4-BE49-F238E27FC236}">
                  <a16:creationId xmlns:a16="http://schemas.microsoft.com/office/drawing/2014/main" id="{49331FFA-4A6E-7942-9EED-107F659A2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9" y="2972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Naturally Speaking</a:t>
              </a:r>
            </a:p>
          </p:txBody>
        </p:sp>
        <p:sp>
          <p:nvSpPr>
            <p:cNvPr id="123004" name="Text Box 124">
              <a:extLst>
                <a:ext uri="{FF2B5EF4-FFF2-40B4-BE49-F238E27FC236}">
                  <a16:creationId xmlns:a16="http://schemas.microsoft.com/office/drawing/2014/main" id="{DBBA117D-78EF-9043-840C-BFF0F5442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3" y="2972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FreeSpeech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23005" name="Text Box 125">
              <a:extLst>
                <a:ext uri="{FF2B5EF4-FFF2-40B4-BE49-F238E27FC236}">
                  <a16:creationId xmlns:a16="http://schemas.microsoft.com/office/drawing/2014/main" id="{AE40C29D-2C5F-2D49-9CB5-0BE6901E7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" y="2972"/>
              <a:ext cx="9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   ViaVoice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16750" name="Picture 155" descr="IBM_ViaVoice-box">
              <a:extLst>
                <a:ext uri="{FF2B5EF4-FFF2-40B4-BE49-F238E27FC236}">
                  <a16:creationId xmlns:a16="http://schemas.microsoft.com/office/drawing/2014/main" id="{DC908011-9230-4246-AC2D-5153B811C1A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706"/>
              <a:ext cx="923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1" name="Picture 157" descr="Dragon Naturally Speaking box">
              <a:extLst>
                <a:ext uri="{FF2B5EF4-FFF2-40B4-BE49-F238E27FC236}">
                  <a16:creationId xmlns:a16="http://schemas.microsoft.com/office/drawing/2014/main" id="{DAB3BC11-F9B4-5142-832B-6B44333F6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730"/>
              <a:ext cx="915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2" name="Picture 159" descr="Download">
              <a:hlinkClick r:id="rId10"/>
              <a:extLst>
                <a:ext uri="{FF2B5EF4-FFF2-40B4-BE49-F238E27FC236}">
                  <a16:creationId xmlns:a16="http://schemas.microsoft.com/office/drawing/2014/main" id="{A656CA07-3E14-BA42-B595-A5D71CAFE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1706"/>
              <a:ext cx="843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número de diapositiva 4">
            <a:extLst>
              <a:ext uri="{FF2B5EF4-FFF2-40B4-BE49-F238E27FC236}">
                <a16:creationId xmlns:a16="http://schemas.microsoft.com/office/drawing/2014/main" id="{0B664DE0-6A20-DE4B-BC37-7ADCE5C44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5CBFC8-2B62-284D-8A88-B0FE1B3AF2DA}" type="slidenum">
              <a:rPr lang="en-US" altLang="es-ES_tradnl" sz="1200"/>
              <a:pPr/>
              <a:t>46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18786" name="Group 145">
            <a:extLst>
              <a:ext uri="{FF2B5EF4-FFF2-40B4-BE49-F238E27FC236}">
                <a16:creationId xmlns:a16="http://schemas.microsoft.com/office/drawing/2014/main" id="{97C13EED-4387-DB42-BB30-A0C25D453FC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2242" name="Rectangle 146">
              <a:extLst>
                <a:ext uri="{FF2B5EF4-FFF2-40B4-BE49-F238E27FC236}">
                  <a16:creationId xmlns:a16="http://schemas.microsoft.com/office/drawing/2014/main" id="{A425CDA0-CD6C-E94E-928C-DCD59D3DC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2243" name="Text Box 147">
              <a:extLst>
                <a:ext uri="{FF2B5EF4-FFF2-40B4-BE49-F238E27FC236}">
                  <a16:creationId xmlns:a16="http://schemas.microsoft.com/office/drawing/2014/main" id="{980FA5F0-1A73-9745-835D-FF0AF39E5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pic>
        <p:nvPicPr>
          <p:cNvPr id="132098" name="Picture 2" descr="UVI">
            <a:extLst>
              <a:ext uri="{FF2B5EF4-FFF2-40B4-BE49-F238E27FC236}">
                <a16:creationId xmlns:a16="http://schemas.microsoft.com/office/drawing/2014/main" id="{DE4DD0C5-62D8-DB46-8C35-5D8716C4BD0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E55D7C57-AD31-3F4D-BBF2-506312277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E45F92D7-238F-054C-8909-5D441F062E9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F3D13A49-FC01-3547-9F22-1E0E47723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1.2. RECOÑECEMENTO ÓPTICO DE CARACTERES</a:t>
            </a:r>
            <a:endParaRPr lang="es-ES" altLang="es-ES_tradnl" sz="1800" b="1" dirty="0">
              <a:latin typeface="Times New Roman" charset="0"/>
            </a:endParaRPr>
          </a:p>
        </p:txBody>
      </p:sp>
      <p:grpSp>
        <p:nvGrpSpPr>
          <p:cNvPr id="118791" name="Group 9">
            <a:extLst>
              <a:ext uri="{FF2B5EF4-FFF2-40B4-BE49-F238E27FC236}">
                <a16:creationId xmlns:a16="http://schemas.microsoft.com/office/drawing/2014/main" id="{18C2054B-6BA7-1544-B8A0-14ABAAB682A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2106" name="Rectangle 10">
              <a:extLst>
                <a:ext uri="{FF2B5EF4-FFF2-40B4-BE49-F238E27FC236}">
                  <a16:creationId xmlns:a16="http://schemas.microsoft.com/office/drawing/2014/main" id="{C3AD9907-E98E-8744-8F05-51A9184A2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2107" name="Text Box 11">
              <a:extLst>
                <a:ext uri="{FF2B5EF4-FFF2-40B4-BE49-F238E27FC236}">
                  <a16:creationId xmlns:a16="http://schemas.microsoft.com/office/drawing/2014/main" id="{B0EE2DD9-8959-1748-96BB-96F943431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32240" name="Group 144">
            <a:extLst>
              <a:ext uri="{FF2B5EF4-FFF2-40B4-BE49-F238E27FC236}">
                <a16:creationId xmlns:a16="http://schemas.microsoft.com/office/drawing/2014/main" id="{5462611E-06F0-274A-85EE-7C2C8316D83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grpSp>
          <p:nvGrpSpPr>
            <p:cNvPr id="118801" name="Group 6">
              <a:extLst>
                <a:ext uri="{FF2B5EF4-FFF2-40B4-BE49-F238E27FC236}">
                  <a16:creationId xmlns:a16="http://schemas.microsoft.com/office/drawing/2014/main" id="{466A258D-9A45-5B4E-9B8E-F16FFDBC3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488"/>
              <a:ext cx="1104" cy="2233"/>
              <a:chOff x="384" y="1488"/>
              <a:chExt cx="1104" cy="2233"/>
            </a:xfrm>
          </p:grpSpPr>
          <p:sp>
            <p:nvSpPr>
              <p:cNvPr id="132103" name="Rectangle 7">
                <a:extLst>
                  <a:ext uri="{FF2B5EF4-FFF2-40B4-BE49-F238E27FC236}">
                    <a16:creationId xmlns:a16="http://schemas.microsoft.com/office/drawing/2014/main" id="{248C5978-4D4B-BD45-98E2-88CDE8692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1104" cy="2233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32104" name="Text Box 8">
                <a:extLst>
                  <a:ext uri="{FF2B5EF4-FFF2-40B4-BE49-F238E27FC236}">
                    <a16:creationId xmlns:a16="http://schemas.microsoft.com/office/drawing/2014/main" id="{C8020EA6-1460-F24F-81E7-492A467EB5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395043">
                <a:off x="-114" y="2370"/>
                <a:ext cx="211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HARDWARE</a:t>
                </a:r>
                <a:endParaRPr lang="es-ES_tradnl" altLang="es-ES_tradnl" sz="3200">
                  <a:latin typeface="Times New Roman" charset="0"/>
                </a:endParaRPr>
              </a:p>
            </p:txBody>
          </p:sp>
        </p:grpSp>
        <p:sp>
          <p:nvSpPr>
            <p:cNvPr id="132109" name="Rectangle 13">
              <a:extLst>
                <a:ext uri="{FF2B5EF4-FFF2-40B4-BE49-F238E27FC236}">
                  <a16:creationId xmlns:a16="http://schemas.microsoft.com/office/drawing/2014/main" id="{05C280E4-4C31-F944-A2B8-74B7FBC0C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2219" name="Text Box 123">
              <a:extLst>
                <a:ext uri="{FF2B5EF4-FFF2-40B4-BE49-F238E27FC236}">
                  <a16:creationId xmlns:a16="http://schemas.microsoft.com/office/drawing/2014/main" id="{9ABFBC38-EA5B-E64D-9CEE-D27CCB4C6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2313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>
                  <a:latin typeface="Times New Roman" charset="0"/>
                </a:rPr>
                <a:t>Escáner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32239" name="Picture 143">
              <a:extLst>
                <a:ext uri="{FF2B5EF4-FFF2-40B4-BE49-F238E27FC236}">
                  <a16:creationId xmlns:a16="http://schemas.microsoft.com/office/drawing/2014/main" id="{29C81F8E-14C1-2F48-ACE9-0D25E3014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80"/>
              <a:ext cx="960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33281" name="Group 161">
            <a:extLst>
              <a:ext uri="{FF2B5EF4-FFF2-40B4-BE49-F238E27FC236}">
                <a16:creationId xmlns:a16="http://schemas.microsoft.com/office/drawing/2014/main" id="{7C9A9F47-B5C5-F843-93DE-DAA70DC3A22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2223" name="Rectangle 127">
              <a:extLst>
                <a:ext uri="{FF2B5EF4-FFF2-40B4-BE49-F238E27FC236}">
                  <a16:creationId xmlns:a16="http://schemas.microsoft.com/office/drawing/2014/main" id="{FFBF8D7C-582E-0F44-9CD7-BD9372055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2225" name="Text Box 129">
              <a:extLst>
                <a:ext uri="{FF2B5EF4-FFF2-40B4-BE49-F238E27FC236}">
                  <a16:creationId xmlns:a16="http://schemas.microsoft.com/office/drawing/2014/main" id="{6098998A-96F7-DE47-92BF-4C448CEAA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2836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TextBridge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32226" name="Text Box 130">
              <a:extLst>
                <a:ext uri="{FF2B5EF4-FFF2-40B4-BE49-F238E27FC236}">
                  <a16:creationId xmlns:a16="http://schemas.microsoft.com/office/drawing/2014/main" id="{E3C48AA1-1220-484A-8529-8648E6D6D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" y="2836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Readiris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32227" name="Text Box 131">
              <a:extLst>
                <a:ext uri="{FF2B5EF4-FFF2-40B4-BE49-F238E27FC236}">
                  <a16:creationId xmlns:a16="http://schemas.microsoft.com/office/drawing/2014/main" id="{7D022178-2165-1F47-A778-A0E3A4778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2836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Omnipage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18798" name="Picture 156" descr="box_omnipageprooffice12">
              <a:extLst>
                <a:ext uri="{FF2B5EF4-FFF2-40B4-BE49-F238E27FC236}">
                  <a16:creationId xmlns:a16="http://schemas.microsoft.com/office/drawing/2014/main" id="{253A5A4F-6F48-9F44-B39B-734CA0426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616"/>
              <a:ext cx="959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158" descr="2471147">
              <a:extLst>
                <a:ext uri="{FF2B5EF4-FFF2-40B4-BE49-F238E27FC236}">
                  <a16:creationId xmlns:a16="http://schemas.microsoft.com/office/drawing/2014/main" id="{F738C120-058F-3540-83DF-BCC51ED83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" y="1661"/>
              <a:ext cx="840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800" name="Picture 160" descr="text image">
              <a:extLst>
                <a:ext uri="{FF2B5EF4-FFF2-40B4-BE49-F238E27FC236}">
                  <a16:creationId xmlns:a16="http://schemas.microsoft.com/office/drawing/2014/main" id="{937EA9FE-AAC3-3441-A4E4-74BF2EB76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1525"/>
              <a:ext cx="1270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"/>
    </mc:Choice>
    <mc:Fallback xmlns="">
      <p:transition spd="slow" advTm="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número de diapositiva 4">
            <a:extLst>
              <a:ext uri="{FF2B5EF4-FFF2-40B4-BE49-F238E27FC236}">
                <a16:creationId xmlns:a16="http://schemas.microsoft.com/office/drawing/2014/main" id="{85F28770-E693-1A4D-8129-6703CF4BC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271FD9-71BA-9F49-B3F7-92385DDBDCA3}" type="slidenum">
              <a:rPr lang="en-US" altLang="es-ES_tradnl" sz="1200"/>
              <a:pPr/>
              <a:t>47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3122" name="Picture 2" descr="UVI">
            <a:extLst>
              <a:ext uri="{FF2B5EF4-FFF2-40B4-BE49-F238E27FC236}">
                <a16:creationId xmlns:a16="http://schemas.microsoft.com/office/drawing/2014/main" id="{C0ADFD31-DF85-504C-92E0-BB34AC1FAF9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3123" name="Rectangle 3">
            <a:extLst>
              <a:ext uri="{FF2B5EF4-FFF2-40B4-BE49-F238E27FC236}">
                <a16:creationId xmlns:a16="http://schemas.microsoft.com/office/drawing/2014/main" id="{714EA984-C37A-6D42-9D7F-3B80C883C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</a:p>
        </p:txBody>
      </p:sp>
      <p:sp>
        <p:nvSpPr>
          <p:cNvPr id="133124" name="Rectangle 4">
            <a:extLst>
              <a:ext uri="{FF2B5EF4-FFF2-40B4-BE49-F238E27FC236}">
                <a16:creationId xmlns:a16="http://schemas.microsoft.com/office/drawing/2014/main" id="{97D742B5-FCAA-EF46-9011-87D605E866C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6A6DAB3C-A258-8942-BDCC-35DEDBA9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1.3. INTERNET</a:t>
            </a:r>
          </a:p>
        </p:txBody>
      </p:sp>
      <p:grpSp>
        <p:nvGrpSpPr>
          <p:cNvPr id="120838" name="Group 6">
            <a:extLst>
              <a:ext uri="{FF2B5EF4-FFF2-40B4-BE49-F238E27FC236}">
                <a16:creationId xmlns:a16="http://schemas.microsoft.com/office/drawing/2014/main" id="{738250FD-B6CF-D34D-8951-2DB9DCBFA54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3127" name="Rectangle 7">
              <a:extLst>
                <a:ext uri="{FF2B5EF4-FFF2-40B4-BE49-F238E27FC236}">
                  <a16:creationId xmlns:a16="http://schemas.microsoft.com/office/drawing/2014/main" id="{ECF648B8-E047-2040-99C1-0BE62CA3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3128" name="Text Box 8">
              <a:extLst>
                <a:ext uri="{FF2B5EF4-FFF2-40B4-BE49-F238E27FC236}">
                  <a16:creationId xmlns:a16="http://schemas.microsoft.com/office/drawing/2014/main" id="{4738C1A3-0C57-FC41-A534-95E0C59F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20839" name="Group 9">
            <a:extLst>
              <a:ext uri="{FF2B5EF4-FFF2-40B4-BE49-F238E27FC236}">
                <a16:creationId xmlns:a16="http://schemas.microsoft.com/office/drawing/2014/main" id="{A5A8CE75-9E09-774E-B951-4A39FB9E805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3130" name="Rectangle 10">
              <a:extLst>
                <a:ext uri="{FF2B5EF4-FFF2-40B4-BE49-F238E27FC236}">
                  <a16:creationId xmlns:a16="http://schemas.microsoft.com/office/drawing/2014/main" id="{F572DBD0-ACD5-BA4E-BF41-582D3B191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3131" name="Text Box 11">
              <a:extLst>
                <a:ext uri="{FF2B5EF4-FFF2-40B4-BE49-F238E27FC236}">
                  <a16:creationId xmlns:a16="http://schemas.microsoft.com/office/drawing/2014/main" id="{175EDD8A-D38E-734F-A1CC-AEB49D3F7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33269" name="Group 149">
            <a:extLst>
              <a:ext uri="{FF2B5EF4-FFF2-40B4-BE49-F238E27FC236}">
                <a16:creationId xmlns:a16="http://schemas.microsoft.com/office/drawing/2014/main" id="{679D4893-BC2C-8442-AB52-56CEEE5408D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grpSp>
          <p:nvGrpSpPr>
            <p:cNvPr id="120845" name="Group 146">
              <a:extLst>
                <a:ext uri="{FF2B5EF4-FFF2-40B4-BE49-F238E27FC236}">
                  <a16:creationId xmlns:a16="http://schemas.microsoft.com/office/drawing/2014/main" id="{584F5C41-32A8-794D-A564-F820F336B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133247" name="Rectangle 127">
                <a:extLst>
                  <a:ext uri="{FF2B5EF4-FFF2-40B4-BE49-F238E27FC236}">
                    <a16:creationId xmlns:a16="http://schemas.microsoft.com/office/drawing/2014/main" id="{44510A49-C02A-E547-ABEB-008515DB2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33249" name="Text Box 129">
                <a:extLst>
                  <a:ext uri="{FF2B5EF4-FFF2-40B4-BE49-F238E27FC236}">
                    <a16:creationId xmlns:a16="http://schemas.microsoft.com/office/drawing/2014/main" id="{32B78D44-7076-2B4F-99EF-17552AAD55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2160"/>
                <a:ext cx="81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>
                    <a:latin typeface="Times New Roman" charset="0"/>
                  </a:rPr>
                  <a:t>Conexión Remota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sp>
            <p:nvSpPr>
              <p:cNvPr id="133250" name="Text Box 130">
                <a:extLst>
                  <a:ext uri="{FF2B5EF4-FFF2-40B4-BE49-F238E27FC236}">
                    <a16:creationId xmlns:a16="http://schemas.microsoft.com/office/drawing/2014/main" id="{49204692-D138-BC44-977E-75DEA2DDDB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4" y="2180"/>
                <a:ext cx="9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Mensaxería</a:t>
                </a: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 Electrónica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3251" name="Text Box 131">
                <a:extLst>
                  <a:ext uri="{FF2B5EF4-FFF2-40B4-BE49-F238E27FC236}">
                    <a16:creationId xmlns:a16="http://schemas.microsoft.com/office/drawing/2014/main" id="{43C64FB7-C79E-ED49-8CF7-6D00965C48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2180"/>
                <a:ext cx="100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Transferencia de </a:t>
                </a: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Arcquvos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3257" name="Text Box 137">
                <a:extLst>
                  <a:ext uri="{FF2B5EF4-FFF2-40B4-BE49-F238E27FC236}">
                    <a16:creationId xmlns:a16="http://schemas.microsoft.com/office/drawing/2014/main" id="{238AF9EE-6933-8343-851E-9E9A21E417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3196"/>
                <a:ext cx="9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>
                    <a:latin typeface="Times New Roman" charset="0"/>
                  </a:rPr>
                  <a:t>Listas de Discusión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sp>
            <p:nvSpPr>
              <p:cNvPr id="133258" name="Text Box 138">
                <a:extLst>
                  <a:ext uri="{FF2B5EF4-FFF2-40B4-BE49-F238E27FC236}">
                    <a16:creationId xmlns:a16="http://schemas.microsoft.com/office/drawing/2014/main" id="{8E34A8FD-CFCA-E042-916B-D7FFE608FC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3216"/>
                <a:ext cx="9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Navegación </a:t>
                </a: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Hipertextual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3259" name="Text Box 139">
                <a:extLst>
                  <a:ext uri="{FF2B5EF4-FFF2-40B4-BE49-F238E27FC236}">
                    <a16:creationId xmlns:a16="http://schemas.microsoft.com/office/drawing/2014/main" id="{7D7F2E63-1B63-534E-AC24-9923384481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2" y="3360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>
                    <a:latin typeface="Times New Roman" charset="0"/>
                  </a:rPr>
                  <a:t>Noticias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sp>
            <p:nvSpPr>
              <p:cNvPr id="120854" name="WordArt 140">
                <a:extLst>
                  <a:ext uri="{FF2B5EF4-FFF2-40B4-BE49-F238E27FC236}">
                    <a16:creationId xmlns:a16="http://schemas.microsoft.com/office/drawing/2014/main" id="{8B3D7334-3DA3-574D-99F8-6EA557B5FB52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3072" y="1776"/>
                <a:ext cx="744" cy="3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s-E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808080">
                          <a:alpha val="74997"/>
                        </a:srgbClr>
                      </a:outerShdw>
                    </a:effectLst>
                    <a:latin typeface="Arial Black" panose="020B0604020202020204" pitchFamily="34" charset="0"/>
                    <a:cs typeface="Arial Black" panose="020B0604020202020204" pitchFamily="34" charset="0"/>
                  </a:rPr>
                  <a:t>FTP</a:t>
                </a:r>
              </a:p>
            </p:txBody>
          </p:sp>
          <p:sp>
            <p:nvSpPr>
              <p:cNvPr id="120855" name="WordArt 141">
                <a:extLst>
                  <a:ext uri="{FF2B5EF4-FFF2-40B4-BE49-F238E27FC236}">
                    <a16:creationId xmlns:a16="http://schemas.microsoft.com/office/drawing/2014/main" id="{74D70DAD-DD2E-574A-97B7-F098F1C97AD4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320" y="1776"/>
                <a:ext cx="744" cy="3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s-E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808080">
                          <a:alpha val="74997"/>
                        </a:srgbClr>
                      </a:outerShdw>
                    </a:effectLst>
                    <a:latin typeface="Arial Black" panose="020B0604020202020204" pitchFamily="34" charset="0"/>
                    <a:cs typeface="Arial Black" panose="020B0604020202020204" pitchFamily="34" charset="0"/>
                  </a:rPr>
                  <a:t>E-Mail</a:t>
                </a:r>
              </a:p>
            </p:txBody>
          </p:sp>
          <p:sp>
            <p:nvSpPr>
              <p:cNvPr id="120856" name="WordArt 142">
                <a:extLst>
                  <a:ext uri="{FF2B5EF4-FFF2-40B4-BE49-F238E27FC236}">
                    <a16:creationId xmlns:a16="http://schemas.microsoft.com/office/drawing/2014/main" id="{322FD5D4-044C-6148-94D5-CBDE56C1EA63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776" y="2784"/>
                <a:ext cx="744" cy="3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s-E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808080">
                          <a:alpha val="74997"/>
                        </a:srgbClr>
                      </a:outerShdw>
                    </a:effectLst>
                    <a:latin typeface="Arial Black" panose="020B0604020202020204" pitchFamily="34" charset="0"/>
                    <a:cs typeface="Arial Black" panose="020B0604020202020204" pitchFamily="34" charset="0"/>
                  </a:rPr>
                  <a:t>WWW</a:t>
                </a:r>
              </a:p>
            </p:txBody>
          </p:sp>
          <p:sp>
            <p:nvSpPr>
              <p:cNvPr id="120857" name="WordArt 143">
                <a:extLst>
                  <a:ext uri="{FF2B5EF4-FFF2-40B4-BE49-F238E27FC236}">
                    <a16:creationId xmlns:a16="http://schemas.microsoft.com/office/drawing/2014/main" id="{28422FFE-4A6D-7A4B-BF27-88D06880A2A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3120" y="2784"/>
                <a:ext cx="744" cy="3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s-E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808080">
                          <a:alpha val="74997"/>
                        </a:srgbClr>
                      </a:outerShdw>
                    </a:effectLst>
                    <a:latin typeface="Arial Black" panose="020B0604020202020204" pitchFamily="34" charset="0"/>
                    <a:cs typeface="Arial Black" panose="020B0604020202020204" pitchFamily="34" charset="0"/>
                  </a:rPr>
                  <a:t>Lists</a:t>
                </a:r>
              </a:p>
            </p:txBody>
          </p:sp>
          <p:sp>
            <p:nvSpPr>
              <p:cNvPr id="120858" name="WordArt 144">
                <a:extLst>
                  <a:ext uri="{FF2B5EF4-FFF2-40B4-BE49-F238E27FC236}">
                    <a16:creationId xmlns:a16="http://schemas.microsoft.com/office/drawing/2014/main" id="{932B68E2-38EC-1E41-B7E0-973AEB2889A9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368" y="2784"/>
                <a:ext cx="744" cy="3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s-E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808080">
                          <a:alpha val="74997"/>
                        </a:srgbClr>
                      </a:outerShdw>
                    </a:effectLst>
                    <a:latin typeface="Arial Black" panose="020B0604020202020204" pitchFamily="34" charset="0"/>
                    <a:cs typeface="Arial Black" panose="020B0604020202020204" pitchFamily="34" charset="0"/>
                  </a:rPr>
                  <a:t>News</a:t>
                </a:r>
              </a:p>
            </p:txBody>
          </p:sp>
          <p:sp>
            <p:nvSpPr>
              <p:cNvPr id="120859" name="WordArt 145">
                <a:extLst>
                  <a:ext uri="{FF2B5EF4-FFF2-40B4-BE49-F238E27FC236}">
                    <a16:creationId xmlns:a16="http://schemas.microsoft.com/office/drawing/2014/main" id="{00D097E6-D14E-B246-81ED-82F30B4A503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776" y="1776"/>
                <a:ext cx="744" cy="3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s-E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808080">
                          <a:alpha val="74997"/>
                        </a:srgbClr>
                      </a:outerShdw>
                    </a:effectLst>
                    <a:latin typeface="Arial Black" panose="020B0604020202020204" pitchFamily="34" charset="0"/>
                    <a:cs typeface="Arial Black" panose="020B0604020202020204" pitchFamily="34" charset="0"/>
                  </a:rPr>
                  <a:t>Telnet</a:t>
                </a:r>
              </a:p>
            </p:txBody>
          </p:sp>
        </p:grpSp>
        <p:sp>
          <p:nvSpPr>
            <p:cNvPr id="133268" name="Rectangle 148">
              <a:extLst>
                <a:ext uri="{FF2B5EF4-FFF2-40B4-BE49-F238E27FC236}">
                  <a16:creationId xmlns:a16="http://schemas.microsoft.com/office/drawing/2014/main" id="{9B97F9FF-430B-1443-A187-FCBDDD168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640"/>
              <a:ext cx="2400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</p:grpSp>
      <p:grpSp>
        <p:nvGrpSpPr>
          <p:cNvPr id="133275" name="Group 155">
            <a:extLst>
              <a:ext uri="{FF2B5EF4-FFF2-40B4-BE49-F238E27FC236}">
                <a16:creationId xmlns:a16="http://schemas.microsoft.com/office/drawing/2014/main" id="{53FE6EFC-3350-A649-83C9-877A4C13A53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3133" name="Rectangle 13">
              <a:extLst>
                <a:ext uri="{FF2B5EF4-FFF2-40B4-BE49-F238E27FC236}">
                  <a16:creationId xmlns:a16="http://schemas.microsoft.com/office/drawing/2014/main" id="{77654866-6491-2B4B-B2C2-F0ADE33AB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3245" name="Text Box 125">
              <a:extLst>
                <a:ext uri="{FF2B5EF4-FFF2-40B4-BE49-F238E27FC236}">
                  <a16:creationId xmlns:a16="http://schemas.microsoft.com/office/drawing/2014/main" id="{A824907D-3585-1747-AED4-A7F338A03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33274" name="Picture 154">
              <a:extLst>
                <a:ext uri="{FF2B5EF4-FFF2-40B4-BE49-F238E27FC236}">
                  <a16:creationId xmlns:a16="http://schemas.microsoft.com/office/drawing/2014/main" id="{6F9B11AB-7331-2B49-AFCD-402C48C32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4"/>
    </mc:Choice>
    <mc:Fallback xmlns="">
      <p:transition spd="slow" advTm="1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número de diapositiva 4">
            <a:extLst>
              <a:ext uri="{FF2B5EF4-FFF2-40B4-BE49-F238E27FC236}">
                <a16:creationId xmlns:a16="http://schemas.microsoft.com/office/drawing/2014/main" id="{C4968F27-E1B3-D544-910C-86CBC204E9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A9DFB8-EF64-4E4B-8E2A-E235AF0495CD}" type="slidenum">
              <a:rPr lang="en-US" altLang="es-ES_tradnl" sz="1200"/>
              <a:pPr/>
              <a:t>48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3122" name="Picture 2" descr="UVI">
            <a:extLst>
              <a:ext uri="{FF2B5EF4-FFF2-40B4-BE49-F238E27FC236}">
                <a16:creationId xmlns:a16="http://schemas.microsoft.com/office/drawing/2014/main" id="{6473DFB2-BE59-404E-80A9-3A9E09DEE6B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3123" name="Rectangle 3">
            <a:extLst>
              <a:ext uri="{FF2B5EF4-FFF2-40B4-BE49-F238E27FC236}">
                <a16:creationId xmlns:a16="http://schemas.microsoft.com/office/drawing/2014/main" id="{AE84F70B-872B-4940-A8A1-455B7F135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</a:p>
        </p:txBody>
      </p:sp>
      <p:sp>
        <p:nvSpPr>
          <p:cNvPr id="133124" name="Rectangle 4">
            <a:extLst>
              <a:ext uri="{FF2B5EF4-FFF2-40B4-BE49-F238E27FC236}">
                <a16:creationId xmlns:a16="http://schemas.microsoft.com/office/drawing/2014/main" id="{14A9DBDB-7EFD-A34D-A95E-2D99883D745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A54CD83C-33C6-F445-A5F5-4C9E0C803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1.3. INTERNET</a:t>
            </a:r>
          </a:p>
        </p:txBody>
      </p:sp>
      <p:grpSp>
        <p:nvGrpSpPr>
          <p:cNvPr id="122886" name="Group 9">
            <a:extLst>
              <a:ext uri="{FF2B5EF4-FFF2-40B4-BE49-F238E27FC236}">
                <a16:creationId xmlns:a16="http://schemas.microsoft.com/office/drawing/2014/main" id="{91C7A9D4-DE9F-EC4B-B5E1-59EE11C0655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3130" name="Rectangle 10">
              <a:extLst>
                <a:ext uri="{FF2B5EF4-FFF2-40B4-BE49-F238E27FC236}">
                  <a16:creationId xmlns:a16="http://schemas.microsoft.com/office/drawing/2014/main" id="{DC01AAFC-74AA-7C4B-96D0-B663E58AD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3131" name="Text Box 11">
              <a:extLst>
                <a:ext uri="{FF2B5EF4-FFF2-40B4-BE49-F238E27FC236}">
                  <a16:creationId xmlns:a16="http://schemas.microsoft.com/office/drawing/2014/main" id="{987717DE-65FA-A540-8649-41504641F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22896" name="Group 155">
            <a:extLst>
              <a:ext uri="{FF2B5EF4-FFF2-40B4-BE49-F238E27FC236}">
                <a16:creationId xmlns:a16="http://schemas.microsoft.com/office/drawing/2014/main" id="{3AB996AF-E64E-0142-A15B-7BEED88423B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B0B85738-3CA9-9F45-A3B3-E2682F9AD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46" name="Text Box 125">
              <a:extLst>
                <a:ext uri="{FF2B5EF4-FFF2-40B4-BE49-F238E27FC236}">
                  <a16:creationId xmlns:a16="http://schemas.microsoft.com/office/drawing/2014/main" id="{22AE690C-5704-FF47-B241-2E7558D95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47" name="Picture 154">
              <a:extLst>
                <a:ext uri="{FF2B5EF4-FFF2-40B4-BE49-F238E27FC236}">
                  <a16:creationId xmlns:a16="http://schemas.microsoft.com/office/drawing/2014/main" id="{6EBAAC87-65DB-3045-8A76-A772C43A0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8ABAF19-0561-9142-830E-75E924C6AEA7}"/>
              </a:ext>
            </a:extLst>
          </p:cNvPr>
          <p:cNvGrpSpPr/>
          <p:nvPr/>
        </p:nvGrpSpPr>
        <p:grpSpPr>
          <a:xfrm>
            <a:off x="2349519" y="2359734"/>
            <a:ext cx="6172200" cy="3544888"/>
            <a:chOff x="2360613" y="2362200"/>
            <a:chExt cx="6172200" cy="3544888"/>
          </a:xfrm>
        </p:grpSpPr>
        <p:grpSp>
          <p:nvGrpSpPr>
            <p:cNvPr id="30" name="Group 146">
              <a:extLst>
                <a:ext uri="{FF2B5EF4-FFF2-40B4-BE49-F238E27FC236}">
                  <a16:creationId xmlns:a16="http://schemas.microsoft.com/office/drawing/2014/main" id="{2A742B35-2E1E-FE4B-9609-195BFAFAD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0613" y="2362200"/>
              <a:ext cx="6172200" cy="3544888"/>
              <a:chOff x="1488" y="1488"/>
              <a:chExt cx="3888" cy="2233"/>
            </a:xfrm>
          </p:grpSpPr>
          <p:sp>
            <p:nvSpPr>
              <p:cNvPr id="42" name="Rectangle 127">
                <a:extLst>
                  <a:ext uri="{FF2B5EF4-FFF2-40B4-BE49-F238E27FC236}">
                    <a16:creationId xmlns:a16="http://schemas.microsoft.com/office/drawing/2014/main" id="{EC9D5649-5517-C949-BCCC-455A67C6F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 dirty="0">
                  <a:latin typeface="Times New Roman" charset="0"/>
                </a:endParaRPr>
              </a:p>
            </p:txBody>
          </p:sp>
          <p:sp>
            <p:nvSpPr>
              <p:cNvPr id="43" name="Text Box 129">
                <a:extLst>
                  <a:ext uri="{FF2B5EF4-FFF2-40B4-BE49-F238E27FC236}">
                    <a16:creationId xmlns:a16="http://schemas.microsoft.com/office/drawing/2014/main" id="{393C99F9-76BC-8546-A94A-66E98A4DEC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2" y="3333"/>
                <a:ext cx="91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GoogleDrive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44" name="Text Box 130">
                <a:extLst>
                  <a:ext uri="{FF2B5EF4-FFF2-40B4-BE49-F238E27FC236}">
                    <a16:creationId xmlns:a16="http://schemas.microsoft.com/office/drawing/2014/main" id="{14C5F9F1-BA73-AD49-B50E-A8AB3BADDA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2245"/>
                <a:ext cx="84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G-Mail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48" name="Text Box 131">
                <a:extLst>
                  <a:ext uri="{FF2B5EF4-FFF2-40B4-BE49-F238E27FC236}">
                    <a16:creationId xmlns:a16="http://schemas.microsoft.com/office/drawing/2014/main" id="{3B227D0D-A555-FF4B-A0FE-559E02304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0" y="2245"/>
                <a:ext cx="64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FTP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49" name="Text Box 138">
                <a:extLst>
                  <a:ext uri="{FF2B5EF4-FFF2-40B4-BE49-F238E27FC236}">
                    <a16:creationId xmlns:a16="http://schemas.microsoft.com/office/drawing/2014/main" id="{B28692F4-A8FB-FD4C-BFAE-5C04A6E787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8" y="3333"/>
                <a:ext cx="96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Wetransfer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31" name="Text Box 138">
              <a:extLst>
                <a:ext uri="{FF2B5EF4-FFF2-40B4-BE49-F238E27FC236}">
                  <a16:creationId xmlns:a16="http://schemas.microsoft.com/office/drawing/2014/main" id="{9522A57F-ED06-2F41-86C3-3CF6CCC55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4734" y="3563938"/>
              <a:ext cx="104775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DropBox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34" name="Imagen 1">
              <a:extLst>
                <a:ext uri="{FF2B5EF4-FFF2-40B4-BE49-F238E27FC236}">
                  <a16:creationId xmlns:a16="http://schemas.microsoft.com/office/drawing/2014/main" id="{53817EDC-A05F-8E46-A778-2DAA1E11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0" y="2616200"/>
              <a:ext cx="1252538" cy="947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Imagen 2">
              <a:extLst>
                <a:ext uri="{FF2B5EF4-FFF2-40B4-BE49-F238E27FC236}">
                  <a16:creationId xmlns:a16="http://schemas.microsoft.com/office/drawing/2014/main" id="{DA47E17A-E348-024E-B0EB-D1F0A361F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6" t="30376" r="30280" b="27321"/>
            <a:stretch>
              <a:fillRect/>
            </a:stretch>
          </p:blipFill>
          <p:spPr bwMode="auto">
            <a:xfrm>
              <a:off x="4716016" y="2636838"/>
              <a:ext cx="1095375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n 3">
              <a:extLst>
                <a:ext uri="{FF2B5EF4-FFF2-40B4-BE49-F238E27FC236}">
                  <a16:creationId xmlns:a16="http://schemas.microsoft.com/office/drawing/2014/main" id="{A29A6928-3863-0F48-83A5-E926A4A3B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311" y="2611438"/>
              <a:ext cx="1047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n 4">
              <a:extLst>
                <a:ext uri="{FF2B5EF4-FFF2-40B4-BE49-F238E27FC236}">
                  <a16:creationId xmlns:a16="http://schemas.microsoft.com/office/drawing/2014/main" id="{E60AFA37-8029-AE4D-89DA-5C8CFB74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4186238"/>
              <a:ext cx="1196975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n 5">
              <a:extLst>
                <a:ext uri="{FF2B5EF4-FFF2-40B4-BE49-F238E27FC236}">
                  <a16:creationId xmlns:a16="http://schemas.microsoft.com/office/drawing/2014/main" id="{CF78D531-2089-294A-A427-290FF9740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8" t="21779" r="8350" b="19756"/>
            <a:stretch>
              <a:fillRect/>
            </a:stretch>
          </p:blipFill>
          <p:spPr bwMode="auto">
            <a:xfrm>
              <a:off x="4716016" y="4425950"/>
              <a:ext cx="1095375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38">
              <a:extLst>
                <a:ext uri="{FF2B5EF4-FFF2-40B4-BE49-F238E27FC236}">
                  <a16:creationId xmlns:a16="http://schemas.microsoft.com/office/drawing/2014/main" id="{C600EE8E-4B11-C343-888B-ED0898F27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4384" y="5300663"/>
              <a:ext cx="15240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 err="1">
                  <a:solidFill>
                    <a:srgbClr val="FF0000"/>
                  </a:solidFill>
                  <a:latin typeface="Times New Roman" charset="0"/>
                </a:rPr>
                <a:t>FileSender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pic>
          <p:nvPicPr>
            <p:cNvPr id="40" name="Imagen 39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368609F1-DF59-6947-987B-F98BACB7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2200" y="4437112"/>
              <a:ext cx="1922208" cy="8636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"/>
    </mc:Choice>
    <mc:Fallback xmlns="">
      <p:transition spd="slow" advTm="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número de diapositiva 4">
            <a:extLst>
              <a:ext uri="{FF2B5EF4-FFF2-40B4-BE49-F238E27FC236}">
                <a16:creationId xmlns:a16="http://schemas.microsoft.com/office/drawing/2014/main" id="{D5103040-0267-0340-9DAD-20160FFC4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4BE617-2688-7A41-B818-29354FAB7025}" type="slidenum">
              <a:rPr lang="en-US" altLang="es-ES_tradnl" sz="1200"/>
              <a:pPr/>
              <a:t>49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24930" name="Group 139">
            <a:extLst>
              <a:ext uri="{FF2B5EF4-FFF2-40B4-BE49-F238E27FC236}">
                <a16:creationId xmlns:a16="http://schemas.microsoft.com/office/drawing/2014/main" id="{6270E22C-3B71-B341-879B-975F4CB2406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23014" name="Rectangle 134">
              <a:extLst>
                <a:ext uri="{FF2B5EF4-FFF2-40B4-BE49-F238E27FC236}">
                  <a16:creationId xmlns:a16="http://schemas.microsoft.com/office/drawing/2014/main" id="{F31A5EFB-C028-EF40-9A70-962D08C39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16" name="Text Box 136">
              <a:extLst>
                <a:ext uri="{FF2B5EF4-FFF2-40B4-BE49-F238E27FC236}">
                  <a16:creationId xmlns:a16="http://schemas.microsoft.com/office/drawing/2014/main" id="{AF3DF73E-183C-C541-8C3A-92FAEB417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94211" name="Group 138">
            <a:extLst>
              <a:ext uri="{FF2B5EF4-FFF2-40B4-BE49-F238E27FC236}">
                <a16:creationId xmlns:a16="http://schemas.microsoft.com/office/drawing/2014/main" id="{DBFEDB99-5977-9342-9534-3A6AC5A922B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23015" name="Rectangle 135">
              <a:extLst>
                <a:ext uri="{FF2B5EF4-FFF2-40B4-BE49-F238E27FC236}">
                  <a16:creationId xmlns:a16="http://schemas.microsoft.com/office/drawing/2014/main" id="{DD54563C-F45A-7745-920F-862C49331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17" name="Text Box 137">
              <a:extLst>
                <a:ext uri="{FF2B5EF4-FFF2-40B4-BE49-F238E27FC236}">
                  <a16:creationId xmlns:a16="http://schemas.microsoft.com/office/drawing/2014/main" id="{FDBDA4CC-170C-834C-8BBB-0621E7C40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pic>
        <p:nvPicPr>
          <p:cNvPr id="122882" name="Picture 2" descr="UVI">
            <a:extLst>
              <a:ext uri="{FF2B5EF4-FFF2-40B4-BE49-F238E27FC236}">
                <a16:creationId xmlns:a16="http://schemas.microsoft.com/office/drawing/2014/main" id="{BA4023FC-5B5D-064B-99CB-B2E92B19A6C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E7141BE6-36D3-1048-8EF6-A12F2F16A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006DAB5A-F641-3D42-A2E7-A17AA350410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4C7AB2D8-2130-2143-AC92-906F73784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1.4. COMPRESORES</a:t>
            </a:r>
          </a:p>
        </p:txBody>
      </p:sp>
      <p:sp>
        <p:nvSpPr>
          <p:cNvPr id="123025" name="Rectangle 145">
            <a:extLst>
              <a:ext uri="{FF2B5EF4-FFF2-40B4-BE49-F238E27FC236}">
                <a16:creationId xmlns:a16="http://schemas.microsoft.com/office/drawing/2014/main" id="{DDCABEE9-257A-044E-9745-ECFEEDA7C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D10E0C0-4829-AB40-B0FA-EA55F62011C2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57438"/>
            <a:ext cx="6172200" cy="3544887"/>
            <a:chOff x="2362200" y="2362200"/>
            <a:chExt cx="6172200" cy="3544888"/>
          </a:xfrm>
        </p:grpSpPr>
        <p:grpSp>
          <p:nvGrpSpPr>
            <p:cNvPr id="124938" name="Group 160">
              <a:extLst>
                <a:ext uri="{FF2B5EF4-FFF2-40B4-BE49-F238E27FC236}">
                  <a16:creationId xmlns:a16="http://schemas.microsoft.com/office/drawing/2014/main" id="{21746B80-F2B4-5642-A59F-252038F84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2200" y="2362200"/>
              <a:ext cx="6172200" cy="3544888"/>
              <a:chOff x="1488" y="1488"/>
              <a:chExt cx="3888" cy="2233"/>
            </a:xfrm>
          </p:grpSpPr>
          <p:sp>
            <p:nvSpPr>
              <p:cNvPr id="123029" name="Rectangle 149">
                <a:extLst>
                  <a:ext uri="{FF2B5EF4-FFF2-40B4-BE49-F238E27FC236}">
                    <a16:creationId xmlns:a16="http://schemas.microsoft.com/office/drawing/2014/main" id="{E07F1F86-6CFA-B046-892F-997669E67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23002" name="Text Box 122">
                <a:extLst>
                  <a:ext uri="{FF2B5EF4-FFF2-40B4-BE49-F238E27FC236}">
                    <a16:creationId xmlns:a16="http://schemas.microsoft.com/office/drawing/2014/main" id="{DF45B18D-F746-6142-9974-4680EA8EBA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5" y="2349"/>
                <a:ext cx="12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7-zip</a:t>
                </a:r>
              </a:p>
            </p:txBody>
          </p:sp>
          <p:sp>
            <p:nvSpPr>
              <p:cNvPr id="123004" name="Text Box 124">
                <a:extLst>
                  <a:ext uri="{FF2B5EF4-FFF2-40B4-BE49-F238E27FC236}">
                    <a16:creationId xmlns:a16="http://schemas.microsoft.com/office/drawing/2014/main" id="{7303172C-1954-5543-877F-D6BA24AA92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7" y="2349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dirty="0" err="1">
                    <a:latin typeface="Times New Roman" charset="0"/>
                  </a:rPr>
                  <a:t>Peazip</a:t>
                </a:r>
                <a:endParaRPr lang="es-ES_tradnl" altLang="es-ES_tradnl" dirty="0">
                  <a:latin typeface="Times New Roman" charset="0"/>
                </a:endParaRPr>
              </a:p>
            </p:txBody>
          </p:sp>
          <p:sp>
            <p:nvSpPr>
              <p:cNvPr id="123005" name="Text Box 125">
                <a:extLst>
                  <a:ext uri="{FF2B5EF4-FFF2-40B4-BE49-F238E27FC236}">
                    <a16:creationId xmlns:a16="http://schemas.microsoft.com/office/drawing/2014/main" id="{0CA15D5C-76B5-5347-AD3C-4EB72D7B54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1" y="2349"/>
                <a:ext cx="106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   </a:t>
                </a: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SO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34" name="Text Box 125">
              <a:extLst>
                <a:ext uri="{FF2B5EF4-FFF2-40B4-BE49-F238E27FC236}">
                  <a16:creationId xmlns:a16="http://schemas.microsoft.com/office/drawing/2014/main" id="{71ADE84F-8FD9-3A44-ADF2-BD20804A4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313" y="5222876"/>
              <a:ext cx="15414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>
                  <a:latin typeface="Times New Roman" charset="0"/>
                </a:rPr>
                <a:t>   </a:t>
              </a:r>
              <a:r>
                <a:rPr lang="es-ES_tradnl" altLang="es-ES_tradnl" sz="1800" dirty="0" err="1">
                  <a:latin typeface="Times New Roman" charset="0"/>
                </a:rPr>
                <a:t>Keka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5" name="Text Box 125">
              <a:extLst>
                <a:ext uri="{FF2B5EF4-FFF2-40B4-BE49-F238E27FC236}">
                  <a16:creationId xmlns:a16="http://schemas.microsoft.com/office/drawing/2014/main" id="{A8A8B9BF-18CF-B94A-B2F9-E5C5D4D4E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3425" y="5229226"/>
              <a:ext cx="15414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>
                  <a:latin typeface="Times New Roman" charset="0"/>
                </a:rPr>
                <a:t>   </a:t>
              </a:r>
              <a:r>
                <a:rPr lang="es-ES_tradnl" altLang="es-ES_tradnl" sz="1800" dirty="0" err="1">
                  <a:latin typeface="Times New Roman" charset="0"/>
                </a:rPr>
                <a:t>Winzip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6" name="Text Box 125">
              <a:extLst>
                <a:ext uri="{FF2B5EF4-FFF2-40B4-BE49-F238E27FC236}">
                  <a16:creationId xmlns:a16="http://schemas.microsoft.com/office/drawing/2014/main" id="{6180936E-A347-474A-9F6A-A35491C60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9850" y="5229226"/>
              <a:ext cx="15414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Winrar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24942" name="Imagen 1">
              <a:extLst>
                <a:ext uri="{FF2B5EF4-FFF2-40B4-BE49-F238E27FC236}">
                  <a16:creationId xmlns:a16="http://schemas.microsoft.com/office/drawing/2014/main" id="{3432D9F9-7D8C-C349-AF31-15DB3F12E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-2084" r="50301" b="-2264"/>
            <a:stretch>
              <a:fillRect/>
            </a:stretch>
          </p:blipFill>
          <p:spPr bwMode="auto">
            <a:xfrm>
              <a:off x="2987824" y="2765721"/>
              <a:ext cx="1080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43" name="Imagen 2">
              <a:extLst>
                <a:ext uri="{FF2B5EF4-FFF2-40B4-BE49-F238E27FC236}">
                  <a16:creationId xmlns:a16="http://schemas.microsoft.com/office/drawing/2014/main" id="{81F3F784-A4F1-5945-A4D3-133C05E75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80" b="18993"/>
            <a:stretch>
              <a:fillRect/>
            </a:stretch>
          </p:blipFill>
          <p:spPr bwMode="auto">
            <a:xfrm>
              <a:off x="4622447" y="2765720"/>
              <a:ext cx="1533729" cy="95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44" name="Imagen 3">
              <a:extLst>
                <a:ext uri="{FF2B5EF4-FFF2-40B4-BE49-F238E27FC236}">
                  <a16:creationId xmlns:a16="http://schemas.microsoft.com/office/drawing/2014/main" id="{695C8CA1-1468-3041-9718-B04E95D9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664" y="2609959"/>
              <a:ext cx="1028696" cy="1107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45" name="Imagen 4">
              <a:extLst>
                <a:ext uri="{FF2B5EF4-FFF2-40B4-BE49-F238E27FC236}">
                  <a16:creationId xmlns:a16="http://schemas.microsoft.com/office/drawing/2014/main" id="{55CD8B4D-1BA8-C048-988D-B03A4C991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882" y="4223146"/>
              <a:ext cx="1006054" cy="1006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46" name="Imagen 5">
              <a:extLst>
                <a:ext uri="{FF2B5EF4-FFF2-40B4-BE49-F238E27FC236}">
                  <a16:creationId xmlns:a16="http://schemas.microsoft.com/office/drawing/2014/main" id="{97707F6E-4AEE-1B4C-A4AC-CBC5CA85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786" y="4207841"/>
              <a:ext cx="1021358" cy="102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47" name="Imagen 6">
              <a:extLst>
                <a:ext uri="{FF2B5EF4-FFF2-40B4-BE49-F238E27FC236}">
                  <a16:creationId xmlns:a16="http://schemas.microsoft.com/office/drawing/2014/main" id="{09DB7B23-DC33-C847-B5E0-84AF44D9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73" b="10709"/>
            <a:stretch>
              <a:fillRect/>
            </a:stretch>
          </p:blipFill>
          <p:spPr bwMode="auto">
            <a:xfrm>
              <a:off x="6567488" y="4285357"/>
              <a:ext cx="1190761" cy="886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"/>
    </mc:Choice>
    <mc:Fallback xmlns="">
      <p:transition spd="slow" advTm="1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FD90E48E-990C-2740-B4FA-F2103E853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8A6301-2BF5-084A-AB54-85F552CD8755}" type="slidenum">
              <a:rPr lang="en-US" altLang="es-ES_tradnl" sz="1200"/>
              <a:pPr/>
              <a:t>5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89122" name="Picture 2" descr="UVI">
            <a:extLst>
              <a:ext uri="{FF2B5EF4-FFF2-40B4-BE49-F238E27FC236}">
                <a16:creationId xmlns:a16="http://schemas.microsoft.com/office/drawing/2014/main" id="{2D549357-210B-784C-B393-785D0B1C12D2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89123" name="Rectangle 3">
            <a:extLst>
              <a:ext uri="{FF2B5EF4-FFF2-40B4-BE49-F238E27FC236}">
                <a16:creationId xmlns:a16="http://schemas.microsoft.com/office/drawing/2014/main" id="{873438E3-B676-9644-BA5D-F3572324D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A HISTORIA INTERMINABLE</a:t>
            </a:r>
            <a:endParaRPr lang="es-ES_tradnl" altLang="es-ES_tradnl" b="1" dirty="0"/>
          </a:p>
        </p:txBody>
      </p:sp>
      <p:sp>
        <p:nvSpPr>
          <p:cNvPr id="389124" name="Rectangle 4">
            <a:extLst>
              <a:ext uri="{FF2B5EF4-FFF2-40B4-BE49-F238E27FC236}">
                <a16:creationId xmlns:a16="http://schemas.microsoft.com/office/drawing/2014/main" id="{B0AC0864-E7EC-3F46-A406-B718FACFFE5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389125" name="Text Box 5">
            <a:extLst>
              <a:ext uri="{FF2B5EF4-FFF2-40B4-BE49-F238E27FC236}">
                <a16:creationId xmlns:a16="http://schemas.microsoft.com/office/drawing/2014/main" id="{768EA289-B6D3-434F-B16B-AC956F428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2249488"/>
            <a:ext cx="70564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altLang="es-ES_tradnl" sz="2000" b="1" dirty="0">
                <a:latin typeface="Times New Roman" charset="0"/>
              </a:rPr>
              <a:t>O informe ALPAC (II)</a:t>
            </a:r>
          </a:p>
          <a:p>
            <a:pPr algn="just">
              <a:defRPr/>
            </a:pPr>
            <a:br>
              <a:rPr lang="es-ES" altLang="es-ES_tradnl" sz="2000" dirty="0">
                <a:latin typeface="Times New Roman" charset="0"/>
              </a:rPr>
            </a:br>
            <a:r>
              <a:rPr lang="es-ES" altLang="es-ES_tradnl" sz="2000" dirty="0" err="1">
                <a:latin typeface="Times New Roman" charset="0"/>
              </a:rPr>
              <a:t>Na</a:t>
            </a:r>
            <a:r>
              <a:rPr lang="es-ES" altLang="es-ES_tradnl" sz="2000" dirty="0">
                <a:latin typeface="Times New Roman" charset="0"/>
              </a:rPr>
              <a:t> época da publicación do informe ALPAC (guerra fría, carrera espacial) o principal interés de tradución por parte do </a:t>
            </a:r>
            <a:r>
              <a:rPr lang="es-ES" altLang="es-ES_tradnl" sz="2000" dirty="0" err="1">
                <a:latin typeface="Times New Roman" charset="0"/>
              </a:rPr>
              <a:t>governo</a:t>
            </a:r>
            <a:r>
              <a:rPr lang="es-ES" altLang="es-ES_tradnl" sz="2000" dirty="0">
                <a:latin typeface="Times New Roman" charset="0"/>
              </a:rPr>
              <a:t> norteamericano estaba centrado na tradución do ruso ao inglés. É anecdótico, pero significativo, o </a:t>
            </a:r>
            <a:r>
              <a:rPr lang="es-ES" altLang="es-ES_tradnl" sz="2000" dirty="0" err="1">
                <a:latin typeface="Times New Roman" charset="0"/>
              </a:rPr>
              <a:t>exemplo</a:t>
            </a:r>
            <a:r>
              <a:rPr lang="es-ES" altLang="es-ES_tradnl" sz="2000" dirty="0">
                <a:latin typeface="Times New Roman" charset="0"/>
              </a:rPr>
              <a:t> do resultado </a:t>
            </a:r>
            <a:r>
              <a:rPr lang="es-ES" altLang="es-ES_tradnl" sz="2000" dirty="0" err="1">
                <a:latin typeface="Times New Roman" charset="0"/>
              </a:rPr>
              <a:t>obtido</a:t>
            </a:r>
            <a:r>
              <a:rPr lang="es-ES" altLang="es-ES_tradnl" sz="2000" dirty="0">
                <a:latin typeface="Times New Roman" charset="0"/>
              </a:rPr>
              <a:t> con </a:t>
            </a:r>
            <a:r>
              <a:rPr lang="es-ES" altLang="es-ES_tradnl" sz="2000" dirty="0" err="1">
                <a:latin typeface="Times New Roman" charset="0"/>
              </a:rPr>
              <a:t>unha</a:t>
            </a:r>
            <a:r>
              <a:rPr lang="es-ES" altLang="es-ES_tradnl" sz="2000" dirty="0">
                <a:latin typeface="Times New Roman" charset="0"/>
              </a:rPr>
              <a:t> tradución realizada en este par lingüístico, </a:t>
            </a:r>
            <a:r>
              <a:rPr lang="es-ES" altLang="es-ES_tradnl" sz="2000" dirty="0" err="1">
                <a:latin typeface="Times New Roman" charset="0"/>
              </a:rPr>
              <a:t>primeiro</a:t>
            </a:r>
            <a:r>
              <a:rPr lang="es-ES" altLang="es-ES_tradnl" sz="2000" dirty="0">
                <a:latin typeface="Times New Roman" charset="0"/>
              </a:rPr>
              <a:t> do inglés ao ruso, </a:t>
            </a:r>
            <a:r>
              <a:rPr lang="es-ES" altLang="es-ES_tradnl" sz="2000" dirty="0" err="1">
                <a:latin typeface="Times New Roman" charset="0"/>
              </a:rPr>
              <a:t>despois</a:t>
            </a:r>
            <a:r>
              <a:rPr lang="es-ES" altLang="es-ES_tradnl" sz="2000" dirty="0">
                <a:latin typeface="Times New Roman" charset="0"/>
              </a:rPr>
              <a:t> do ruso ao inglés (</a:t>
            </a:r>
            <a:r>
              <a:rPr lang="es-ES" altLang="es-ES_tradnl" sz="2000" dirty="0" err="1">
                <a:latin typeface="Times New Roman" charset="0"/>
              </a:rPr>
              <a:t>unha</a:t>
            </a:r>
            <a:r>
              <a:rPr lang="es-ES" altLang="es-ES_tradnl" sz="2000" dirty="0">
                <a:latin typeface="Times New Roman" charset="0"/>
              </a:rPr>
              <a:t> especie de “proba do nove” da tradución automática).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3"/>
    </mc:Choice>
    <mc:Fallback xmlns="">
      <p:transition spd="slow" advTm="358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96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número de diapositiva 4">
            <a:extLst>
              <a:ext uri="{FF2B5EF4-FFF2-40B4-BE49-F238E27FC236}">
                <a16:creationId xmlns:a16="http://schemas.microsoft.com/office/drawing/2014/main" id="{C593E310-19B2-D74F-BBA9-22059A9DD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888644-496B-974F-8A56-1253F9A14F89}" type="slidenum">
              <a:rPr lang="en-US" altLang="es-ES_tradnl" sz="1200"/>
              <a:pPr/>
              <a:t>50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26979" name="Group 139">
            <a:extLst>
              <a:ext uri="{FF2B5EF4-FFF2-40B4-BE49-F238E27FC236}">
                <a16:creationId xmlns:a16="http://schemas.microsoft.com/office/drawing/2014/main" id="{C63045E5-2112-8645-98A5-64871FF18C67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23014" name="Rectangle 134">
              <a:extLst>
                <a:ext uri="{FF2B5EF4-FFF2-40B4-BE49-F238E27FC236}">
                  <a16:creationId xmlns:a16="http://schemas.microsoft.com/office/drawing/2014/main" id="{C406A6CD-DD08-9441-95BA-B5DEF2581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16" name="Text Box 136">
              <a:extLst>
                <a:ext uri="{FF2B5EF4-FFF2-40B4-BE49-F238E27FC236}">
                  <a16:creationId xmlns:a16="http://schemas.microsoft.com/office/drawing/2014/main" id="{9B2D9A6D-5814-4347-8509-94321849B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94211" name="Group 138">
            <a:extLst>
              <a:ext uri="{FF2B5EF4-FFF2-40B4-BE49-F238E27FC236}">
                <a16:creationId xmlns:a16="http://schemas.microsoft.com/office/drawing/2014/main" id="{CDC075C4-9F78-114A-9F5E-B4A624198A9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23015" name="Rectangle 135">
              <a:extLst>
                <a:ext uri="{FF2B5EF4-FFF2-40B4-BE49-F238E27FC236}">
                  <a16:creationId xmlns:a16="http://schemas.microsoft.com/office/drawing/2014/main" id="{37A23FEC-67A6-CB4D-8877-BCD70EBD8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23017" name="Text Box 137">
              <a:extLst>
                <a:ext uri="{FF2B5EF4-FFF2-40B4-BE49-F238E27FC236}">
                  <a16:creationId xmlns:a16="http://schemas.microsoft.com/office/drawing/2014/main" id="{68734DA9-C83B-2C48-B14A-ACA9BF00D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pic>
        <p:nvPicPr>
          <p:cNvPr id="122882" name="Picture 2" descr="UVI">
            <a:extLst>
              <a:ext uri="{FF2B5EF4-FFF2-40B4-BE49-F238E27FC236}">
                <a16:creationId xmlns:a16="http://schemas.microsoft.com/office/drawing/2014/main" id="{65E57345-95F2-3148-9C04-B0D965F170A5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E039DB44-3C49-4046-8C4A-136AABF28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OBTENCI</a:t>
            </a:r>
            <a:r>
              <a:rPr lang="es-ES" altLang="es-ES_tradnl" sz="2800" b="1" dirty="0"/>
              <a:t>ÓN</a:t>
            </a:r>
            <a:r>
              <a:rPr lang="es-ES_tradnl" altLang="es-ES_tradnl" sz="2800" b="1" dirty="0"/>
              <a:t>”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8E8E1B72-D958-114D-86FD-AAA6235973D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A4A6AC32-4F61-3E4F-A4F9-76A90B8E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1.5. ANTIVIRUS</a:t>
            </a:r>
          </a:p>
        </p:txBody>
      </p:sp>
      <p:sp>
        <p:nvSpPr>
          <p:cNvPr id="123025" name="Rectangle 145">
            <a:extLst>
              <a:ext uri="{FF2B5EF4-FFF2-40B4-BE49-F238E27FC236}">
                <a16:creationId xmlns:a16="http://schemas.microsoft.com/office/drawing/2014/main" id="{D675AB37-89C5-9444-81AC-36318852B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A8BD4BA-2004-A146-AF7C-5102EBA161A4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57438"/>
            <a:ext cx="6172200" cy="3544887"/>
            <a:chOff x="2361600" y="2358000"/>
            <a:chExt cx="6172200" cy="3544888"/>
          </a:xfrm>
        </p:grpSpPr>
        <p:grpSp>
          <p:nvGrpSpPr>
            <p:cNvPr id="126987" name="Group 160">
              <a:extLst>
                <a:ext uri="{FF2B5EF4-FFF2-40B4-BE49-F238E27FC236}">
                  <a16:creationId xmlns:a16="http://schemas.microsoft.com/office/drawing/2014/main" id="{2EC20D0D-2B8D-CE47-AF9F-048F6D9C3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1600" y="2358000"/>
              <a:ext cx="6172200" cy="3544888"/>
              <a:chOff x="1488" y="1488"/>
              <a:chExt cx="3888" cy="2233"/>
            </a:xfrm>
          </p:grpSpPr>
          <p:sp>
            <p:nvSpPr>
              <p:cNvPr id="123029" name="Rectangle 149">
                <a:extLst>
                  <a:ext uri="{FF2B5EF4-FFF2-40B4-BE49-F238E27FC236}">
                    <a16:creationId xmlns:a16="http://schemas.microsoft.com/office/drawing/2014/main" id="{3E757DAF-3B1E-2E49-8733-3286D4206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23005" name="Text Box 125">
                <a:extLst>
                  <a:ext uri="{FF2B5EF4-FFF2-40B4-BE49-F238E27FC236}">
                    <a16:creationId xmlns:a16="http://schemas.microsoft.com/office/drawing/2014/main" id="{CC999C0C-53A7-1D4B-A996-2FEFA5E595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2746"/>
                <a:ext cx="72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Nod32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</p:grpSp>
        <p:pic>
          <p:nvPicPr>
            <p:cNvPr id="126988" name="Imagen 8">
              <a:extLst>
                <a:ext uri="{FF2B5EF4-FFF2-40B4-BE49-F238E27FC236}">
                  <a16:creationId xmlns:a16="http://schemas.microsoft.com/office/drawing/2014/main" id="{60EA0BC5-72FC-7345-BA0F-FBFB87F5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422021"/>
              <a:ext cx="1151063" cy="87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DEF8560-BD11-3B49-886C-028B2E3F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7944" y="2540223"/>
              <a:ext cx="4257377" cy="319303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0"/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"/>
    </mc:Choice>
    <mc:Fallback xmlns="">
      <p:transition spd="slow" advTm="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D0CCA3A2-0375-5C41-A2CB-5DF7C91B2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F1D70D-422F-4F45-A778-22A9708349A5}" type="slidenum">
              <a:rPr lang="en-US" altLang="es-ES_tradnl" sz="1200"/>
              <a:pPr/>
              <a:t>51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4146" name="Picture 2" descr="UVI">
            <a:extLst>
              <a:ext uri="{FF2B5EF4-FFF2-40B4-BE49-F238E27FC236}">
                <a16:creationId xmlns:a16="http://schemas.microsoft.com/office/drawing/2014/main" id="{F1AED292-7984-3949-A1F8-DE59DB02C67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4147" name="Rectangle 3">
            <a:extLst>
              <a:ext uri="{FF2B5EF4-FFF2-40B4-BE49-F238E27FC236}">
                <a16:creationId xmlns:a16="http://schemas.microsoft.com/office/drawing/2014/main" id="{1333C690-1677-264C-85C8-C43016AB9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ANÁLISIS”</a:t>
            </a:r>
            <a:endParaRPr lang="es-ES_tradnl" altLang="es-ES_tradnl" b="1" dirty="0"/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5A1A5888-37CC-2148-9870-8C41ED9B810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C85A152E-0F24-514E-A105-565CAC132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2 - ANÁLISE</a:t>
            </a:r>
            <a:endParaRPr lang="es-ES_tradnl" altLang="es-ES_tradnl" b="1" dirty="0">
              <a:latin typeface="Times New Roman" charset="0"/>
            </a:endParaRPr>
          </a:p>
        </p:txBody>
      </p:sp>
      <p:sp>
        <p:nvSpPr>
          <p:cNvPr id="134151" name="Text Box 7">
            <a:extLst>
              <a:ext uri="{FF2B5EF4-FFF2-40B4-BE49-F238E27FC236}">
                <a16:creationId xmlns:a16="http://schemas.microsoft.com/office/drawing/2014/main" id="{513E4E47-B06A-3E45-A345-C8FD0EE8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200400"/>
            <a:ext cx="6858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Programas Lexicográficos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 algn="just"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Listas de palabras</a:t>
            </a:r>
          </a:p>
          <a:p>
            <a:pPr algn="just"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Índices de palabras</a:t>
            </a:r>
          </a:p>
          <a:p>
            <a:pPr algn="just"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Concordancias</a:t>
            </a:r>
          </a:p>
          <a:p>
            <a:pPr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Datos estadísticos do vocabulario</a:t>
            </a:r>
          </a:p>
        </p:txBody>
      </p:sp>
      <p:sp>
        <p:nvSpPr>
          <p:cNvPr id="134154" name="Rectangle 10">
            <a:extLst>
              <a:ext uri="{FF2B5EF4-FFF2-40B4-BE49-F238E27FC236}">
                <a16:creationId xmlns:a16="http://schemas.microsoft.com/office/drawing/2014/main" id="{13766306-8067-FC4A-AC4A-99BA8E44F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528888"/>
            <a:ext cx="4391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Análise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 do texto a traducir</a:t>
            </a:r>
          </a:p>
        </p:txBody>
      </p:sp>
      <p:sp>
        <p:nvSpPr>
          <p:cNvPr id="129032" name="AutoShape 142" descr="system_mi1">
            <a:extLst>
              <a:ext uri="{FF2B5EF4-FFF2-40B4-BE49-F238E27FC236}">
                <a16:creationId xmlns:a16="http://schemas.microsoft.com/office/drawing/2014/main" id="{31D1691A-44B1-0340-8964-B03100CB31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_tradnl" altLang="es-ES_tradnl" sz="24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6"/>
    </mc:Choice>
    <mc:Fallback xmlns="">
      <p:transition spd="slow" advTm="1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 animBg="1" autoUpdateAnimBg="0"/>
      <p:bldP spid="134151" grpId="0" build="p" autoUpdateAnimBg="0"/>
      <p:bldP spid="13415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arcador de número de diapositiva 4">
            <a:extLst>
              <a:ext uri="{FF2B5EF4-FFF2-40B4-BE49-F238E27FC236}">
                <a16:creationId xmlns:a16="http://schemas.microsoft.com/office/drawing/2014/main" id="{6B1E3451-AAA9-2F4C-93A9-0EA17E56E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12C38D-80B5-6246-85B7-795CA778ECCA}" type="slidenum">
              <a:rPr lang="en-US" altLang="es-ES_tradnl" sz="1200"/>
              <a:pPr/>
              <a:t>52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5170" name="Picture 2" descr="UVI">
            <a:extLst>
              <a:ext uri="{FF2B5EF4-FFF2-40B4-BE49-F238E27FC236}">
                <a16:creationId xmlns:a16="http://schemas.microsoft.com/office/drawing/2014/main" id="{C87BEF07-647A-E346-B99E-F8D0B4B5685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0B3DFFBC-741D-6D4A-92F1-C8E3522D0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ANÁLISIS”</a:t>
            </a: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6277FD3E-8840-A04B-BEC3-9B2AF587D0C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B879EE13-9AC9-414B-BEA8-F05ADADD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>
                <a:latin typeface="Times New Roman" charset="0"/>
              </a:rPr>
              <a:t>PROGRAMAS LEXICOGRÁFICOS</a:t>
            </a:r>
          </a:p>
        </p:txBody>
      </p:sp>
      <p:grpSp>
        <p:nvGrpSpPr>
          <p:cNvPr id="131078" name="Group 6">
            <a:extLst>
              <a:ext uri="{FF2B5EF4-FFF2-40B4-BE49-F238E27FC236}">
                <a16:creationId xmlns:a16="http://schemas.microsoft.com/office/drawing/2014/main" id="{FF6C39AB-FF03-3346-9CBF-D28126A4F66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5175" name="Rectangle 7">
              <a:extLst>
                <a:ext uri="{FF2B5EF4-FFF2-40B4-BE49-F238E27FC236}">
                  <a16:creationId xmlns:a16="http://schemas.microsoft.com/office/drawing/2014/main" id="{1B6646DD-828B-4C4F-81E8-968901A74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5176" name="Text Box 8">
              <a:extLst>
                <a:ext uri="{FF2B5EF4-FFF2-40B4-BE49-F238E27FC236}">
                  <a16:creationId xmlns:a16="http://schemas.microsoft.com/office/drawing/2014/main" id="{3BA617EB-4B04-4243-BA0E-1658573E2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31079" name="Group 9">
            <a:extLst>
              <a:ext uri="{FF2B5EF4-FFF2-40B4-BE49-F238E27FC236}">
                <a16:creationId xmlns:a16="http://schemas.microsoft.com/office/drawing/2014/main" id="{A08350B7-C3C5-8A4E-91FC-C3726BF666CE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5178" name="Rectangle 10">
              <a:extLst>
                <a:ext uri="{FF2B5EF4-FFF2-40B4-BE49-F238E27FC236}">
                  <a16:creationId xmlns:a16="http://schemas.microsoft.com/office/drawing/2014/main" id="{CB3CC3B8-1296-3547-8E68-C3C0589E7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5179" name="Text Box 11">
              <a:extLst>
                <a:ext uri="{FF2B5EF4-FFF2-40B4-BE49-F238E27FC236}">
                  <a16:creationId xmlns:a16="http://schemas.microsoft.com/office/drawing/2014/main" id="{4EECED87-0B1F-3640-8D59-964BC58D2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35181" name="Rectangle 13">
            <a:extLst>
              <a:ext uri="{FF2B5EF4-FFF2-40B4-BE49-F238E27FC236}">
                <a16:creationId xmlns:a16="http://schemas.microsoft.com/office/drawing/2014/main" id="{211E62DB-C16B-5249-A041-B7CDE655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62913F2-BF22-2343-85DF-C29FAD32E85E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57438"/>
            <a:ext cx="6172200" cy="3544887"/>
            <a:chOff x="2362200" y="3196480"/>
            <a:chExt cx="6172200" cy="3544888"/>
          </a:xfrm>
        </p:grpSpPr>
        <p:grpSp>
          <p:nvGrpSpPr>
            <p:cNvPr id="131082" name="Group 36">
              <a:extLst>
                <a:ext uri="{FF2B5EF4-FFF2-40B4-BE49-F238E27FC236}">
                  <a16:creationId xmlns:a16="http://schemas.microsoft.com/office/drawing/2014/main" id="{4CF170C8-F461-7147-BDE0-9E66DDEA14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2200" y="3196480"/>
              <a:ext cx="6172200" cy="3544888"/>
              <a:chOff x="1488" y="1488"/>
              <a:chExt cx="3888" cy="2233"/>
            </a:xfrm>
          </p:grpSpPr>
          <p:sp>
            <p:nvSpPr>
              <p:cNvPr id="135295" name="Rectangle 127">
                <a:extLst>
                  <a:ext uri="{FF2B5EF4-FFF2-40B4-BE49-F238E27FC236}">
                    <a16:creationId xmlns:a16="http://schemas.microsoft.com/office/drawing/2014/main" id="{67B73501-DFA4-6A46-926E-235E92F66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35297" name="Text Box 129">
                <a:extLst>
                  <a:ext uri="{FF2B5EF4-FFF2-40B4-BE49-F238E27FC236}">
                    <a16:creationId xmlns:a16="http://schemas.microsoft.com/office/drawing/2014/main" id="{70F3CA90-9A44-D044-ACAC-34C20B2EB5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5" y="2387"/>
                <a:ext cx="12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dirty="0" err="1">
                    <a:latin typeface="Times New Roman" charset="0"/>
                  </a:rPr>
                  <a:t>WordSmith</a:t>
                </a:r>
                <a:r>
                  <a:rPr lang="es-ES_tradnl" altLang="es-ES_tradnl" sz="1800" dirty="0">
                    <a:latin typeface="Times New Roman" charset="0"/>
                  </a:rPr>
                  <a:t> Tools</a:t>
                </a:r>
                <a:endParaRPr lang="es-ES_tradnl" altLang="es-ES_tradnl" dirty="0">
                  <a:latin typeface="Times New Roman" charset="0"/>
                </a:endParaRPr>
              </a:p>
            </p:txBody>
          </p:sp>
          <p:sp>
            <p:nvSpPr>
              <p:cNvPr id="135298" name="Text Box 130">
                <a:extLst>
                  <a:ext uri="{FF2B5EF4-FFF2-40B4-BE49-F238E27FC236}">
                    <a16:creationId xmlns:a16="http://schemas.microsoft.com/office/drawing/2014/main" id="{F51F125F-6FCE-5A49-A105-901359A0B7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7" y="2387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dirty="0" err="1">
                    <a:latin typeface="Times New Roman" charset="0"/>
                  </a:rPr>
                  <a:t>MonoConc</a:t>
                </a:r>
                <a:endParaRPr lang="es-ES_tradnl" altLang="es-ES_tradnl" dirty="0">
                  <a:latin typeface="Times New Roman" charset="0"/>
                </a:endParaRPr>
              </a:p>
            </p:txBody>
          </p:sp>
          <p:grpSp>
            <p:nvGrpSpPr>
              <p:cNvPr id="131089" name="Group 14">
                <a:extLst>
                  <a:ext uri="{FF2B5EF4-FFF2-40B4-BE49-F238E27FC236}">
                    <a16:creationId xmlns:a16="http://schemas.microsoft.com/office/drawing/2014/main" id="{C59676A1-3D37-794F-B29C-5D2A842572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1" y="1661"/>
                <a:ext cx="618" cy="700"/>
                <a:chOff x="495" y="1661"/>
                <a:chExt cx="680" cy="1043"/>
              </a:xfrm>
            </p:grpSpPr>
            <p:pic>
              <p:nvPicPr>
                <p:cNvPr id="131101" name="Picture 3" descr="ico_wl">
                  <a:extLst>
                    <a:ext uri="{FF2B5EF4-FFF2-40B4-BE49-F238E27FC236}">
                      <a16:creationId xmlns:a16="http://schemas.microsoft.com/office/drawing/2014/main" id="{74CFC908-6D10-DC4E-9EF0-F44883092C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" y="1661"/>
                  <a:ext cx="317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102" name="Picture 5" descr="ico_con">
                  <a:extLst>
                    <a:ext uri="{FF2B5EF4-FFF2-40B4-BE49-F238E27FC236}">
                      <a16:creationId xmlns:a16="http://schemas.microsoft.com/office/drawing/2014/main" id="{16947838-05A8-C446-911F-C0B5762627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8" y="1661"/>
                  <a:ext cx="317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103" name="Picture 7" descr="ico_key">
                  <a:extLst>
                    <a:ext uri="{FF2B5EF4-FFF2-40B4-BE49-F238E27FC236}">
                      <a16:creationId xmlns:a16="http://schemas.microsoft.com/office/drawing/2014/main" id="{DA8CA8A0-144B-BF4B-940C-232710D24B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8" y="2024"/>
                  <a:ext cx="317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104" name="Picture 9" descr="ico_spli">
                  <a:extLst>
                    <a:ext uri="{FF2B5EF4-FFF2-40B4-BE49-F238E27FC236}">
                      <a16:creationId xmlns:a16="http://schemas.microsoft.com/office/drawing/2014/main" id="{DFF72E87-8537-0741-B174-00D82622C4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8" y="2387"/>
                  <a:ext cx="317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105" name="Picture 11" descr="ico_ta">
                  <a:extLst>
                    <a:ext uri="{FF2B5EF4-FFF2-40B4-BE49-F238E27FC236}">
                      <a16:creationId xmlns:a16="http://schemas.microsoft.com/office/drawing/2014/main" id="{B9514A79-2AC6-4D40-B0A2-2EFCD27105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" y="2024"/>
                  <a:ext cx="317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106" name="Picture 13" descr="ico_tc">
                  <a:extLst>
                    <a:ext uri="{FF2B5EF4-FFF2-40B4-BE49-F238E27FC236}">
                      <a16:creationId xmlns:a16="http://schemas.microsoft.com/office/drawing/2014/main" id="{27D805FD-4E43-B143-A145-CD9B37AD7C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" y="2387"/>
                  <a:ext cx="317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3247" name="Text Box 15">
                <a:extLst>
                  <a:ext uri="{FF2B5EF4-FFF2-40B4-BE49-F238E27FC236}">
                    <a16:creationId xmlns:a16="http://schemas.microsoft.com/office/drawing/2014/main" id="{D98309FE-A28E-BB44-ADED-999230FE8E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4" y="3426"/>
                <a:ext cx="12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>
                    <a:latin typeface="Times New Roman" charset="0"/>
                  </a:rPr>
                  <a:t>Collocate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sp>
            <p:nvSpPr>
              <p:cNvPr id="223248" name="Text Box 16">
                <a:extLst>
                  <a:ext uri="{FF2B5EF4-FFF2-40B4-BE49-F238E27FC236}">
                    <a16:creationId xmlns:a16="http://schemas.microsoft.com/office/drawing/2014/main" id="{B7235F3B-F363-C34B-9DF1-152C2369B8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8" y="2385"/>
                <a:ext cx="88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TexStat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223249" name="Text Box 17">
                <a:extLst>
                  <a:ext uri="{FF2B5EF4-FFF2-40B4-BE49-F238E27FC236}">
                    <a16:creationId xmlns:a16="http://schemas.microsoft.com/office/drawing/2014/main" id="{10944EB7-98C1-6149-933E-5248D28C5B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9" y="3426"/>
                <a:ext cx="12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>
                    <a:latin typeface="Times New Roman" charset="0"/>
                  </a:rPr>
                  <a:t>Concordance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pic>
            <p:nvPicPr>
              <p:cNvPr id="131093" name="Picture 19" descr="Concordance: Program main screen">
                <a:extLst>
                  <a:ext uri="{FF2B5EF4-FFF2-40B4-BE49-F238E27FC236}">
                    <a16:creationId xmlns:a16="http://schemas.microsoft.com/office/drawing/2014/main" id="{F9B28CD6-ED46-AA4F-BDD1-F2E16DFDD0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2795"/>
                <a:ext cx="8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094" name="Picture 21" descr="MonoConc Pro (MP 2.2)">
                <a:extLst>
                  <a:ext uri="{FF2B5EF4-FFF2-40B4-BE49-F238E27FC236}">
                    <a16:creationId xmlns:a16="http://schemas.microsoft.com/office/drawing/2014/main" id="{B7A96D69-D65C-D84A-BB2A-69E3013FA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5" y="1616"/>
                <a:ext cx="623" cy="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1095" name="AutoShape 23" descr="system_mi1">
                <a:extLst>
                  <a:ext uri="{FF2B5EF4-FFF2-40B4-BE49-F238E27FC236}">
                    <a16:creationId xmlns:a16="http://schemas.microsoft.com/office/drawing/2014/main" id="{AB2B2C8B-97F6-1A45-B81F-48C2EEF482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206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_tradnl" altLang="es-ES_tradnl" sz="2400"/>
              </a:p>
            </p:txBody>
          </p:sp>
          <p:sp>
            <p:nvSpPr>
              <p:cNvPr id="131096" name="AutoShape 25" descr="system_mi1">
                <a:extLst>
                  <a:ext uri="{FF2B5EF4-FFF2-40B4-BE49-F238E27FC236}">
                    <a16:creationId xmlns:a16="http://schemas.microsoft.com/office/drawing/2014/main" id="{C246CB15-22DB-644B-B674-4EAC68A15F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206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_tradnl" altLang="es-ES_tradnl" sz="2400"/>
              </a:p>
            </p:txBody>
          </p:sp>
          <p:sp>
            <p:nvSpPr>
              <p:cNvPr id="131097" name="AutoShape 27" descr="system_mi1">
                <a:extLst>
                  <a:ext uri="{FF2B5EF4-FFF2-40B4-BE49-F238E27FC236}">
                    <a16:creationId xmlns:a16="http://schemas.microsoft.com/office/drawing/2014/main" id="{BE3E7551-7C25-4347-AB87-51399CCDEDD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206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_tradnl" altLang="es-ES_tradnl" sz="2400"/>
              </a:p>
            </p:txBody>
          </p:sp>
          <p:sp>
            <p:nvSpPr>
              <p:cNvPr id="131098" name="AutoShape 29" descr="system_mi1">
                <a:extLst>
                  <a:ext uri="{FF2B5EF4-FFF2-40B4-BE49-F238E27FC236}">
                    <a16:creationId xmlns:a16="http://schemas.microsoft.com/office/drawing/2014/main" id="{7E40EEA3-7B6C-5F41-BD5B-CD8912401F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206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_tradnl" altLang="es-ES_tradnl" sz="2400"/>
              </a:p>
            </p:txBody>
          </p:sp>
          <p:sp>
            <p:nvSpPr>
              <p:cNvPr id="131099" name="AutoShape 31" descr="system_mi1">
                <a:extLst>
                  <a:ext uri="{FF2B5EF4-FFF2-40B4-BE49-F238E27FC236}">
                    <a16:creationId xmlns:a16="http://schemas.microsoft.com/office/drawing/2014/main" id="{5EACBFD4-4BEB-7B46-BD94-55BD49B30E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206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_tradnl" altLang="es-ES_tradnl" sz="2400"/>
              </a:p>
            </p:txBody>
          </p:sp>
          <p:pic>
            <p:nvPicPr>
              <p:cNvPr id="131100" name="Picture 32" descr="collocate">
                <a:extLst>
                  <a:ext uri="{FF2B5EF4-FFF2-40B4-BE49-F238E27FC236}">
                    <a16:creationId xmlns:a16="http://schemas.microsoft.com/office/drawing/2014/main" id="{AEA6573D-BAFA-BD4D-8498-AA5FF268B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" y="2809"/>
                <a:ext cx="862" cy="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1083" name="Imagen 1">
              <a:extLst>
                <a:ext uri="{FF2B5EF4-FFF2-40B4-BE49-F238E27FC236}">
                  <a16:creationId xmlns:a16="http://schemas.microsoft.com/office/drawing/2014/main" id="{767A1B14-1F25-1E40-9459-456BF072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877" y="5275592"/>
              <a:ext cx="1381107" cy="92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130">
              <a:extLst>
                <a:ext uri="{FF2B5EF4-FFF2-40B4-BE49-F238E27FC236}">
                  <a16:creationId xmlns:a16="http://schemas.microsoft.com/office/drawing/2014/main" id="{17D8D4B1-56B9-2A4B-AD39-40A4123AE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688" y="6207968"/>
              <a:ext cx="13858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AnyCount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31085" name="Imagen 2">
              <a:extLst>
                <a:ext uri="{FF2B5EF4-FFF2-40B4-BE49-F238E27FC236}">
                  <a16:creationId xmlns:a16="http://schemas.microsoft.com/office/drawing/2014/main" id="{DA62A60C-7627-CB4F-8D28-C98A8A152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8" t="7019" r="18388" b="8261"/>
            <a:stretch>
              <a:fillRect/>
            </a:stretch>
          </p:blipFill>
          <p:spPr bwMode="auto">
            <a:xfrm>
              <a:off x="6876255" y="3399679"/>
              <a:ext cx="975600" cy="117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"/>
    </mc:Choice>
    <mc:Fallback xmlns="">
      <p:transition spd="slow" advTm="9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3B7C21BF-5AD5-4C4B-827A-28C4308640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A0AA2A-891F-704E-BD8D-DAEAD55BC5B2}" type="slidenum">
              <a:rPr lang="en-US" altLang="es-ES_tradnl" sz="1200"/>
              <a:pPr/>
              <a:t>53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6194" name="Picture 2" descr="UVI">
            <a:extLst>
              <a:ext uri="{FF2B5EF4-FFF2-40B4-BE49-F238E27FC236}">
                <a16:creationId xmlns:a16="http://schemas.microsoft.com/office/drawing/2014/main" id="{9C7AF889-2A5D-B343-9B4F-AEFE34B7D54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6195" name="Rectangle 3">
            <a:extLst>
              <a:ext uri="{FF2B5EF4-FFF2-40B4-BE49-F238E27FC236}">
                <a16:creationId xmlns:a16="http://schemas.microsoft.com/office/drawing/2014/main" id="{F811A461-2E1C-7347-AEB4-9C1AB3EBD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PREPARACIÓN”</a:t>
            </a:r>
            <a:endParaRPr lang="es-ES_tradnl" altLang="es-ES_tradnl" b="1" dirty="0"/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96BE2A69-AEA1-2D43-836F-1498E68CA34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C9ADAA36-4882-8B4E-A836-CB32D74D7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3 – PREPARACI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b="1" dirty="0">
              <a:latin typeface="Times New Roman" charset="0"/>
            </a:endParaRPr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554FAFEC-FA49-5245-8073-D22E53613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36220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Búsqueda de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coñecementos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 relacionados co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orixinal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  <p:graphicFrame>
        <p:nvGraphicFramePr>
          <p:cNvPr id="136200" name="Object 8">
            <a:extLst>
              <a:ext uri="{FF2B5EF4-FFF2-40B4-BE49-F238E27FC236}">
                <a16:creationId xmlns:a16="http://schemas.microsoft.com/office/drawing/2014/main" id="{FE2B97C4-E2A1-1F4F-87B3-7D3C113F3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874787"/>
              </p:ext>
            </p:extLst>
          </p:nvPr>
        </p:nvGraphicFramePr>
        <p:xfrm>
          <a:off x="1153891" y="3549651"/>
          <a:ext cx="6514453" cy="199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1" name="Documento" r:id="rId6" imgW="6997700" imgH="2260600" progId="Word.Document.8">
                  <p:embed/>
                </p:oleObj>
              </mc:Choice>
              <mc:Fallback>
                <p:oleObj name="Documento" r:id="rId6" imgW="6997700" imgH="226060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3891" y="3549651"/>
                        <a:ext cx="6514453" cy="199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8"/>
    </mc:Choice>
    <mc:Fallback xmlns="">
      <p:transition spd="slow" advTm="1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 autoUpdateAnimBg="0"/>
      <p:bldP spid="136199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número de diapositiva 4">
            <a:extLst>
              <a:ext uri="{FF2B5EF4-FFF2-40B4-BE49-F238E27FC236}">
                <a16:creationId xmlns:a16="http://schemas.microsoft.com/office/drawing/2014/main" id="{9CF77B93-1731-394B-98DD-510AB405A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F48E9D-26B8-D247-A076-7ABFE9EB63D5}" type="slidenum">
              <a:rPr lang="en-US" altLang="es-ES_tradnl" sz="1200"/>
              <a:pPr/>
              <a:t>54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8242" name="Picture 2" descr="UVI">
            <a:extLst>
              <a:ext uri="{FF2B5EF4-FFF2-40B4-BE49-F238E27FC236}">
                <a16:creationId xmlns:a16="http://schemas.microsoft.com/office/drawing/2014/main" id="{51F4FCFA-450E-D04C-9ACC-B13F098521E5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8243" name="Rectangle 3">
            <a:extLst>
              <a:ext uri="{FF2B5EF4-FFF2-40B4-BE49-F238E27FC236}">
                <a16:creationId xmlns:a16="http://schemas.microsoft.com/office/drawing/2014/main" id="{78CBC502-1C97-7D46-914D-D7C47CD13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PREPARACIÓN”</a:t>
            </a:r>
          </a:p>
        </p:txBody>
      </p:sp>
      <p:sp>
        <p:nvSpPr>
          <p:cNvPr id="138244" name="Rectangle 4">
            <a:extLst>
              <a:ext uri="{FF2B5EF4-FFF2-40B4-BE49-F238E27FC236}">
                <a16:creationId xmlns:a16="http://schemas.microsoft.com/office/drawing/2014/main" id="{A00A78EA-86B3-1D4B-90DC-88E6275D90E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8245" name="Rectangle 5">
            <a:extLst>
              <a:ext uri="{FF2B5EF4-FFF2-40B4-BE49-F238E27FC236}">
                <a16:creationId xmlns:a16="http://schemas.microsoft.com/office/drawing/2014/main" id="{08A1B3ED-4255-8646-A6C4-05FF31B8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>
                <a:latin typeface="Times New Roman" charset="0"/>
              </a:rPr>
              <a:t>INTERNET</a:t>
            </a:r>
          </a:p>
        </p:txBody>
      </p:sp>
      <p:grpSp>
        <p:nvGrpSpPr>
          <p:cNvPr id="135174" name="Group 6">
            <a:extLst>
              <a:ext uri="{FF2B5EF4-FFF2-40B4-BE49-F238E27FC236}">
                <a16:creationId xmlns:a16="http://schemas.microsoft.com/office/drawing/2014/main" id="{3BE4D130-70BC-9F4C-8266-5ECF9CCCD0E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8247" name="Rectangle 7">
              <a:extLst>
                <a:ext uri="{FF2B5EF4-FFF2-40B4-BE49-F238E27FC236}">
                  <a16:creationId xmlns:a16="http://schemas.microsoft.com/office/drawing/2014/main" id="{963D7371-3645-CD42-AF9B-04F22C30A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8248" name="Text Box 8">
              <a:extLst>
                <a:ext uri="{FF2B5EF4-FFF2-40B4-BE49-F238E27FC236}">
                  <a16:creationId xmlns:a16="http://schemas.microsoft.com/office/drawing/2014/main" id="{BE2588F7-8EC2-4145-8A00-AFE82D3BC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35175" name="Group 9">
            <a:extLst>
              <a:ext uri="{FF2B5EF4-FFF2-40B4-BE49-F238E27FC236}">
                <a16:creationId xmlns:a16="http://schemas.microsoft.com/office/drawing/2014/main" id="{FDA87851-E7D2-824A-B4DD-7C5A3C5D8CE5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8250" name="Rectangle 10">
              <a:extLst>
                <a:ext uri="{FF2B5EF4-FFF2-40B4-BE49-F238E27FC236}">
                  <a16:creationId xmlns:a16="http://schemas.microsoft.com/office/drawing/2014/main" id="{E3162BDD-B4E0-6345-9738-CD122B5D7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8251" name="Text Box 11">
              <a:extLst>
                <a:ext uri="{FF2B5EF4-FFF2-40B4-BE49-F238E27FC236}">
                  <a16:creationId xmlns:a16="http://schemas.microsoft.com/office/drawing/2014/main" id="{4C10C342-4AE7-714B-9D98-2F84FAB4F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38283" name="Group 43">
            <a:extLst>
              <a:ext uri="{FF2B5EF4-FFF2-40B4-BE49-F238E27FC236}">
                <a16:creationId xmlns:a16="http://schemas.microsoft.com/office/drawing/2014/main" id="{DD49650F-7915-D44B-A60A-FDAF3E85B978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8284" name="Rectangle 44">
              <a:extLst>
                <a:ext uri="{FF2B5EF4-FFF2-40B4-BE49-F238E27FC236}">
                  <a16:creationId xmlns:a16="http://schemas.microsoft.com/office/drawing/2014/main" id="{59394CA3-3ED5-3E41-BA75-6EB8A672F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8285" name="Text Box 45">
              <a:extLst>
                <a:ext uri="{FF2B5EF4-FFF2-40B4-BE49-F238E27FC236}">
                  <a16:creationId xmlns:a16="http://schemas.microsoft.com/office/drawing/2014/main" id="{7CE8DB38-3000-C649-92A8-EB2FD79AC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2160"/>
              <a:ext cx="8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Conexión Remota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38286" name="Text Box 46">
              <a:extLst>
                <a:ext uri="{FF2B5EF4-FFF2-40B4-BE49-F238E27FC236}">
                  <a16:creationId xmlns:a16="http://schemas.microsoft.com/office/drawing/2014/main" id="{7A2C4523-C0C0-6947-B549-8E320BA43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180"/>
              <a:ext cx="9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 err="1">
                  <a:solidFill>
                    <a:srgbClr val="FF0000"/>
                  </a:solidFill>
                  <a:latin typeface="Times New Roman" charset="0"/>
                </a:rPr>
                <a:t>Mensaxería</a:t>
              </a: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 Electrónica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38287" name="Text Box 47">
              <a:extLst>
                <a:ext uri="{FF2B5EF4-FFF2-40B4-BE49-F238E27FC236}">
                  <a16:creationId xmlns:a16="http://schemas.microsoft.com/office/drawing/2014/main" id="{42F7B224-19FD-A047-B69E-9ECFD254E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180"/>
              <a:ext cx="10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Transferencia de </a:t>
              </a:r>
              <a:r>
                <a:rPr lang="es-ES_tradnl" altLang="es-ES_tradnl" sz="1800" b="1" dirty="0" err="1">
                  <a:solidFill>
                    <a:srgbClr val="FF0000"/>
                  </a:solidFill>
                  <a:latin typeface="Times New Roman" charset="0"/>
                </a:rPr>
                <a:t>Arquivos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38288" name="Text Box 48">
              <a:extLst>
                <a:ext uri="{FF2B5EF4-FFF2-40B4-BE49-F238E27FC236}">
                  <a16:creationId xmlns:a16="http://schemas.microsoft.com/office/drawing/2014/main" id="{AE3F21FB-C6E0-1044-849C-2BC840388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3196"/>
              <a:ext cx="9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Listas de Discusión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38289" name="Text Box 49">
              <a:extLst>
                <a:ext uri="{FF2B5EF4-FFF2-40B4-BE49-F238E27FC236}">
                  <a16:creationId xmlns:a16="http://schemas.microsoft.com/office/drawing/2014/main" id="{56B6D9C7-8621-8A4A-9FE6-1F379DDE7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216"/>
              <a:ext cx="9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Navegación </a:t>
              </a:r>
              <a:r>
                <a:rPr lang="es-ES_tradnl" altLang="es-ES_tradnl" sz="1800" b="1" dirty="0" err="1">
                  <a:solidFill>
                    <a:srgbClr val="FF0000"/>
                  </a:solidFill>
                  <a:latin typeface="Times New Roman" charset="0"/>
                </a:rPr>
                <a:t>Hipertextual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38290" name="Text Box 50">
              <a:extLst>
                <a:ext uri="{FF2B5EF4-FFF2-40B4-BE49-F238E27FC236}">
                  <a16:creationId xmlns:a16="http://schemas.microsoft.com/office/drawing/2014/main" id="{DAAB988F-4FAA-DF48-BA20-931F83F20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360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Noticias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35188" name="WordArt 51">
              <a:extLst>
                <a:ext uri="{FF2B5EF4-FFF2-40B4-BE49-F238E27FC236}">
                  <a16:creationId xmlns:a16="http://schemas.microsoft.com/office/drawing/2014/main" id="{9497C05E-FA62-9B47-AED8-0A8B6C9C3EE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72" y="1776"/>
              <a:ext cx="744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FTP</a:t>
              </a:r>
            </a:p>
          </p:txBody>
        </p:sp>
        <p:sp>
          <p:nvSpPr>
            <p:cNvPr id="135189" name="WordArt 52">
              <a:extLst>
                <a:ext uri="{FF2B5EF4-FFF2-40B4-BE49-F238E27FC236}">
                  <a16:creationId xmlns:a16="http://schemas.microsoft.com/office/drawing/2014/main" id="{97335C6B-50A4-7747-A68E-BE1CBA563A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1776"/>
              <a:ext cx="744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E-Mail</a:t>
              </a:r>
            </a:p>
          </p:txBody>
        </p:sp>
        <p:sp>
          <p:nvSpPr>
            <p:cNvPr id="135190" name="WordArt 53">
              <a:extLst>
                <a:ext uri="{FF2B5EF4-FFF2-40B4-BE49-F238E27FC236}">
                  <a16:creationId xmlns:a16="http://schemas.microsoft.com/office/drawing/2014/main" id="{B13EA7AB-ACEF-3A45-8602-CC5192F43B1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76" y="2784"/>
              <a:ext cx="744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WWW</a:t>
              </a:r>
            </a:p>
          </p:txBody>
        </p:sp>
        <p:sp>
          <p:nvSpPr>
            <p:cNvPr id="135191" name="WordArt 54">
              <a:extLst>
                <a:ext uri="{FF2B5EF4-FFF2-40B4-BE49-F238E27FC236}">
                  <a16:creationId xmlns:a16="http://schemas.microsoft.com/office/drawing/2014/main" id="{A4CD4AE7-12B3-E149-A742-DD18D183650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20" y="2784"/>
              <a:ext cx="744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Lists</a:t>
              </a:r>
            </a:p>
          </p:txBody>
        </p:sp>
        <p:sp>
          <p:nvSpPr>
            <p:cNvPr id="135192" name="WordArt 55">
              <a:extLst>
                <a:ext uri="{FF2B5EF4-FFF2-40B4-BE49-F238E27FC236}">
                  <a16:creationId xmlns:a16="http://schemas.microsoft.com/office/drawing/2014/main" id="{636D06F2-6D08-4F49-989A-C41D110DE4B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68" y="2784"/>
              <a:ext cx="744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News</a:t>
              </a:r>
            </a:p>
          </p:txBody>
        </p:sp>
        <p:sp>
          <p:nvSpPr>
            <p:cNvPr id="135193" name="WordArt 56">
              <a:extLst>
                <a:ext uri="{FF2B5EF4-FFF2-40B4-BE49-F238E27FC236}">
                  <a16:creationId xmlns:a16="http://schemas.microsoft.com/office/drawing/2014/main" id="{5DFCBF2D-D99D-1D4A-A38C-6C030A621E8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76" y="1776"/>
              <a:ext cx="744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Telnet</a:t>
              </a:r>
            </a:p>
          </p:txBody>
        </p:sp>
      </p:grpSp>
      <p:grpSp>
        <p:nvGrpSpPr>
          <p:cNvPr id="138304" name="Group 64">
            <a:extLst>
              <a:ext uri="{FF2B5EF4-FFF2-40B4-BE49-F238E27FC236}">
                <a16:creationId xmlns:a16="http://schemas.microsoft.com/office/drawing/2014/main" id="{7401943E-6D8B-1D41-9BA3-67EDEB1AF67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8253" name="Rectangle 13">
              <a:extLst>
                <a:ext uri="{FF2B5EF4-FFF2-40B4-BE49-F238E27FC236}">
                  <a16:creationId xmlns:a16="http://schemas.microsoft.com/office/drawing/2014/main" id="{296F5EAB-E27E-C640-8D6E-2407A4CE2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8281" name="Text Box 41">
              <a:extLst>
                <a:ext uri="{FF2B5EF4-FFF2-40B4-BE49-F238E27FC236}">
                  <a16:creationId xmlns:a16="http://schemas.microsoft.com/office/drawing/2014/main" id="{3803188B-05C5-8E48-B506-2192A0607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38303" name="Picture 63">
              <a:extLst>
                <a:ext uri="{FF2B5EF4-FFF2-40B4-BE49-F238E27FC236}">
                  <a16:creationId xmlns:a16="http://schemas.microsoft.com/office/drawing/2014/main" id="{B7C29514-4EFC-EC46-B8FD-8E6D4BEDE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"/>
    </mc:Choice>
    <mc:Fallback xmlns="">
      <p:transition spd="slow" advTm="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número de diapositiva 4">
            <a:extLst>
              <a:ext uri="{FF2B5EF4-FFF2-40B4-BE49-F238E27FC236}">
                <a16:creationId xmlns:a16="http://schemas.microsoft.com/office/drawing/2014/main" id="{7FF5EFDD-C356-7C4B-9490-BC94D8172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020C31-6EBD-EC44-8F39-09C87256A517}" type="slidenum">
              <a:rPr lang="en-US" altLang="es-ES_tradnl" sz="1200"/>
              <a:pPr/>
              <a:t>55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9266" name="Picture 1026" descr="UVI">
            <a:extLst>
              <a:ext uri="{FF2B5EF4-FFF2-40B4-BE49-F238E27FC236}">
                <a16:creationId xmlns:a16="http://schemas.microsoft.com/office/drawing/2014/main" id="{938EA231-6B7F-A340-B865-79BB998E84D1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9267" name="Rectangle 1027">
            <a:extLst>
              <a:ext uri="{FF2B5EF4-FFF2-40B4-BE49-F238E27FC236}">
                <a16:creationId xmlns:a16="http://schemas.microsoft.com/office/drawing/2014/main" id="{6F2D74AF-853B-0841-BB20-8BDE76005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PREPARACIÓN”</a:t>
            </a:r>
          </a:p>
        </p:txBody>
      </p:sp>
      <p:sp>
        <p:nvSpPr>
          <p:cNvPr id="139268" name="Rectangle 1028">
            <a:extLst>
              <a:ext uri="{FF2B5EF4-FFF2-40B4-BE49-F238E27FC236}">
                <a16:creationId xmlns:a16="http://schemas.microsoft.com/office/drawing/2014/main" id="{691825B5-08C2-3F4F-A946-67A428E1C39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9269" name="Rectangle 1029">
            <a:extLst>
              <a:ext uri="{FF2B5EF4-FFF2-40B4-BE49-F238E27FC236}">
                <a16:creationId xmlns:a16="http://schemas.microsoft.com/office/drawing/2014/main" id="{7CFFF48F-991F-044B-B4F2-102400A2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INTERNET (Bases de Datos en </a:t>
            </a:r>
            <a:r>
              <a:rPr lang="es-ES_tradnl" altLang="es-ES_tradnl" b="1" dirty="0" err="1">
                <a:latin typeface="Times New Roman" charset="0"/>
              </a:rPr>
              <a:t>Liña</a:t>
            </a:r>
            <a:r>
              <a:rPr lang="es-ES_tradnl" altLang="es-ES_tradnl" b="1" dirty="0">
                <a:latin typeface="Times New Roman" charset="0"/>
              </a:rPr>
              <a:t>)</a:t>
            </a:r>
          </a:p>
        </p:txBody>
      </p:sp>
      <p:grpSp>
        <p:nvGrpSpPr>
          <p:cNvPr id="137222" name="Group 1030">
            <a:extLst>
              <a:ext uri="{FF2B5EF4-FFF2-40B4-BE49-F238E27FC236}">
                <a16:creationId xmlns:a16="http://schemas.microsoft.com/office/drawing/2014/main" id="{C9BFD869-22DB-B64E-B9C0-4256AC8543D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9271" name="Rectangle 1031">
              <a:extLst>
                <a:ext uri="{FF2B5EF4-FFF2-40B4-BE49-F238E27FC236}">
                  <a16:creationId xmlns:a16="http://schemas.microsoft.com/office/drawing/2014/main" id="{AEE18EAA-7C8B-CB43-AB18-6BD7A32A8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9272" name="Text Box 1032">
              <a:extLst>
                <a:ext uri="{FF2B5EF4-FFF2-40B4-BE49-F238E27FC236}">
                  <a16:creationId xmlns:a16="http://schemas.microsoft.com/office/drawing/2014/main" id="{D3588E38-0D7D-EB4F-A936-AD6F2B6E1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37223" name="Group 1033">
            <a:extLst>
              <a:ext uri="{FF2B5EF4-FFF2-40B4-BE49-F238E27FC236}">
                <a16:creationId xmlns:a16="http://schemas.microsoft.com/office/drawing/2014/main" id="{2490D418-9E7B-694F-BFCA-367426BEEDA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9274" name="Rectangle 1034">
              <a:extLst>
                <a:ext uri="{FF2B5EF4-FFF2-40B4-BE49-F238E27FC236}">
                  <a16:creationId xmlns:a16="http://schemas.microsoft.com/office/drawing/2014/main" id="{3934124A-8A27-7F40-9E51-652CD36EC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9275" name="Text Box 1035">
              <a:extLst>
                <a:ext uri="{FF2B5EF4-FFF2-40B4-BE49-F238E27FC236}">
                  <a16:creationId xmlns:a16="http://schemas.microsoft.com/office/drawing/2014/main" id="{4B7C69D5-9495-7349-8617-428227BEE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39347" name="Group 1107">
            <a:extLst>
              <a:ext uri="{FF2B5EF4-FFF2-40B4-BE49-F238E27FC236}">
                <a16:creationId xmlns:a16="http://schemas.microsoft.com/office/drawing/2014/main" id="{59249C5F-5F97-024D-832F-22A222D8327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9277" name="Rectangle 1037">
              <a:extLst>
                <a:ext uri="{FF2B5EF4-FFF2-40B4-BE49-F238E27FC236}">
                  <a16:creationId xmlns:a16="http://schemas.microsoft.com/office/drawing/2014/main" id="{17057291-37DD-884E-9D97-DF50C97A4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9305" name="Text Box 1065">
              <a:extLst>
                <a:ext uri="{FF2B5EF4-FFF2-40B4-BE49-F238E27FC236}">
                  <a16:creationId xmlns:a16="http://schemas.microsoft.com/office/drawing/2014/main" id="{57C6E1F5-4217-9444-BC9A-A776D3595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39334" name="Picture 1094">
              <a:extLst>
                <a:ext uri="{FF2B5EF4-FFF2-40B4-BE49-F238E27FC236}">
                  <a16:creationId xmlns:a16="http://schemas.microsoft.com/office/drawing/2014/main" id="{C14A91CF-9A7D-5542-83E5-4EAC0236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39354" name="Group 1114">
            <a:extLst>
              <a:ext uri="{FF2B5EF4-FFF2-40B4-BE49-F238E27FC236}">
                <a16:creationId xmlns:a16="http://schemas.microsoft.com/office/drawing/2014/main" id="{25CD629C-9AE0-F44A-9B2C-47F2980D13F2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9307" name="Rectangle 1067">
              <a:extLst>
                <a:ext uri="{FF2B5EF4-FFF2-40B4-BE49-F238E27FC236}">
                  <a16:creationId xmlns:a16="http://schemas.microsoft.com/office/drawing/2014/main" id="{77B622B4-A6F1-F746-A53B-ECCCC9260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137227" name="Group 1113">
              <a:extLst>
                <a:ext uri="{FF2B5EF4-FFF2-40B4-BE49-F238E27FC236}">
                  <a16:creationId xmlns:a16="http://schemas.microsoft.com/office/drawing/2014/main" id="{ACDBC9EC-EBA7-6749-9C05-793FA5231B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1631"/>
              <a:ext cx="3552" cy="2056"/>
              <a:chOff x="1680" y="1631"/>
              <a:chExt cx="3552" cy="2056"/>
            </a:xfrm>
          </p:grpSpPr>
          <p:sp>
            <p:nvSpPr>
              <p:cNvPr id="139313" name="Text Box 1073">
                <a:extLst>
                  <a:ext uri="{FF2B5EF4-FFF2-40B4-BE49-F238E27FC236}">
                    <a16:creationId xmlns:a16="http://schemas.microsoft.com/office/drawing/2014/main" id="{1AD2CE5C-11DC-084E-B9B3-B14DAC435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2313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000" i="1" dirty="0" err="1">
                    <a:latin typeface="Times New Roman" charset="0"/>
                  </a:rPr>
                  <a:t>Dicionario</a:t>
                </a:r>
                <a:r>
                  <a:rPr lang="es-ES_tradnl" altLang="es-ES_tradnl" sz="1000" i="1" dirty="0">
                    <a:latin typeface="Times New Roman" charset="0"/>
                  </a:rPr>
                  <a:t> Anaya en&gt;es</a:t>
                </a:r>
                <a:endParaRPr lang="es-ES_tradnl" altLang="es-ES_tradnl" sz="1800" i="1" dirty="0">
                  <a:latin typeface="Times New Roman" charset="0"/>
                </a:endParaRPr>
              </a:p>
              <a:p>
                <a:pPr algn="ctr"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Xenéricas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9322" name="Text Box 1082">
                <a:extLst>
                  <a:ext uri="{FF2B5EF4-FFF2-40B4-BE49-F238E27FC236}">
                    <a16:creationId xmlns:a16="http://schemas.microsoft.com/office/drawing/2014/main" id="{3BA7BAB5-3B94-174E-A0CE-9BC125D06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2313"/>
                <a:ext cx="960" cy="5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000" i="1" dirty="0">
                    <a:latin typeface="Times New Roman" charset="0"/>
                  </a:rPr>
                  <a:t>Biblioteca UVI</a:t>
                </a:r>
                <a:endParaRPr lang="es-ES_tradnl" altLang="es-ES_tradnl" sz="1000" dirty="0">
                  <a:latin typeface="Times New Roman" charset="0"/>
                </a:endParaRPr>
              </a:p>
              <a:p>
                <a:pPr algn="ctr"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Bibliográficas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9324" name="Text Box 1084">
                <a:extLst>
                  <a:ext uri="{FF2B5EF4-FFF2-40B4-BE49-F238E27FC236}">
                    <a16:creationId xmlns:a16="http://schemas.microsoft.com/office/drawing/2014/main" id="{0C13CCA1-AF19-5F4A-B353-23C27C1809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6" y="2313"/>
                <a:ext cx="1056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000" i="1" dirty="0">
                    <a:latin typeface="Times New Roman" charset="0"/>
                  </a:rPr>
                  <a:t>EURODICAUTOM</a:t>
                </a:r>
                <a:endParaRPr lang="es-ES_tradnl" altLang="es-ES_tradnl" sz="1000" dirty="0">
                  <a:latin typeface="Times New Roman" charset="0"/>
                </a:endParaRPr>
              </a:p>
              <a:p>
                <a:pPr algn="ctr"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Terminolóxicas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9328" name="Text Box 1088">
                <a:extLst>
                  <a:ext uri="{FF2B5EF4-FFF2-40B4-BE49-F238E27FC236}">
                    <a16:creationId xmlns:a16="http://schemas.microsoft.com/office/drawing/2014/main" id="{562EC5C4-1918-8747-95B3-69E3FC9D12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3360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000" i="1" dirty="0">
                    <a:latin typeface="Times New Roman" charset="0"/>
                  </a:rPr>
                  <a:t>O Traductor Virtual</a:t>
                </a:r>
                <a:endParaRPr lang="es-ES_tradnl" altLang="es-ES_tradnl" sz="1800" dirty="0">
                  <a:latin typeface="Times New Roman" charset="0"/>
                </a:endParaRPr>
              </a:p>
              <a:p>
                <a:pPr algn="ctr">
                  <a:defRPr/>
                </a:pPr>
                <a:r>
                  <a:rPr lang="es-ES_tradnl" altLang="es-ES_tradnl" sz="1800" b="1" dirty="0">
                    <a:solidFill>
                      <a:srgbClr val="FF0000"/>
                    </a:solidFill>
                    <a:latin typeface="Times New Roman" charset="0"/>
                  </a:rPr>
                  <a:t>De Recursos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139329" name="Text Box 1089">
                <a:extLst>
                  <a:ext uri="{FF2B5EF4-FFF2-40B4-BE49-F238E27FC236}">
                    <a16:creationId xmlns:a16="http://schemas.microsoft.com/office/drawing/2014/main" id="{2D7A6C57-FB7B-BA4F-B560-926D242C0E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3360"/>
                <a:ext cx="91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000" i="1" dirty="0" err="1">
                    <a:latin typeface="Times New Roman" charset="0"/>
                  </a:rPr>
                  <a:t>TransSearch</a:t>
                </a:r>
                <a:endParaRPr lang="es-ES_tradnl" altLang="es-ES_tradnl" sz="1800" dirty="0">
                  <a:latin typeface="Times New Roman" charset="0"/>
                </a:endParaRPr>
              </a:p>
              <a:p>
                <a:pPr algn="ctr"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Textuais</a:t>
                </a:r>
                <a:endParaRPr lang="es-ES_tradnl" altLang="es-ES_tradnl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pic>
            <p:nvPicPr>
              <p:cNvPr id="139335" name="Picture 1095">
                <a:extLst>
                  <a:ext uri="{FF2B5EF4-FFF2-40B4-BE49-F238E27FC236}">
                    <a16:creationId xmlns:a16="http://schemas.microsoft.com/office/drawing/2014/main" id="{310ECD8D-2935-404D-AC72-95D0B7ED6C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631"/>
                <a:ext cx="945" cy="6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9339" name="Picture 1099">
                <a:extLst>
                  <a:ext uri="{FF2B5EF4-FFF2-40B4-BE49-F238E27FC236}">
                    <a16:creationId xmlns:a16="http://schemas.microsoft.com/office/drawing/2014/main" id="{634D4725-7A75-D84B-85E4-7A4FB7908B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631"/>
                <a:ext cx="945" cy="6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9341" name="Picture 1101">
                <a:extLst>
                  <a:ext uri="{FF2B5EF4-FFF2-40B4-BE49-F238E27FC236}">
                    <a16:creationId xmlns:a16="http://schemas.microsoft.com/office/drawing/2014/main" id="{B4260631-3728-D147-9489-95EB574AB9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687"/>
                <a:ext cx="945" cy="6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9351" name="Picture 1111">
                <a:extLst>
                  <a:ext uri="{FF2B5EF4-FFF2-40B4-BE49-F238E27FC236}">
                    <a16:creationId xmlns:a16="http://schemas.microsoft.com/office/drawing/2014/main" id="{425900E6-2F72-DB45-AAF0-E284DA36E3C5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680"/>
                <a:ext cx="945" cy="6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9352" name="Picture 1112">
                <a:extLst>
                  <a:ext uri="{FF2B5EF4-FFF2-40B4-BE49-F238E27FC236}">
                    <a16:creationId xmlns:a16="http://schemas.microsoft.com/office/drawing/2014/main" id="{219C13FF-B715-BE4B-80D8-80EBCE9C66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1632"/>
                <a:ext cx="945" cy="6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"/>
    </mc:Choice>
    <mc:Fallback xmlns="">
      <p:transition spd="slow" advTm="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arcador de número de diapositiva 4">
            <a:extLst>
              <a:ext uri="{FF2B5EF4-FFF2-40B4-BE49-F238E27FC236}">
                <a16:creationId xmlns:a16="http://schemas.microsoft.com/office/drawing/2014/main" id="{1BAEECA8-BF19-2949-92BD-0859BB5C64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3DC90F-9AAF-0740-B297-AC368C3F0059}" type="slidenum">
              <a:rPr lang="en-US" altLang="es-ES_tradnl" sz="1200"/>
              <a:pPr/>
              <a:t>56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37218" name="Picture 2" descr="UVI">
            <a:extLst>
              <a:ext uri="{FF2B5EF4-FFF2-40B4-BE49-F238E27FC236}">
                <a16:creationId xmlns:a16="http://schemas.microsoft.com/office/drawing/2014/main" id="{6B3F947F-EDD7-9348-A36D-A7EC6789979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37219" name="Rectangle 3">
            <a:extLst>
              <a:ext uri="{FF2B5EF4-FFF2-40B4-BE49-F238E27FC236}">
                <a16:creationId xmlns:a16="http://schemas.microsoft.com/office/drawing/2014/main" id="{87CFDBC3-4F39-8749-AEA1-01F11D3B8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PREPARACIÓN”</a:t>
            </a:r>
          </a:p>
        </p:txBody>
      </p:sp>
      <p:sp>
        <p:nvSpPr>
          <p:cNvPr id="137220" name="Rectangle 4">
            <a:extLst>
              <a:ext uri="{FF2B5EF4-FFF2-40B4-BE49-F238E27FC236}">
                <a16:creationId xmlns:a16="http://schemas.microsoft.com/office/drawing/2014/main" id="{9F79151D-80A0-1146-93ED-7B8014684C8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7AB14ACA-296B-304D-AB6A-37C1B4A5B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>
                <a:latin typeface="Times New Roman" charset="0"/>
              </a:rPr>
              <a:t>CD / DVD</a:t>
            </a:r>
          </a:p>
        </p:txBody>
      </p:sp>
      <p:grpSp>
        <p:nvGrpSpPr>
          <p:cNvPr id="139270" name="Group 9">
            <a:extLst>
              <a:ext uri="{FF2B5EF4-FFF2-40B4-BE49-F238E27FC236}">
                <a16:creationId xmlns:a16="http://schemas.microsoft.com/office/drawing/2014/main" id="{8D879E93-70F3-684C-A3A8-4E230D373985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7226" name="Rectangle 10">
              <a:extLst>
                <a:ext uri="{FF2B5EF4-FFF2-40B4-BE49-F238E27FC236}">
                  <a16:creationId xmlns:a16="http://schemas.microsoft.com/office/drawing/2014/main" id="{55BAF75B-DD4D-5A4F-A28B-2C7BFF884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7227" name="Text Box 11">
              <a:extLst>
                <a:ext uri="{FF2B5EF4-FFF2-40B4-BE49-F238E27FC236}">
                  <a16:creationId xmlns:a16="http://schemas.microsoft.com/office/drawing/2014/main" id="{C7553553-13E2-1C49-B56F-0C464F4D4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37281" name="Group 65">
            <a:extLst>
              <a:ext uri="{FF2B5EF4-FFF2-40B4-BE49-F238E27FC236}">
                <a16:creationId xmlns:a16="http://schemas.microsoft.com/office/drawing/2014/main" id="{672C9D8C-59AB-D74F-9A28-EA07624377B0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37230" name="Rectangle 14">
              <a:extLst>
                <a:ext uri="{FF2B5EF4-FFF2-40B4-BE49-F238E27FC236}">
                  <a16:creationId xmlns:a16="http://schemas.microsoft.com/office/drawing/2014/main" id="{A42553DF-B326-BF42-AB4B-F28F50E29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7250" name="Text Box 34">
              <a:extLst>
                <a:ext uri="{FF2B5EF4-FFF2-40B4-BE49-F238E27FC236}">
                  <a16:creationId xmlns:a16="http://schemas.microsoft.com/office/drawing/2014/main" id="{C89737AD-9698-6A42-9650-F90CA9029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408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Textuais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137244" name="Text Box 28">
              <a:extLst>
                <a:ext uri="{FF2B5EF4-FFF2-40B4-BE49-F238E27FC236}">
                  <a16:creationId xmlns:a16="http://schemas.microsoft.com/office/drawing/2014/main" id="{8C608885-6470-134C-AA6C-4D6B37622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352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Bibliográficos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37246" name="Text Box 30">
              <a:extLst>
                <a:ext uri="{FF2B5EF4-FFF2-40B4-BE49-F238E27FC236}">
                  <a16:creationId xmlns:a16="http://schemas.microsoft.com/office/drawing/2014/main" id="{748CB2D1-CD78-F74B-9153-888D3913F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2352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Terminolóxicos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137249" name="Text Box 33">
              <a:extLst>
                <a:ext uri="{FF2B5EF4-FFF2-40B4-BE49-F238E27FC236}">
                  <a16:creationId xmlns:a16="http://schemas.microsoft.com/office/drawing/2014/main" id="{BC0C1C73-8A8B-704A-B88D-9D36160C8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408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De Recursos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37258" name="Picture 42">
              <a:extLst>
                <a:ext uri="{FF2B5EF4-FFF2-40B4-BE49-F238E27FC236}">
                  <a16:creationId xmlns:a16="http://schemas.microsoft.com/office/drawing/2014/main" id="{B01A9740-B01C-1B4A-81A6-B821C6B5C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59" name="Picture 43">
              <a:extLst>
                <a:ext uri="{FF2B5EF4-FFF2-40B4-BE49-F238E27FC236}">
                  <a16:creationId xmlns:a16="http://schemas.microsoft.com/office/drawing/2014/main" id="{FCD615B1-D618-624D-8F8A-960F0B0A9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784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0" name="Picture 44">
              <a:extLst>
                <a:ext uri="{FF2B5EF4-FFF2-40B4-BE49-F238E27FC236}">
                  <a16:creationId xmlns:a16="http://schemas.microsoft.com/office/drawing/2014/main" id="{1A888E8E-8263-694E-899B-DD51AC88F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880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2" name="Picture 46">
              <a:extLst>
                <a:ext uri="{FF2B5EF4-FFF2-40B4-BE49-F238E27FC236}">
                  <a16:creationId xmlns:a16="http://schemas.microsoft.com/office/drawing/2014/main" id="{D54790AD-2C1D-E847-A0A9-E3F2070BE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736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3" name="Picture 47">
              <a:extLst>
                <a:ext uri="{FF2B5EF4-FFF2-40B4-BE49-F238E27FC236}">
                  <a16:creationId xmlns:a16="http://schemas.microsoft.com/office/drawing/2014/main" id="{6F178B19-F7AB-BA48-BA5C-2FEA5CD76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84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4" name="Picture 48">
              <a:extLst>
                <a:ext uri="{FF2B5EF4-FFF2-40B4-BE49-F238E27FC236}">
                  <a16:creationId xmlns:a16="http://schemas.microsoft.com/office/drawing/2014/main" id="{3A86FD60-D067-7648-9BFC-C542E8DCD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880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6" name="Picture 50">
              <a:extLst>
                <a:ext uri="{FF2B5EF4-FFF2-40B4-BE49-F238E27FC236}">
                  <a16:creationId xmlns:a16="http://schemas.microsoft.com/office/drawing/2014/main" id="{F7A3C848-4CA1-2943-8D1F-5865BB3DF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680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7" name="Picture 51">
              <a:extLst>
                <a:ext uri="{FF2B5EF4-FFF2-40B4-BE49-F238E27FC236}">
                  <a16:creationId xmlns:a16="http://schemas.microsoft.com/office/drawing/2014/main" id="{81B76803-2E5B-B842-B3F3-C4B3DE7D9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728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68" name="Picture 52">
              <a:extLst>
                <a:ext uri="{FF2B5EF4-FFF2-40B4-BE49-F238E27FC236}">
                  <a16:creationId xmlns:a16="http://schemas.microsoft.com/office/drawing/2014/main" id="{7ACEC61D-7D8E-A74F-8739-863399157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824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70" name="Picture 54">
              <a:extLst>
                <a:ext uri="{FF2B5EF4-FFF2-40B4-BE49-F238E27FC236}">
                  <a16:creationId xmlns:a16="http://schemas.microsoft.com/office/drawing/2014/main" id="{324B10F0-4FBD-2646-A176-16A56F396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728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71" name="Picture 55">
              <a:extLst>
                <a:ext uri="{FF2B5EF4-FFF2-40B4-BE49-F238E27FC236}">
                  <a16:creationId xmlns:a16="http://schemas.microsoft.com/office/drawing/2014/main" id="{DF26265F-FB05-224E-8E14-383CC678F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76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72" name="Picture 56">
              <a:extLst>
                <a:ext uri="{FF2B5EF4-FFF2-40B4-BE49-F238E27FC236}">
                  <a16:creationId xmlns:a16="http://schemas.microsoft.com/office/drawing/2014/main" id="{9B40C6D4-4575-A149-AD18-55D486AA3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87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7241" name="Text Box 25">
              <a:extLst>
                <a:ext uri="{FF2B5EF4-FFF2-40B4-BE49-F238E27FC236}">
                  <a16:creationId xmlns:a16="http://schemas.microsoft.com/office/drawing/2014/main" id="{47ACEC26-26DF-B946-B0E2-A4C0FBF1F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35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Xenéricos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37237" name="Picture 21">
              <a:extLst>
                <a:ext uri="{FF2B5EF4-FFF2-40B4-BE49-F238E27FC236}">
                  <a16:creationId xmlns:a16="http://schemas.microsoft.com/office/drawing/2014/main" id="{C592C32B-A128-1B4E-8664-2FA2ABF1E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680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51" name="Picture 35">
              <a:extLst>
                <a:ext uri="{FF2B5EF4-FFF2-40B4-BE49-F238E27FC236}">
                  <a16:creationId xmlns:a16="http://schemas.microsoft.com/office/drawing/2014/main" id="{E76C66A2-9D9A-2A48-9F11-A24148247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728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7252" name="Picture 36">
              <a:extLst>
                <a:ext uri="{FF2B5EF4-FFF2-40B4-BE49-F238E27FC236}">
                  <a16:creationId xmlns:a16="http://schemas.microsoft.com/office/drawing/2014/main" id="{61772489-5F1C-5545-8293-C8104F792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824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39272" name="Group 70">
            <a:extLst>
              <a:ext uri="{FF2B5EF4-FFF2-40B4-BE49-F238E27FC236}">
                <a16:creationId xmlns:a16="http://schemas.microsoft.com/office/drawing/2014/main" id="{554D4778-AE9E-364D-A95B-B75F9A643C9B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37287" name="Rectangle 71">
              <a:extLst>
                <a:ext uri="{FF2B5EF4-FFF2-40B4-BE49-F238E27FC236}">
                  <a16:creationId xmlns:a16="http://schemas.microsoft.com/office/drawing/2014/main" id="{BB0DF527-D23B-484D-ADDE-671F03ED2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7288" name="Text Box 72">
              <a:extLst>
                <a:ext uri="{FF2B5EF4-FFF2-40B4-BE49-F238E27FC236}">
                  <a16:creationId xmlns:a16="http://schemas.microsoft.com/office/drawing/2014/main" id="{13903BF0-CC5B-6B47-A57C-E34772FC7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37285" name="Group 69">
            <a:extLst>
              <a:ext uri="{FF2B5EF4-FFF2-40B4-BE49-F238E27FC236}">
                <a16:creationId xmlns:a16="http://schemas.microsoft.com/office/drawing/2014/main" id="{A6597BE9-DB07-4746-AF52-1CE54BFAF49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grpSp>
          <p:nvGrpSpPr>
            <p:cNvPr id="139274" name="Group 6">
              <a:extLst>
                <a:ext uri="{FF2B5EF4-FFF2-40B4-BE49-F238E27FC236}">
                  <a16:creationId xmlns:a16="http://schemas.microsoft.com/office/drawing/2014/main" id="{BF9E5B30-E10A-3F41-A88E-07910D843D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488"/>
              <a:ext cx="1104" cy="2233"/>
              <a:chOff x="384" y="1488"/>
              <a:chExt cx="1104" cy="2233"/>
            </a:xfrm>
          </p:grpSpPr>
          <p:sp>
            <p:nvSpPr>
              <p:cNvPr id="137223" name="Rectangle 7">
                <a:extLst>
                  <a:ext uri="{FF2B5EF4-FFF2-40B4-BE49-F238E27FC236}">
                    <a16:creationId xmlns:a16="http://schemas.microsoft.com/office/drawing/2014/main" id="{891662A8-C6D9-C847-8598-86EF2A24A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1104" cy="2233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37224" name="Text Box 8">
                <a:extLst>
                  <a:ext uri="{FF2B5EF4-FFF2-40B4-BE49-F238E27FC236}">
                    <a16:creationId xmlns:a16="http://schemas.microsoft.com/office/drawing/2014/main" id="{CAFB113D-1E20-6143-891C-0C5A3DFE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395043">
                <a:off x="-115" y="2371"/>
                <a:ext cx="211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HARDWARE</a:t>
                </a:r>
                <a:endParaRPr lang="es-ES_tradnl" altLang="es-ES_tradnl" sz="3200">
                  <a:latin typeface="Times New Roman" charset="0"/>
                </a:endParaRPr>
              </a:p>
            </p:txBody>
          </p:sp>
        </p:grpSp>
        <p:sp>
          <p:nvSpPr>
            <p:cNvPr id="137228" name="Rectangle 12">
              <a:extLst>
                <a:ext uri="{FF2B5EF4-FFF2-40B4-BE49-F238E27FC236}">
                  <a16:creationId xmlns:a16="http://schemas.microsoft.com/office/drawing/2014/main" id="{B6BE4EE8-F274-094F-8764-B7982C6BF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37239" name="Rectangle 23">
              <a:extLst>
                <a:ext uri="{FF2B5EF4-FFF2-40B4-BE49-F238E27FC236}">
                  <a16:creationId xmlns:a16="http://schemas.microsoft.com/office/drawing/2014/main" id="{1B4A0C4A-AF5F-684A-84DF-E0725A8ED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256"/>
              <a:ext cx="91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Unidade</a:t>
              </a:r>
              <a:r>
                <a:rPr lang="es-ES_tradnl" altLang="es-ES_tradnl" sz="1800" dirty="0">
                  <a:latin typeface="Times New Roman" charset="0"/>
                </a:rPr>
                <a:t> lectora de CD / DVD</a:t>
              </a:r>
            </a:p>
          </p:txBody>
        </p:sp>
        <p:pic>
          <p:nvPicPr>
            <p:cNvPr id="137284" name="Picture 68">
              <a:extLst>
                <a:ext uri="{FF2B5EF4-FFF2-40B4-BE49-F238E27FC236}">
                  <a16:creationId xmlns:a16="http://schemas.microsoft.com/office/drawing/2014/main" id="{2B10E4CB-22C1-2A4F-8890-73D6D80C9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80"/>
              <a:ext cx="90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3"/>
    </mc:Choice>
    <mc:Fallback xmlns="">
      <p:transition spd="slow" advTm="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7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EEFB1116-8595-9B46-9F75-397D95CAD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01EBE5-43C4-9E43-A804-29308433F262}" type="slidenum">
              <a:rPr lang="en-US" altLang="es-ES_tradnl" sz="1200"/>
              <a:pPr/>
              <a:t>57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40290" name="Picture 2" descr="UVI">
            <a:extLst>
              <a:ext uri="{FF2B5EF4-FFF2-40B4-BE49-F238E27FC236}">
                <a16:creationId xmlns:a16="http://schemas.microsoft.com/office/drawing/2014/main" id="{E5B87929-0634-2D4B-9F9D-6D14C36F3F9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40291" name="Rectangle 3">
            <a:extLst>
              <a:ext uri="{FF2B5EF4-FFF2-40B4-BE49-F238E27FC236}">
                <a16:creationId xmlns:a16="http://schemas.microsoft.com/office/drawing/2014/main" id="{F364B3E5-4F60-C34D-800E-2880308F9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PREPARACIÓN”</a:t>
            </a: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62A09363-28F2-F645-A5F7-F452953E59A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2FCA7169-361E-8340-8E47-E94B57A10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SISTEMAS DE XESTIÓN DE BASES DE DATOS</a:t>
            </a:r>
          </a:p>
        </p:txBody>
      </p:sp>
      <p:grpSp>
        <p:nvGrpSpPr>
          <p:cNvPr id="141318" name="Group 6">
            <a:extLst>
              <a:ext uri="{FF2B5EF4-FFF2-40B4-BE49-F238E27FC236}">
                <a16:creationId xmlns:a16="http://schemas.microsoft.com/office/drawing/2014/main" id="{AFE083CD-9127-B14D-8F2A-8130B851A54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40295" name="Rectangle 7">
              <a:extLst>
                <a:ext uri="{FF2B5EF4-FFF2-40B4-BE49-F238E27FC236}">
                  <a16:creationId xmlns:a16="http://schemas.microsoft.com/office/drawing/2014/main" id="{57438C0E-03F1-5E45-BE45-304F9A01F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0296" name="Text Box 8">
              <a:extLst>
                <a:ext uri="{FF2B5EF4-FFF2-40B4-BE49-F238E27FC236}">
                  <a16:creationId xmlns:a16="http://schemas.microsoft.com/office/drawing/2014/main" id="{41880108-2A6E-4A4E-8A34-A3C75A506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41319" name="Group 9">
            <a:extLst>
              <a:ext uri="{FF2B5EF4-FFF2-40B4-BE49-F238E27FC236}">
                <a16:creationId xmlns:a16="http://schemas.microsoft.com/office/drawing/2014/main" id="{E0B59794-07DE-824F-8627-CE70B9FD8FA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40298" name="Rectangle 10">
              <a:extLst>
                <a:ext uri="{FF2B5EF4-FFF2-40B4-BE49-F238E27FC236}">
                  <a16:creationId xmlns:a16="http://schemas.microsoft.com/office/drawing/2014/main" id="{3E227B79-606F-7C48-BE3B-A0AFB0867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0299" name="Text Box 11">
              <a:extLst>
                <a:ext uri="{FF2B5EF4-FFF2-40B4-BE49-F238E27FC236}">
                  <a16:creationId xmlns:a16="http://schemas.microsoft.com/office/drawing/2014/main" id="{C0048450-FDA2-8C45-A6D7-B7E788078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40300" name="Rectangle 12">
            <a:extLst>
              <a:ext uri="{FF2B5EF4-FFF2-40B4-BE49-F238E27FC236}">
                <a16:creationId xmlns:a16="http://schemas.microsoft.com/office/drawing/2014/main" id="{88DF5A25-5A55-1142-9D84-4D7AE8560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3A8DD5F-0339-354D-A8FA-06BD982E83A7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2357438"/>
            <a:ext cx="7848600" cy="3544887"/>
            <a:chOff x="683568" y="2348880"/>
            <a:chExt cx="7848872" cy="3544888"/>
          </a:xfrm>
        </p:grpSpPr>
        <p:grpSp>
          <p:nvGrpSpPr>
            <p:cNvPr id="141322" name="Group 24">
              <a:extLst>
                <a:ext uri="{FF2B5EF4-FFF2-40B4-BE49-F238E27FC236}">
                  <a16:creationId xmlns:a16="http://schemas.microsoft.com/office/drawing/2014/main" id="{6DE4CFF5-FB2B-084C-983E-8A585F4A3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0239" y="2348880"/>
              <a:ext cx="6172201" cy="3544888"/>
              <a:chOff x="1488" y="1488"/>
              <a:chExt cx="3888" cy="2233"/>
            </a:xfrm>
          </p:grpSpPr>
          <p:sp>
            <p:nvSpPr>
              <p:cNvPr id="36" name="Rectangle 13">
                <a:extLst>
                  <a:ext uri="{FF2B5EF4-FFF2-40B4-BE49-F238E27FC236}">
                    <a16:creationId xmlns:a16="http://schemas.microsoft.com/office/drawing/2014/main" id="{13266AFF-FBDF-EC4C-BE20-7C9521F16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grpSp>
            <p:nvGrpSpPr>
              <p:cNvPr id="141330" name="Group 23">
                <a:extLst>
                  <a:ext uri="{FF2B5EF4-FFF2-40B4-BE49-F238E27FC236}">
                    <a16:creationId xmlns:a16="http://schemas.microsoft.com/office/drawing/2014/main" id="{3A73ECD4-525D-4947-A288-93D9A27EA6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4" y="2942"/>
                <a:ext cx="2041" cy="669"/>
                <a:chOff x="1884" y="2942"/>
                <a:chExt cx="2041" cy="669"/>
              </a:xfrm>
            </p:grpSpPr>
            <p:sp>
              <p:nvSpPr>
                <p:cNvPr id="38" name="Text Box 16">
                  <a:extLst>
                    <a:ext uri="{FF2B5EF4-FFF2-40B4-BE49-F238E27FC236}">
                      <a16:creationId xmlns:a16="http://schemas.microsoft.com/office/drawing/2014/main" id="{BC5B8941-58B0-3045-880D-88D6124176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3" y="2942"/>
                  <a:ext cx="802" cy="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s-ES_tradnl" altLang="es-ES_tradnl" sz="1800" dirty="0">
                      <a:latin typeface="Times New Roman" charset="0"/>
                    </a:rPr>
                    <a:t>Hoja de c</a:t>
                  </a:r>
                  <a:r>
                    <a:rPr lang="es-ES" altLang="es-ES_tradnl" sz="1800" dirty="0" err="1">
                      <a:latin typeface="Times New Roman" charset="0"/>
                    </a:rPr>
                    <a:t>álculo</a:t>
                  </a:r>
                  <a:endParaRPr lang="es-ES" altLang="es-ES_tradnl" sz="1800" dirty="0">
                    <a:latin typeface="Times New Roman" charset="0"/>
                  </a:endParaRPr>
                </a:p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s-ES" altLang="es-ES_tradnl" sz="1800" b="1" dirty="0">
                      <a:solidFill>
                        <a:srgbClr val="FF0000"/>
                      </a:solidFill>
                      <a:latin typeface="Times New Roman" charset="0"/>
                    </a:rPr>
                    <a:t>Calc</a:t>
                  </a:r>
                  <a:endParaRPr lang="es-ES_tradnl" altLang="es-ES_tradnl" b="1" dirty="0">
                    <a:solidFill>
                      <a:srgbClr val="FF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39" name="Text Box 17">
                  <a:extLst>
                    <a:ext uri="{FF2B5EF4-FFF2-40B4-BE49-F238E27FC236}">
                      <a16:creationId xmlns:a16="http://schemas.microsoft.com/office/drawing/2014/main" id="{3DFCC0A9-A863-9D4F-8A09-ECC6897FE4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84" y="2942"/>
                  <a:ext cx="816" cy="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s-ES_tradnl" altLang="es-ES_tradnl" sz="1800" dirty="0">
                      <a:latin typeface="Times New Roman" charset="0"/>
                    </a:rPr>
                    <a:t>Procesador de textos</a:t>
                  </a:r>
                </a:p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s-ES_tradnl" altLang="es-ES_tradnl" sz="1800" b="1" dirty="0">
                      <a:solidFill>
                        <a:srgbClr val="FF0000"/>
                      </a:solidFill>
                      <a:latin typeface="Times New Roman" charset="0"/>
                    </a:rPr>
                    <a:t>Writer</a:t>
                  </a:r>
                  <a:endParaRPr lang="es-ES_tradnl" altLang="es-ES_tradnl" b="1" dirty="0">
                    <a:solidFill>
                      <a:srgbClr val="FF0000"/>
                    </a:solidFill>
                    <a:latin typeface="Times New Roman" charset="0"/>
                  </a:endParaRPr>
                </a:p>
              </p:txBody>
            </p:sp>
          </p:grpSp>
        </p:grpSp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3E2D5A0E-BE38-7846-AE8F-A7A478601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7585" y="4599956"/>
              <a:ext cx="1287507" cy="1062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" altLang="es-ES_tradnl" sz="1800" dirty="0">
                  <a:latin typeface="Times New Roman" charset="0"/>
                </a:rPr>
                <a:t>Base de datos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" altLang="es-ES_tradnl" sz="1800" b="1" dirty="0">
                  <a:solidFill>
                    <a:srgbClr val="FF0000"/>
                  </a:solidFill>
                  <a:latin typeface="Times New Roman" charset="0"/>
                </a:rPr>
                <a:t>Base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pic>
          <p:nvPicPr>
            <p:cNvPr id="141324" name="Imagen 30">
              <a:extLst>
                <a:ext uri="{FF2B5EF4-FFF2-40B4-BE49-F238E27FC236}">
                  <a16:creationId xmlns:a16="http://schemas.microsoft.com/office/drawing/2014/main" id="{40781AEE-663E-2F41-99BF-5BEAF709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49" r="9335"/>
            <a:stretch>
              <a:fillRect/>
            </a:stretch>
          </p:blipFill>
          <p:spPr bwMode="auto">
            <a:xfrm>
              <a:off x="2633445" y="2848724"/>
              <a:ext cx="1589197" cy="187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5" name="Imagen 31">
              <a:extLst>
                <a:ext uri="{FF2B5EF4-FFF2-40B4-BE49-F238E27FC236}">
                  <a16:creationId xmlns:a16="http://schemas.microsoft.com/office/drawing/2014/main" id="{197C0460-1498-6B4C-8A85-7F8E1581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5" t="8179" r="10133" b="10530"/>
            <a:stretch>
              <a:fillRect/>
            </a:stretch>
          </p:blipFill>
          <p:spPr bwMode="auto">
            <a:xfrm>
              <a:off x="4774531" y="2927754"/>
              <a:ext cx="1603330" cy="1650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6" name="Imagen 32">
              <a:extLst>
                <a:ext uri="{FF2B5EF4-FFF2-40B4-BE49-F238E27FC236}">
                  <a16:creationId xmlns:a16="http://schemas.microsoft.com/office/drawing/2014/main" id="{6BB4836F-5848-B344-8220-8F0E6A1E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5" t="12660" r="14505" b="10371"/>
            <a:stretch>
              <a:fillRect/>
            </a:stretch>
          </p:blipFill>
          <p:spPr bwMode="auto">
            <a:xfrm>
              <a:off x="6665893" y="3081482"/>
              <a:ext cx="1549298" cy="156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7" name="Imagen 33">
              <a:extLst>
                <a:ext uri="{FF2B5EF4-FFF2-40B4-BE49-F238E27FC236}">
                  <a16:creationId xmlns:a16="http://schemas.microsoft.com/office/drawing/2014/main" id="{06FC8187-6834-4445-A1CF-3215AE25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528887"/>
              <a:ext cx="1514764" cy="469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28" name="CuadroTexto 34">
              <a:extLst>
                <a:ext uri="{FF2B5EF4-FFF2-40B4-BE49-F238E27FC236}">
                  <a16:creationId xmlns:a16="http://schemas.microsoft.com/office/drawing/2014/main" id="{EE3CFD07-3B49-6C44-B88C-C61C23C40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5676" y="2549101"/>
              <a:ext cx="5832648" cy="324704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s-ES_tradnl" altLang="es-ES" sz="1800" dirty="0"/>
                <a:t>Paquete </a:t>
              </a:r>
              <a:r>
                <a:rPr lang="es-ES_tradnl" altLang="es-ES" sz="1800" dirty="0" err="1"/>
                <a:t>ofim</a:t>
              </a:r>
              <a:r>
                <a:rPr lang="es-ES" altLang="es-ES" sz="1800" dirty="0"/>
                <a:t>ático (Ms Office / </a:t>
              </a:r>
              <a:r>
                <a:rPr lang="es-ES" altLang="es-ES" sz="1800" b="1" dirty="0">
                  <a:solidFill>
                    <a:srgbClr val="FF0000"/>
                  </a:solidFill>
                </a:rPr>
                <a:t>OpenOffice</a:t>
              </a:r>
              <a:r>
                <a:rPr lang="es-ES" altLang="es-ES" sz="1800" dirty="0"/>
                <a:t>)</a:t>
              </a:r>
            </a:p>
            <a:p>
              <a:endParaRPr lang="es-ES" altLang="es-ES" sz="27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  <a:p>
              <a:endParaRPr lang="es-ES" altLang="es-ES" sz="1800" dirty="0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6"/>
    </mc:Choice>
    <mc:Fallback xmlns="">
      <p:transition spd="slow" advTm="1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43CDA50B-BEBE-DC49-9E26-166A42460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CD1A1A-D3A9-0447-B112-1D258BE158D7}" type="slidenum">
              <a:rPr lang="en-US" altLang="es-ES_tradnl" sz="1200"/>
              <a:pPr/>
              <a:t>58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40290" name="Picture 2" descr="UVI">
            <a:extLst>
              <a:ext uri="{FF2B5EF4-FFF2-40B4-BE49-F238E27FC236}">
                <a16:creationId xmlns:a16="http://schemas.microsoft.com/office/drawing/2014/main" id="{241D340A-C3CE-424F-9E7C-4E5C75F0F55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40291" name="Rectangle 3">
            <a:extLst>
              <a:ext uri="{FF2B5EF4-FFF2-40B4-BE49-F238E27FC236}">
                <a16:creationId xmlns:a16="http://schemas.microsoft.com/office/drawing/2014/main" id="{C9885DFC-FC2E-F947-92DC-9E1BF52DD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PREPARACIÓN”</a:t>
            </a: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206AD653-DD04-CC47-83F2-79133B48B8A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4940C25B-439B-1F45-B703-BE26765C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SISTEMAS DE XESTIÓN DE BASES DE DATOS</a:t>
            </a:r>
          </a:p>
        </p:txBody>
      </p:sp>
      <p:grpSp>
        <p:nvGrpSpPr>
          <p:cNvPr id="143366" name="Group 6">
            <a:extLst>
              <a:ext uri="{FF2B5EF4-FFF2-40B4-BE49-F238E27FC236}">
                <a16:creationId xmlns:a16="http://schemas.microsoft.com/office/drawing/2014/main" id="{8D9A2C2D-167F-854C-9CEA-8CDCC97621D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40295" name="Rectangle 7">
              <a:extLst>
                <a:ext uri="{FF2B5EF4-FFF2-40B4-BE49-F238E27FC236}">
                  <a16:creationId xmlns:a16="http://schemas.microsoft.com/office/drawing/2014/main" id="{EAECA55B-BCAB-0E4C-90D8-850391CD3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0296" name="Text Box 8">
              <a:extLst>
                <a:ext uri="{FF2B5EF4-FFF2-40B4-BE49-F238E27FC236}">
                  <a16:creationId xmlns:a16="http://schemas.microsoft.com/office/drawing/2014/main" id="{CF2F23D2-1795-D745-9B7E-F3B1E2358F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43367" name="Group 9">
            <a:extLst>
              <a:ext uri="{FF2B5EF4-FFF2-40B4-BE49-F238E27FC236}">
                <a16:creationId xmlns:a16="http://schemas.microsoft.com/office/drawing/2014/main" id="{FC90717F-9E78-C04A-9D94-693BDDE90405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40298" name="Rectangle 10">
              <a:extLst>
                <a:ext uri="{FF2B5EF4-FFF2-40B4-BE49-F238E27FC236}">
                  <a16:creationId xmlns:a16="http://schemas.microsoft.com/office/drawing/2014/main" id="{76C1AB97-7AD9-194D-8E20-CD0EA08DE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0299" name="Text Box 11">
              <a:extLst>
                <a:ext uri="{FF2B5EF4-FFF2-40B4-BE49-F238E27FC236}">
                  <a16:creationId xmlns:a16="http://schemas.microsoft.com/office/drawing/2014/main" id="{FCEE110B-7AC2-9B4D-9E25-1CEC3A9B3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40300" name="Rectangle 12">
            <a:extLst>
              <a:ext uri="{FF2B5EF4-FFF2-40B4-BE49-F238E27FC236}">
                <a16:creationId xmlns:a16="http://schemas.microsoft.com/office/drawing/2014/main" id="{48886729-E7B6-1345-B237-82EF02D2A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B18C799-9200-734B-BFBD-598833198A2B}"/>
              </a:ext>
            </a:extLst>
          </p:cNvPr>
          <p:cNvGrpSpPr>
            <a:grpSpLocks/>
          </p:cNvGrpSpPr>
          <p:nvPr/>
        </p:nvGrpSpPr>
        <p:grpSpPr bwMode="auto">
          <a:xfrm>
            <a:off x="704850" y="2357438"/>
            <a:ext cx="7827963" cy="3544887"/>
            <a:chOff x="704880" y="2358000"/>
            <a:chExt cx="7827992" cy="3544888"/>
          </a:xfrm>
        </p:grpSpPr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1B81340F-3241-CA42-9F12-EDD48631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49" y="2358000"/>
              <a:ext cx="6172223" cy="3544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43371" name="Imagen 1">
              <a:extLst>
                <a:ext uri="{FF2B5EF4-FFF2-40B4-BE49-F238E27FC236}">
                  <a16:creationId xmlns:a16="http://schemas.microsoft.com/office/drawing/2014/main" id="{FBD74F3B-475A-6D42-A8E5-FBCE289D4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80" y="2580746"/>
              <a:ext cx="1562864" cy="635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2" name="Imagen 2">
              <a:extLst>
                <a:ext uri="{FF2B5EF4-FFF2-40B4-BE49-F238E27FC236}">
                  <a16:creationId xmlns:a16="http://schemas.microsoft.com/office/drawing/2014/main" id="{BA1F0F57-A2DA-0742-9561-BA17ED2A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548" y="2454722"/>
              <a:ext cx="6005884" cy="331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4"/>
    </mc:Choice>
    <mc:Fallback xmlns="">
      <p:transition spd="slow" advTm="1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E44903FF-E073-BA45-945B-BC3A5EB89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D4C99D-5BFA-244F-8BD4-18B862D99B10}" type="slidenum">
              <a:rPr lang="en-US" altLang="es-ES_tradnl" sz="1200"/>
              <a:pPr/>
              <a:t>59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40290" name="Picture 2" descr="UVI">
            <a:extLst>
              <a:ext uri="{FF2B5EF4-FFF2-40B4-BE49-F238E27FC236}">
                <a16:creationId xmlns:a16="http://schemas.microsoft.com/office/drawing/2014/main" id="{34D5C63B-7F60-A040-8FAE-57131CE6FAC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40291" name="Rectangle 3">
            <a:extLst>
              <a:ext uri="{FF2B5EF4-FFF2-40B4-BE49-F238E27FC236}">
                <a16:creationId xmlns:a16="http://schemas.microsoft.com/office/drawing/2014/main" id="{02D07BAD-BDC6-554B-94E4-2AFCD7202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PREPARACIÓN”</a:t>
            </a: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3EC561D0-4739-CA46-BC58-AD5FA9901FE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20A49EF4-D54F-254A-B875-352D26749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SISTEMAS DE XESTIÓN DE BASES DE DATOS</a:t>
            </a:r>
          </a:p>
        </p:txBody>
      </p:sp>
      <p:grpSp>
        <p:nvGrpSpPr>
          <p:cNvPr id="145414" name="Group 6">
            <a:extLst>
              <a:ext uri="{FF2B5EF4-FFF2-40B4-BE49-F238E27FC236}">
                <a16:creationId xmlns:a16="http://schemas.microsoft.com/office/drawing/2014/main" id="{7FB65492-163B-984B-9121-2C3AF49159D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40295" name="Rectangle 7">
              <a:extLst>
                <a:ext uri="{FF2B5EF4-FFF2-40B4-BE49-F238E27FC236}">
                  <a16:creationId xmlns:a16="http://schemas.microsoft.com/office/drawing/2014/main" id="{45A92692-58C8-6440-B0E5-6F415B191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0296" name="Text Box 8">
              <a:extLst>
                <a:ext uri="{FF2B5EF4-FFF2-40B4-BE49-F238E27FC236}">
                  <a16:creationId xmlns:a16="http://schemas.microsoft.com/office/drawing/2014/main" id="{75CED392-6C5B-9647-A26B-CEB11EBEF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45415" name="Group 9">
            <a:extLst>
              <a:ext uri="{FF2B5EF4-FFF2-40B4-BE49-F238E27FC236}">
                <a16:creationId xmlns:a16="http://schemas.microsoft.com/office/drawing/2014/main" id="{CCD222CB-834E-D848-93B2-2CE61D1E6EE8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40298" name="Rectangle 10">
              <a:extLst>
                <a:ext uri="{FF2B5EF4-FFF2-40B4-BE49-F238E27FC236}">
                  <a16:creationId xmlns:a16="http://schemas.microsoft.com/office/drawing/2014/main" id="{6EFF8403-3BFD-5346-B8A2-12B52D1CA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0299" name="Text Box 11">
              <a:extLst>
                <a:ext uri="{FF2B5EF4-FFF2-40B4-BE49-F238E27FC236}">
                  <a16:creationId xmlns:a16="http://schemas.microsoft.com/office/drawing/2014/main" id="{F0381E81-2CC5-4845-B938-CDA118053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40300" name="Rectangle 12">
            <a:extLst>
              <a:ext uri="{FF2B5EF4-FFF2-40B4-BE49-F238E27FC236}">
                <a16:creationId xmlns:a16="http://schemas.microsoft.com/office/drawing/2014/main" id="{C4E31C45-0C4A-D543-A2CC-A85E5BD5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47443BB-B611-F24D-853F-16BC589D71AF}"/>
              </a:ext>
            </a:extLst>
          </p:cNvPr>
          <p:cNvGrpSpPr/>
          <p:nvPr/>
        </p:nvGrpSpPr>
        <p:grpSpPr>
          <a:xfrm>
            <a:off x="900386" y="2360613"/>
            <a:ext cx="7634808" cy="3544887"/>
            <a:chOff x="899592" y="2357438"/>
            <a:chExt cx="7634808" cy="3544887"/>
          </a:xfrm>
        </p:grpSpPr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9F052ABF-2E1E-AD4E-AA8A-456C579A3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357438"/>
              <a:ext cx="6172200" cy="3544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11970812-E53D-DA45-A646-BBC3958DACE9}"/>
                </a:ext>
              </a:extLst>
            </p:cNvPr>
            <p:cNvGrpSpPr/>
            <p:nvPr/>
          </p:nvGrpSpPr>
          <p:grpSpPr>
            <a:xfrm>
              <a:off x="899592" y="2479749"/>
              <a:ext cx="1329939" cy="1770769"/>
              <a:chOff x="800037" y="3524898"/>
              <a:chExt cx="1329939" cy="1770769"/>
            </a:xfrm>
          </p:grpSpPr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B687BCD5-7AE2-D048-BEDA-EFCEEC736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037" y="3524898"/>
                <a:ext cx="1187223" cy="1307666"/>
              </a:xfrm>
              <a:prstGeom prst="rect">
                <a:avLst/>
              </a:prstGeom>
            </p:spPr>
          </p:pic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48849C0F-787F-694B-BF8B-F76FA6C7380D}"/>
                  </a:ext>
                </a:extLst>
              </p:cNvPr>
              <p:cNvSpPr txBox="1"/>
              <p:nvPr/>
            </p:nvSpPr>
            <p:spPr>
              <a:xfrm>
                <a:off x="800037" y="4834002"/>
                <a:ext cx="13299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OmegaT</a:t>
                </a:r>
              </a:p>
            </p:txBody>
          </p:sp>
        </p:grp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8662AE42-8929-264F-8C2D-64E9B43A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5776" y="2490734"/>
              <a:ext cx="5823305" cy="3310697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7"/>
    </mc:Choice>
    <mc:Fallback xmlns="">
      <p:transition spd="slow" advTm="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89984B3B-9C0B-1647-B20B-BA9071C9B7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BBDF0A-FF84-1C43-9607-AF659FE46743}" type="slidenum">
              <a:rPr lang="en-US" altLang="es-ES_tradnl" sz="1200"/>
              <a:pPr/>
              <a:t>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91170" name="Picture 2" descr="UVI">
            <a:extLst>
              <a:ext uri="{FF2B5EF4-FFF2-40B4-BE49-F238E27FC236}">
                <a16:creationId xmlns:a16="http://schemas.microsoft.com/office/drawing/2014/main" id="{5723DE2C-93FA-844B-BDFE-7975D686C45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91171" name="Rectangle 3">
            <a:extLst>
              <a:ext uri="{FF2B5EF4-FFF2-40B4-BE49-F238E27FC236}">
                <a16:creationId xmlns:a16="http://schemas.microsoft.com/office/drawing/2014/main" id="{13702533-A6C4-8346-8327-2FD61CD9B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/>
              <a:t>LA HISTORIA INTERMINABLE</a:t>
            </a:r>
            <a:endParaRPr lang="es-ES_tradnl" altLang="es-ES_tradnl" b="1"/>
          </a:p>
        </p:txBody>
      </p:sp>
      <p:sp>
        <p:nvSpPr>
          <p:cNvPr id="391172" name="Rectangle 4">
            <a:extLst>
              <a:ext uri="{FF2B5EF4-FFF2-40B4-BE49-F238E27FC236}">
                <a16:creationId xmlns:a16="http://schemas.microsoft.com/office/drawing/2014/main" id="{3350AD63-B9FC-0347-9599-0EF3537C07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91173" name="Text Box 5">
            <a:extLst>
              <a:ext uri="{FF2B5EF4-FFF2-40B4-BE49-F238E27FC236}">
                <a16:creationId xmlns:a16="http://schemas.microsoft.com/office/drawing/2014/main" id="{C2FB43D0-9225-C643-9E4F-C3544B680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2249488"/>
            <a:ext cx="705643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altLang="es-ES_tradnl" sz="2000" b="1" dirty="0">
                <a:latin typeface="Times New Roman" charset="0"/>
              </a:rPr>
              <a:t>O informe ALPAC (III)</a:t>
            </a:r>
          </a:p>
          <a:p>
            <a:pPr algn="just">
              <a:defRPr/>
            </a:pPr>
            <a:br>
              <a:rPr lang="es-ES" altLang="es-ES_tradnl" sz="2000" dirty="0">
                <a:latin typeface="Times New Roman" charset="0"/>
              </a:rPr>
            </a:br>
            <a:r>
              <a:rPr lang="es-ES" altLang="es-ES_tradnl" sz="2000" dirty="0" err="1">
                <a:latin typeface="Times New Roman" charset="0"/>
              </a:rPr>
              <a:t>Orixinal</a:t>
            </a:r>
            <a:r>
              <a:rPr lang="es-ES" altLang="es-ES_tradnl" sz="2000" dirty="0">
                <a:latin typeface="Times New Roman" charset="0"/>
              </a:rPr>
              <a:t> inglés:</a:t>
            </a:r>
          </a:p>
          <a:p>
            <a:pPr algn="just">
              <a:defRPr/>
            </a:pPr>
            <a:r>
              <a:rPr lang="es-ES" altLang="es-ES_tradnl" sz="2000" b="1" dirty="0" err="1">
                <a:latin typeface="Times New Roman" charset="0"/>
              </a:rPr>
              <a:t>The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spirit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is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willing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but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the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flesh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is</a:t>
            </a:r>
            <a:r>
              <a:rPr lang="es-ES" altLang="es-ES_tradnl" sz="2000" b="1" dirty="0">
                <a:latin typeface="Times New Roman" charset="0"/>
              </a:rPr>
              <a:t> </a:t>
            </a:r>
            <a:r>
              <a:rPr lang="es-ES" altLang="es-ES_tradnl" sz="2000" b="1" dirty="0" err="1">
                <a:latin typeface="Times New Roman" charset="0"/>
              </a:rPr>
              <a:t>weak</a:t>
            </a:r>
            <a:r>
              <a:rPr lang="es-ES" altLang="es-ES_tradnl" sz="2000" b="1" dirty="0">
                <a:latin typeface="Times New Roman" charset="0"/>
              </a:rPr>
              <a:t>.</a:t>
            </a:r>
          </a:p>
          <a:p>
            <a:pPr algn="just">
              <a:defRPr/>
            </a:pPr>
            <a:endParaRPr lang="es-ES" altLang="es-ES_tradnl" sz="2000" b="1" dirty="0">
              <a:latin typeface="Times New Roman" charset="0"/>
            </a:endParaRPr>
          </a:p>
          <a:p>
            <a:pPr algn="just">
              <a:defRPr/>
            </a:pPr>
            <a:r>
              <a:rPr lang="es-ES" altLang="es-ES_tradnl" sz="2000" dirty="0">
                <a:latin typeface="Times New Roman" charset="0"/>
              </a:rPr>
              <a:t>Equivalente </a:t>
            </a:r>
            <a:r>
              <a:rPr lang="es-ES" altLang="es-ES_tradnl" sz="2000" dirty="0" err="1">
                <a:latin typeface="Times New Roman" charset="0"/>
              </a:rPr>
              <a:t>galego</a:t>
            </a:r>
            <a:r>
              <a:rPr lang="es-ES" altLang="es-ES_tradnl" sz="2000" dirty="0">
                <a:latin typeface="Times New Roman" charset="0"/>
              </a:rPr>
              <a:t>: </a:t>
            </a:r>
            <a:endParaRPr lang="es-ES" altLang="es-ES_tradnl" sz="2000" b="1" dirty="0">
              <a:latin typeface="Times New Roman" charset="0"/>
            </a:endParaRPr>
          </a:p>
          <a:p>
            <a:pPr algn="just">
              <a:defRPr/>
            </a:pPr>
            <a:r>
              <a:rPr lang="es-ES" altLang="es-ES_tradnl" sz="2000" b="1" dirty="0">
                <a:latin typeface="Times New Roman" charset="0"/>
              </a:rPr>
              <a:t>O espíritu é </a:t>
            </a:r>
            <a:r>
              <a:rPr lang="es-ES" altLang="es-ES_tradnl" sz="2000" b="1" dirty="0" err="1">
                <a:latin typeface="Times New Roman" charset="0"/>
              </a:rPr>
              <a:t>forte</a:t>
            </a:r>
            <a:r>
              <a:rPr lang="es-ES" altLang="es-ES_tradnl" sz="2000" b="1" dirty="0">
                <a:latin typeface="Times New Roman" charset="0"/>
              </a:rPr>
              <a:t>, pero a carne é débil</a:t>
            </a:r>
            <a:r>
              <a:rPr lang="es-ES" altLang="es-ES_tradnl" sz="2000" dirty="0">
                <a:latin typeface="Times New Roman" charset="0"/>
              </a:rPr>
              <a:t>.</a:t>
            </a:r>
          </a:p>
          <a:p>
            <a:pPr algn="just">
              <a:defRPr/>
            </a:pPr>
            <a:endParaRPr lang="es-ES" altLang="es-ES_tradnl" sz="2000" dirty="0">
              <a:latin typeface="Times New Roman" charset="0"/>
            </a:endParaRPr>
          </a:p>
          <a:p>
            <a:pPr algn="just">
              <a:defRPr/>
            </a:pPr>
            <a:r>
              <a:rPr lang="es-ES" altLang="es-ES_tradnl" sz="2000" dirty="0">
                <a:latin typeface="Times New Roman" charset="0"/>
              </a:rPr>
              <a:t>Resultado </a:t>
            </a:r>
            <a:r>
              <a:rPr lang="es-ES" altLang="es-ES_tradnl" sz="2000" dirty="0" err="1">
                <a:latin typeface="Times New Roman" charset="0"/>
              </a:rPr>
              <a:t>obtido</a:t>
            </a:r>
            <a:r>
              <a:rPr lang="es-ES" altLang="es-ES_tradnl" sz="2000" dirty="0">
                <a:latin typeface="Times New Roman" charset="0"/>
              </a:rPr>
              <a:t> </a:t>
            </a:r>
            <a:r>
              <a:rPr lang="es-ES" altLang="es-ES_tradnl" sz="2000" dirty="0" err="1">
                <a:latin typeface="Times New Roman" charset="0"/>
              </a:rPr>
              <a:t>despois</a:t>
            </a:r>
            <a:r>
              <a:rPr lang="es-ES" altLang="es-ES_tradnl" sz="2000" dirty="0">
                <a:latin typeface="Times New Roman" charset="0"/>
              </a:rPr>
              <a:t> de traducir ao ruso e volver a traducir ao inglés: </a:t>
            </a:r>
            <a:endParaRPr lang="es-ES" altLang="es-ES_tradnl" sz="2000" b="1" dirty="0">
              <a:latin typeface="Times New Roman" charset="0"/>
            </a:endParaRPr>
          </a:p>
          <a:p>
            <a:pPr algn="just">
              <a:defRPr/>
            </a:pPr>
            <a:r>
              <a:rPr lang="es-ES" altLang="es-ES_tradnl" sz="2000" b="1" dirty="0">
                <a:latin typeface="Times New Roman" charset="0"/>
              </a:rPr>
              <a:t>O vodka é </a:t>
            </a:r>
            <a:r>
              <a:rPr lang="es-ES" altLang="es-ES_tradnl" sz="2000" b="1" dirty="0" err="1">
                <a:latin typeface="Times New Roman" charset="0"/>
              </a:rPr>
              <a:t>bo</a:t>
            </a:r>
            <a:r>
              <a:rPr lang="es-ES" altLang="es-ES_tradnl" sz="2000" b="1" dirty="0">
                <a:latin typeface="Times New Roman" charset="0"/>
              </a:rPr>
              <a:t>, pero o filete está podrido</a:t>
            </a:r>
            <a:r>
              <a:rPr lang="es-ES" altLang="es-ES_tradnl" sz="2000" dirty="0">
                <a:latin typeface="Times New Roman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9"/>
    </mc:Choice>
    <mc:Fallback xmlns="">
      <p:transition spd="slow" advTm="2837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E71B80B6-024C-434C-BD8F-70F530277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F0934E-0290-764B-9574-B63965F91E92}" type="slidenum">
              <a:rPr lang="en-US" altLang="es-ES_tradnl" sz="1200"/>
              <a:pPr/>
              <a:t>60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41314" name="Picture 2" descr="UVI">
            <a:extLst>
              <a:ext uri="{FF2B5EF4-FFF2-40B4-BE49-F238E27FC236}">
                <a16:creationId xmlns:a16="http://schemas.microsoft.com/office/drawing/2014/main" id="{098923DA-58B1-3D4B-B9FF-4B410919E4D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41315" name="Rectangle 3">
            <a:extLst>
              <a:ext uri="{FF2B5EF4-FFF2-40B4-BE49-F238E27FC236}">
                <a16:creationId xmlns:a16="http://schemas.microsoft.com/office/drawing/2014/main" id="{AC93C46A-C99E-3F4A-882C-9D4304C2B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TRADUCIÓN”</a:t>
            </a:r>
            <a:endParaRPr lang="es-ES_tradnl" altLang="es-ES_tradnl" b="1" dirty="0"/>
          </a:p>
        </p:txBody>
      </p:sp>
      <p:sp>
        <p:nvSpPr>
          <p:cNvPr id="141316" name="Rectangle 4">
            <a:extLst>
              <a:ext uri="{FF2B5EF4-FFF2-40B4-BE49-F238E27FC236}">
                <a16:creationId xmlns:a16="http://schemas.microsoft.com/office/drawing/2014/main" id="{89AA509F-4EE4-994F-AA44-787FAA72D0B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96DC6555-0308-0641-96B6-44CD6C108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4 – TRADUCIÓN (TA)</a:t>
            </a:r>
            <a:endParaRPr lang="es-ES_tradnl" altLang="es-ES_tradnl" b="1" dirty="0">
              <a:latin typeface="Times New Roman" charset="0"/>
            </a:endParaRPr>
          </a:p>
        </p:txBody>
      </p:sp>
      <p:sp>
        <p:nvSpPr>
          <p:cNvPr id="141318" name="Text Box 6">
            <a:extLst>
              <a:ext uri="{FF2B5EF4-FFF2-40B4-BE49-F238E27FC236}">
                <a16:creationId xmlns:a16="http://schemas.microsoft.com/office/drawing/2014/main" id="{FD2A3792-E3D1-E443-994E-2698BB088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048000"/>
            <a:ext cx="6858000" cy="246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Aft>
                <a:spcPct val="50000"/>
              </a:spcAft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Tradución (totalmente) automática</a:t>
            </a:r>
          </a:p>
          <a:p>
            <a:pPr>
              <a:spcAft>
                <a:spcPct val="500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“Para equipos profesionais”</a:t>
            </a:r>
          </a:p>
          <a:p>
            <a:pPr>
              <a:spcAft>
                <a:spcPct val="500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“Para PC”</a:t>
            </a:r>
          </a:p>
          <a:p>
            <a:pPr>
              <a:spcAft>
                <a:spcPct val="500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“En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liña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”</a:t>
            </a:r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7E71A352-996E-2347-BF5A-4F27635E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528888"/>
            <a:ext cx="39603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Tradución do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fonte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8"/>
    </mc:Choice>
    <mc:Fallback xmlns="">
      <p:transition spd="slow" advTm="1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1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1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 animBg="1" autoUpdateAnimBg="0"/>
      <p:bldP spid="141318" grpId="0" build="p" autoUpdateAnimBg="0"/>
      <p:bldP spid="141319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número de diapositiva 4">
            <a:extLst>
              <a:ext uri="{FF2B5EF4-FFF2-40B4-BE49-F238E27FC236}">
                <a16:creationId xmlns:a16="http://schemas.microsoft.com/office/drawing/2014/main" id="{114F565F-B7F8-EB43-B2B6-9C4132DAF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B353BB-6DEF-3F4F-BC07-E924F5193C76}" type="slidenum">
              <a:rPr lang="en-US" altLang="es-ES_tradnl" sz="1200"/>
              <a:pPr/>
              <a:t>61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75810" name="Picture 2" descr="UVI">
            <a:extLst>
              <a:ext uri="{FF2B5EF4-FFF2-40B4-BE49-F238E27FC236}">
                <a16:creationId xmlns:a16="http://schemas.microsoft.com/office/drawing/2014/main" id="{CFAC702E-9F13-3640-B604-5D0BFA06DA5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75811" name="Rectangle 3">
            <a:extLst>
              <a:ext uri="{FF2B5EF4-FFF2-40B4-BE49-F238E27FC236}">
                <a16:creationId xmlns:a16="http://schemas.microsoft.com/office/drawing/2014/main" id="{BE2DF7F5-1CCE-CB43-8648-FA36E8793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375812" name="Rectangle 4">
            <a:extLst>
              <a:ext uri="{FF2B5EF4-FFF2-40B4-BE49-F238E27FC236}">
                <a16:creationId xmlns:a16="http://schemas.microsoft.com/office/drawing/2014/main" id="{429C13A3-B347-FE4F-BD88-451F3D533C1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75813" name="Rectangle 5">
            <a:extLst>
              <a:ext uri="{FF2B5EF4-FFF2-40B4-BE49-F238E27FC236}">
                <a16:creationId xmlns:a16="http://schemas.microsoft.com/office/drawing/2014/main" id="{BF582827-9879-D14E-A9FE-6023325C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AUTOMÁTICA “PROFESIONAL”</a:t>
            </a:r>
          </a:p>
        </p:txBody>
      </p:sp>
      <p:grpSp>
        <p:nvGrpSpPr>
          <p:cNvPr id="149510" name="Group 6">
            <a:extLst>
              <a:ext uri="{FF2B5EF4-FFF2-40B4-BE49-F238E27FC236}">
                <a16:creationId xmlns:a16="http://schemas.microsoft.com/office/drawing/2014/main" id="{D5016167-21E8-FA44-BB67-7F4D9A0E786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75815" name="Rectangle 7">
              <a:extLst>
                <a:ext uri="{FF2B5EF4-FFF2-40B4-BE49-F238E27FC236}">
                  <a16:creationId xmlns:a16="http://schemas.microsoft.com/office/drawing/2014/main" id="{ABE8FDC3-4208-B24C-AD06-C146D5CF5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16" name="Text Box 8">
              <a:extLst>
                <a:ext uri="{FF2B5EF4-FFF2-40B4-BE49-F238E27FC236}">
                  <a16:creationId xmlns:a16="http://schemas.microsoft.com/office/drawing/2014/main" id="{E7FF801D-F79C-F848-964F-D27BA7B78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375817" name="Rectangle 9">
            <a:extLst>
              <a:ext uri="{FF2B5EF4-FFF2-40B4-BE49-F238E27FC236}">
                <a16:creationId xmlns:a16="http://schemas.microsoft.com/office/drawing/2014/main" id="{427A5517-1C0B-5648-B2F9-BF32DC86C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49512" name="Group 10">
            <a:extLst>
              <a:ext uri="{FF2B5EF4-FFF2-40B4-BE49-F238E27FC236}">
                <a16:creationId xmlns:a16="http://schemas.microsoft.com/office/drawing/2014/main" id="{F3DA2E79-AC35-D549-9240-AA23CE16569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75819" name="Rectangle 11">
              <a:extLst>
                <a:ext uri="{FF2B5EF4-FFF2-40B4-BE49-F238E27FC236}">
                  <a16:creationId xmlns:a16="http://schemas.microsoft.com/office/drawing/2014/main" id="{7DAB25C6-7668-C046-B317-12B3CAD4E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20" name="Text Box 12">
              <a:extLst>
                <a:ext uri="{FF2B5EF4-FFF2-40B4-BE49-F238E27FC236}">
                  <a16:creationId xmlns:a16="http://schemas.microsoft.com/office/drawing/2014/main" id="{841BE5A4-0DE6-1E4E-85A2-4CFCFC9C4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75821" name="Group 13">
            <a:extLst>
              <a:ext uri="{FF2B5EF4-FFF2-40B4-BE49-F238E27FC236}">
                <a16:creationId xmlns:a16="http://schemas.microsoft.com/office/drawing/2014/main" id="{E70E073C-60FF-2947-8B2A-E940A875CC19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2362200"/>
            <a:ext cx="6172200" cy="3544888"/>
            <a:chOff x="1488" y="1488"/>
            <a:chExt cx="3888" cy="2233"/>
          </a:xfrm>
        </p:grpSpPr>
        <p:grpSp>
          <p:nvGrpSpPr>
            <p:cNvPr id="149514" name="Group 14">
              <a:extLst>
                <a:ext uri="{FF2B5EF4-FFF2-40B4-BE49-F238E27FC236}">
                  <a16:creationId xmlns:a16="http://schemas.microsoft.com/office/drawing/2014/main" id="{5F20C700-51AB-5A4C-8E01-33847D0D80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375823" name="Rectangle 15">
                <a:extLst>
                  <a:ext uri="{FF2B5EF4-FFF2-40B4-BE49-F238E27FC236}">
                    <a16:creationId xmlns:a16="http://schemas.microsoft.com/office/drawing/2014/main" id="{E5326D38-25D5-C041-8CEC-26803BE61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75824" name="Text Box 16">
                <a:extLst>
                  <a:ext uri="{FF2B5EF4-FFF2-40B4-BE49-F238E27FC236}">
                    <a16:creationId xmlns:a16="http://schemas.microsoft.com/office/drawing/2014/main" id="{96E28405-DB85-DF44-A56C-4FAF99504A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sp>
          <p:nvSpPr>
            <p:cNvPr id="375825" name="Rectangle 17">
              <a:extLst>
                <a:ext uri="{FF2B5EF4-FFF2-40B4-BE49-F238E27FC236}">
                  <a16:creationId xmlns:a16="http://schemas.microsoft.com/office/drawing/2014/main" id="{AEA55CA0-ACAD-714B-A513-D41CF5ECD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26" name="Rectangle 18">
              <a:extLst>
                <a:ext uri="{FF2B5EF4-FFF2-40B4-BE49-F238E27FC236}">
                  <a16:creationId xmlns:a16="http://schemas.microsoft.com/office/drawing/2014/main" id="{592E58FA-66EB-164E-9926-B2A06A493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584"/>
              <a:ext cx="912" cy="72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27" name="Text Box 19">
              <a:extLst>
                <a:ext uri="{FF2B5EF4-FFF2-40B4-BE49-F238E27FC236}">
                  <a16:creationId xmlns:a16="http://schemas.microsoft.com/office/drawing/2014/main" id="{125AC96B-462B-E446-91E8-45807759E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766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 dirty="0">
                  <a:latin typeface="Times New Roman" charset="0"/>
                </a:rPr>
                <a:t>ENFOQUE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 dirty="0">
                  <a:latin typeface="Times New Roman" charset="0"/>
                </a:rPr>
                <a:t>DIRECTO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75828" name="Rectangle 20">
              <a:extLst>
                <a:ext uri="{FF2B5EF4-FFF2-40B4-BE49-F238E27FC236}">
                  <a16:creationId xmlns:a16="http://schemas.microsoft.com/office/drawing/2014/main" id="{BC943A89-023D-CA4D-B7C0-406BC438B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688"/>
              <a:ext cx="912" cy="72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29" name="Text Box 21">
              <a:extLst>
                <a:ext uri="{FF2B5EF4-FFF2-40B4-BE49-F238E27FC236}">
                  <a16:creationId xmlns:a16="http://schemas.microsoft.com/office/drawing/2014/main" id="{C4E3341F-E625-744C-942F-3169113B5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870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>
                  <a:latin typeface="Times New Roman" charset="0"/>
                </a:rPr>
                <a:t>ENFOQUE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>
                  <a:latin typeface="Times New Roman" charset="0"/>
                </a:rPr>
                <a:t>MIXTO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5830" name="Rectangle 22">
              <a:extLst>
                <a:ext uri="{FF2B5EF4-FFF2-40B4-BE49-F238E27FC236}">
                  <a16:creationId xmlns:a16="http://schemas.microsoft.com/office/drawing/2014/main" id="{DFD30BB1-A0A5-AF43-A047-E5FED438E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31" name="Text Box 23">
              <a:extLst>
                <a:ext uri="{FF2B5EF4-FFF2-40B4-BE49-F238E27FC236}">
                  <a16:creationId xmlns:a16="http://schemas.microsoft.com/office/drawing/2014/main" id="{F4B4711D-BDAC-0146-B1F2-6943B663E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766"/>
              <a:ext cx="100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 dirty="0">
                  <a:latin typeface="Times New Roman" charset="0"/>
                </a:rPr>
                <a:t>ENFOQUE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 dirty="0">
                  <a:latin typeface="Times New Roman" charset="0"/>
                </a:rPr>
                <a:t>TRANSFERENCIA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75832" name="Rectangle 24">
              <a:extLst>
                <a:ext uri="{FF2B5EF4-FFF2-40B4-BE49-F238E27FC236}">
                  <a16:creationId xmlns:a16="http://schemas.microsoft.com/office/drawing/2014/main" id="{89ED466C-9950-AF45-BADF-787C7876E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584"/>
              <a:ext cx="912" cy="7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33" name="Text Box 25">
              <a:extLst>
                <a:ext uri="{FF2B5EF4-FFF2-40B4-BE49-F238E27FC236}">
                  <a16:creationId xmlns:a16="http://schemas.microsoft.com/office/drawing/2014/main" id="{EFA7FD0C-A82B-AA42-B1FC-30885D043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6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>
                  <a:latin typeface="Times New Roman" charset="0"/>
                </a:rPr>
                <a:t>ENFOQUE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>
                  <a:latin typeface="Times New Roman" charset="0"/>
                </a:rPr>
                <a:t>INTERLINGUA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5834" name="Rectangle 26">
              <a:extLst>
                <a:ext uri="{FF2B5EF4-FFF2-40B4-BE49-F238E27FC236}">
                  <a16:creationId xmlns:a16="http://schemas.microsoft.com/office/drawing/2014/main" id="{754DB6F3-47BA-734E-8D24-47238A277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88"/>
              <a:ext cx="912" cy="7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5835" name="Text Box 27">
              <a:extLst>
                <a:ext uri="{FF2B5EF4-FFF2-40B4-BE49-F238E27FC236}">
                  <a16:creationId xmlns:a16="http://schemas.microsoft.com/office/drawing/2014/main" id="{9B9271B2-D350-AE4D-B848-2ABF56E93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870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 dirty="0">
                  <a:latin typeface="Times New Roman" charset="0"/>
                </a:rPr>
                <a:t>ENFOQUE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200" b="1" dirty="0">
                  <a:latin typeface="Times New Roman" charset="0"/>
                </a:rPr>
                <a:t>SUBLINGUAXE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75836" name="Text Box 28">
              <a:extLst>
                <a:ext uri="{FF2B5EF4-FFF2-40B4-BE49-F238E27FC236}">
                  <a16:creationId xmlns:a16="http://schemas.microsoft.com/office/drawing/2014/main" id="{85A69047-7FC0-7A4A-BA70-7651C2304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2343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SYSTRAN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5837" name="Text Box 29">
              <a:extLst>
                <a:ext uri="{FF2B5EF4-FFF2-40B4-BE49-F238E27FC236}">
                  <a16:creationId xmlns:a16="http://schemas.microsoft.com/office/drawing/2014/main" id="{50E8DA1D-C7F9-E441-A034-01B44FA87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35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SUSY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5838" name="Text Box 30">
              <a:extLst>
                <a:ext uri="{FF2B5EF4-FFF2-40B4-BE49-F238E27FC236}">
                  <a16:creationId xmlns:a16="http://schemas.microsoft.com/office/drawing/2014/main" id="{F40600B8-EB7D-C44D-8AC1-46B9DF104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343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DLT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5839" name="Text Box 31">
              <a:extLst>
                <a:ext uri="{FF2B5EF4-FFF2-40B4-BE49-F238E27FC236}">
                  <a16:creationId xmlns:a16="http://schemas.microsoft.com/office/drawing/2014/main" id="{7778FDD7-3503-C045-B6E4-6ED33C8A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56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EUROTRA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5840" name="Text Box 32">
              <a:extLst>
                <a:ext uri="{FF2B5EF4-FFF2-40B4-BE49-F238E27FC236}">
                  <a16:creationId xmlns:a16="http://schemas.microsoft.com/office/drawing/2014/main" id="{DB8B24CF-275C-8149-905F-7AAD8D004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456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MÉTÉO</a:t>
              </a:r>
              <a:endParaRPr lang="es-ES_tradnl" altLang="es-ES_tradnl">
                <a:latin typeface="Times New Roman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0"/>
    </mc:Choice>
    <mc:Fallback xmlns="">
      <p:transition spd="slow" advTm="1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4BF7B35D-95BF-9C41-8CB9-4E8162051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4EDAEF-0662-6A46-BB1C-8DA1BA873399}" type="slidenum">
              <a:rPr lang="en-US" altLang="es-ES_tradnl" sz="1200"/>
              <a:pPr/>
              <a:t>62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71714" name="Picture 2" descr="UVI">
            <a:extLst>
              <a:ext uri="{FF2B5EF4-FFF2-40B4-BE49-F238E27FC236}">
                <a16:creationId xmlns:a16="http://schemas.microsoft.com/office/drawing/2014/main" id="{A3A25986-3167-364D-8D3A-9E46DAF6687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71715" name="Rectangle 3">
            <a:extLst>
              <a:ext uri="{FF2B5EF4-FFF2-40B4-BE49-F238E27FC236}">
                <a16:creationId xmlns:a16="http://schemas.microsoft.com/office/drawing/2014/main" id="{478662F5-F063-5647-882E-F48557304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371716" name="Rectangle 4">
            <a:extLst>
              <a:ext uri="{FF2B5EF4-FFF2-40B4-BE49-F238E27FC236}">
                <a16:creationId xmlns:a16="http://schemas.microsoft.com/office/drawing/2014/main" id="{C5142E8C-EE84-974D-916F-1949C1477F9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71717" name="Rectangle 5">
            <a:extLst>
              <a:ext uri="{FF2B5EF4-FFF2-40B4-BE49-F238E27FC236}">
                <a16:creationId xmlns:a16="http://schemas.microsoft.com/office/drawing/2014/main" id="{E48914F2-C219-3C45-B44C-0A44B77DB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AUTOMÁTICA “PARA PC”</a:t>
            </a:r>
          </a:p>
        </p:txBody>
      </p:sp>
      <p:grpSp>
        <p:nvGrpSpPr>
          <p:cNvPr id="151558" name="Group 6">
            <a:extLst>
              <a:ext uri="{FF2B5EF4-FFF2-40B4-BE49-F238E27FC236}">
                <a16:creationId xmlns:a16="http://schemas.microsoft.com/office/drawing/2014/main" id="{9F68C377-5C08-5C4B-A028-8EF5D9D2947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71719" name="Rectangle 7">
              <a:extLst>
                <a:ext uri="{FF2B5EF4-FFF2-40B4-BE49-F238E27FC236}">
                  <a16:creationId xmlns:a16="http://schemas.microsoft.com/office/drawing/2014/main" id="{D82826C4-B6D3-AA42-B850-39D3AC5F4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1720" name="Text Box 8">
              <a:extLst>
                <a:ext uri="{FF2B5EF4-FFF2-40B4-BE49-F238E27FC236}">
                  <a16:creationId xmlns:a16="http://schemas.microsoft.com/office/drawing/2014/main" id="{2777EB0C-78E6-1B48-A2D5-DD484D9D1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371721" name="Rectangle 9">
            <a:extLst>
              <a:ext uri="{FF2B5EF4-FFF2-40B4-BE49-F238E27FC236}">
                <a16:creationId xmlns:a16="http://schemas.microsoft.com/office/drawing/2014/main" id="{ADA9B754-61AD-CE43-A9E8-C49E562E1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51560" name="Group 52">
            <a:extLst>
              <a:ext uri="{FF2B5EF4-FFF2-40B4-BE49-F238E27FC236}">
                <a16:creationId xmlns:a16="http://schemas.microsoft.com/office/drawing/2014/main" id="{43C68B3A-F708-E44C-9BEB-506B16A94598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71765" name="Rectangle 53">
              <a:extLst>
                <a:ext uri="{FF2B5EF4-FFF2-40B4-BE49-F238E27FC236}">
                  <a16:creationId xmlns:a16="http://schemas.microsoft.com/office/drawing/2014/main" id="{1BD0F9D1-690B-2049-A40B-43E091570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1766" name="Text Box 54">
              <a:extLst>
                <a:ext uri="{FF2B5EF4-FFF2-40B4-BE49-F238E27FC236}">
                  <a16:creationId xmlns:a16="http://schemas.microsoft.com/office/drawing/2014/main" id="{A34A282C-9898-8B40-AAA7-17B679218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71763" name="Group 51">
            <a:extLst>
              <a:ext uri="{FF2B5EF4-FFF2-40B4-BE49-F238E27FC236}">
                <a16:creationId xmlns:a16="http://schemas.microsoft.com/office/drawing/2014/main" id="{90CAB475-2CCD-CF4B-B365-BDA547A4E229}"/>
              </a:ext>
            </a:extLst>
          </p:cNvPr>
          <p:cNvGrpSpPr>
            <a:grpSpLocks/>
          </p:cNvGrpSpPr>
          <p:nvPr/>
        </p:nvGrpSpPr>
        <p:grpSpPr bwMode="auto">
          <a:xfrm>
            <a:off x="2359025" y="2362200"/>
            <a:ext cx="6173788" cy="3544888"/>
            <a:chOff x="1487" y="1488"/>
            <a:chExt cx="3889" cy="2233"/>
          </a:xfrm>
        </p:grpSpPr>
        <p:grpSp>
          <p:nvGrpSpPr>
            <p:cNvPr id="151562" name="Group 10">
              <a:extLst>
                <a:ext uri="{FF2B5EF4-FFF2-40B4-BE49-F238E27FC236}">
                  <a16:creationId xmlns:a16="http://schemas.microsoft.com/office/drawing/2014/main" id="{40105758-943F-0443-AFE3-49AB3DB29E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371723" name="Rectangle 11">
                <a:extLst>
                  <a:ext uri="{FF2B5EF4-FFF2-40B4-BE49-F238E27FC236}">
                    <a16:creationId xmlns:a16="http://schemas.microsoft.com/office/drawing/2014/main" id="{F90EBAA9-E10E-4543-8CCE-962ED04CD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71724" name="Text Box 12">
                <a:extLst>
                  <a:ext uri="{FF2B5EF4-FFF2-40B4-BE49-F238E27FC236}">
                    <a16:creationId xmlns:a16="http://schemas.microsoft.com/office/drawing/2014/main" id="{53B45EF9-2B42-7040-99B7-B7E128B626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grpSp>
          <p:nvGrpSpPr>
            <p:cNvPr id="151563" name="Group 14">
              <a:extLst>
                <a:ext uri="{FF2B5EF4-FFF2-40B4-BE49-F238E27FC236}">
                  <a16:creationId xmlns:a16="http://schemas.microsoft.com/office/drawing/2014/main" id="{494DD0F5-22F6-1846-8432-14D0D5BE1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7" y="1488"/>
              <a:ext cx="3888" cy="2233"/>
              <a:chOff x="1488" y="1488"/>
              <a:chExt cx="3888" cy="2233"/>
            </a:xfrm>
          </p:grpSpPr>
          <p:sp>
            <p:nvSpPr>
              <p:cNvPr id="371727" name="Rectangle 15">
                <a:extLst>
                  <a:ext uri="{FF2B5EF4-FFF2-40B4-BE49-F238E27FC236}">
                    <a16:creationId xmlns:a16="http://schemas.microsoft.com/office/drawing/2014/main" id="{79BDCEDE-40F1-A041-B754-CCDA3FE6C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71728" name="Text Box 16">
                <a:extLst>
                  <a:ext uri="{FF2B5EF4-FFF2-40B4-BE49-F238E27FC236}">
                    <a16:creationId xmlns:a16="http://schemas.microsoft.com/office/drawing/2014/main" id="{FF8C7D71-B208-D64E-B379-EEB64501A9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grpSp>
          <p:nvGrpSpPr>
            <p:cNvPr id="151564" name="Group 17">
              <a:extLst>
                <a:ext uri="{FF2B5EF4-FFF2-40B4-BE49-F238E27FC236}">
                  <a16:creationId xmlns:a16="http://schemas.microsoft.com/office/drawing/2014/main" id="{4638E16A-8E2F-584A-86E8-6302526DF3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7" y="1488"/>
              <a:ext cx="3888" cy="2233"/>
              <a:chOff x="1488" y="1488"/>
              <a:chExt cx="3888" cy="2233"/>
            </a:xfrm>
          </p:grpSpPr>
          <p:sp>
            <p:nvSpPr>
              <p:cNvPr id="371730" name="Rectangle 18">
                <a:extLst>
                  <a:ext uri="{FF2B5EF4-FFF2-40B4-BE49-F238E27FC236}">
                    <a16:creationId xmlns:a16="http://schemas.microsoft.com/office/drawing/2014/main" id="{B30EDFFC-ED71-5740-8CFD-0A77C282E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71731" name="Text Box 19">
                <a:extLst>
                  <a:ext uri="{FF2B5EF4-FFF2-40B4-BE49-F238E27FC236}">
                    <a16:creationId xmlns:a16="http://schemas.microsoft.com/office/drawing/2014/main" id="{68F747E6-4043-9445-A79D-B15FEBB832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sp>
          <p:nvSpPr>
            <p:cNvPr id="371732" name="Rectangle 20">
              <a:extLst>
                <a:ext uri="{FF2B5EF4-FFF2-40B4-BE49-F238E27FC236}">
                  <a16:creationId xmlns:a16="http://schemas.microsoft.com/office/drawing/2014/main" id="{02B978AB-C553-E940-B644-12ECD5846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1733" name="Text Box 21">
              <a:extLst>
                <a:ext uri="{FF2B5EF4-FFF2-40B4-BE49-F238E27FC236}">
                  <a16:creationId xmlns:a16="http://schemas.microsoft.com/office/drawing/2014/main" id="{3E02ECBF-49E6-9345-B959-FBAFD4F65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3426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Telegraph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1734" name="Text Box 22">
              <a:extLst>
                <a:ext uri="{FF2B5EF4-FFF2-40B4-BE49-F238E27FC236}">
                  <a16:creationId xmlns:a16="http://schemas.microsoft.com/office/drawing/2014/main" id="{5CFE7C8D-A339-BD45-8F20-8202DB67C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" y="3426"/>
              <a:ext cx="9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WorldLingo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1735" name="Text Box 23">
              <a:extLst>
                <a:ext uri="{FF2B5EF4-FFF2-40B4-BE49-F238E27FC236}">
                  <a16:creationId xmlns:a16="http://schemas.microsoft.com/office/drawing/2014/main" id="{B11F7324-AF35-3D49-AC3B-6E81582F6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2387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Reverso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1743" name="Text Box 31">
              <a:extLst>
                <a:ext uri="{FF2B5EF4-FFF2-40B4-BE49-F238E27FC236}">
                  <a16:creationId xmlns:a16="http://schemas.microsoft.com/office/drawing/2014/main" id="{3BF981BD-870E-B645-AA23-A92D030A0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343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Babel Fish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1744" name="Text Box 32">
              <a:extLst>
                <a:ext uri="{FF2B5EF4-FFF2-40B4-BE49-F238E27FC236}">
                  <a16:creationId xmlns:a16="http://schemas.microsoft.com/office/drawing/2014/main" id="{F6DF864D-B874-6945-AFAF-804A5B892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2387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Systran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371747" name="Text Box 35">
              <a:extLst>
                <a:ext uri="{FF2B5EF4-FFF2-40B4-BE49-F238E27FC236}">
                  <a16:creationId xmlns:a16="http://schemas.microsoft.com/office/drawing/2014/main" id="{98F064BE-8A0A-8D44-9686-E87D94156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2387"/>
              <a:ext cx="11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Power Translator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51572" name="Picture 40" descr="Systran Personal V5">
              <a:extLst>
                <a:ext uri="{FF2B5EF4-FFF2-40B4-BE49-F238E27FC236}">
                  <a16:creationId xmlns:a16="http://schemas.microsoft.com/office/drawing/2014/main" id="{47EB16A1-D875-3F49-92E0-FE0BC476E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616"/>
              <a:ext cx="62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73" name="Picture 42" descr="POWER TRANSLATOR PROFESIONAL 9">
              <a:extLst>
                <a:ext uri="{FF2B5EF4-FFF2-40B4-BE49-F238E27FC236}">
                  <a16:creationId xmlns:a16="http://schemas.microsoft.com/office/drawing/2014/main" id="{C9E288AE-09D2-244D-9D2B-DB6D2BD17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" y="1661"/>
              <a:ext cx="565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74" name="Picture 44" descr="TRADUCTOR REVERSO PROFESIONAL FRANCES/ESPAÑOL-ESPAÑOL/FRANCES">
              <a:extLst>
                <a:ext uri="{FF2B5EF4-FFF2-40B4-BE49-F238E27FC236}">
                  <a16:creationId xmlns:a16="http://schemas.microsoft.com/office/drawing/2014/main" id="{A5A7D093-297C-C740-9077-52DFED695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" y="1616"/>
              <a:ext cx="705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75" name="Picture 46" descr="telegraph">
              <a:extLst>
                <a:ext uri="{FF2B5EF4-FFF2-40B4-BE49-F238E27FC236}">
                  <a16:creationId xmlns:a16="http://schemas.microsoft.com/office/drawing/2014/main" id="{BB85DABC-D165-D347-A5CC-24651F485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751"/>
              <a:ext cx="635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76" name="Picture 48" descr="babelfish">
              <a:hlinkClick r:id="rId9"/>
              <a:extLst>
                <a:ext uri="{FF2B5EF4-FFF2-40B4-BE49-F238E27FC236}">
                  <a16:creationId xmlns:a16="http://schemas.microsoft.com/office/drawing/2014/main" id="{B9F874F8-E823-2D43-8A1C-B7C409669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750"/>
              <a:ext cx="635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77" name="Picture 50" descr="worldlingo_big">
              <a:extLst>
                <a:ext uri="{FF2B5EF4-FFF2-40B4-BE49-F238E27FC236}">
                  <a16:creationId xmlns:a16="http://schemas.microsoft.com/office/drawing/2014/main" id="{DBEED30D-D532-2E42-96D4-AA1BE2234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2704"/>
              <a:ext cx="583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"/>
    </mc:Choice>
    <mc:Fallback xmlns="">
      <p:transition spd="slow" advTm="4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número de diapositiva 4">
            <a:extLst>
              <a:ext uri="{FF2B5EF4-FFF2-40B4-BE49-F238E27FC236}">
                <a16:creationId xmlns:a16="http://schemas.microsoft.com/office/drawing/2014/main" id="{F7272327-74C2-AE49-821A-9974F3B50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239A76-A33C-454C-B104-18B7E38BDBE1}" type="slidenum">
              <a:rPr lang="en-US" altLang="es-ES_tradnl" sz="1200"/>
              <a:pPr/>
              <a:t>63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77858" name="Picture 2" descr="UVI">
            <a:extLst>
              <a:ext uri="{FF2B5EF4-FFF2-40B4-BE49-F238E27FC236}">
                <a16:creationId xmlns:a16="http://schemas.microsoft.com/office/drawing/2014/main" id="{1E1A72E6-95E3-644B-B415-80FA5732B3D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77859" name="Rectangle 3">
            <a:extLst>
              <a:ext uri="{FF2B5EF4-FFF2-40B4-BE49-F238E27FC236}">
                <a16:creationId xmlns:a16="http://schemas.microsoft.com/office/drawing/2014/main" id="{891B2792-7E81-E945-81AE-68AB20336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377860" name="Rectangle 4">
            <a:extLst>
              <a:ext uri="{FF2B5EF4-FFF2-40B4-BE49-F238E27FC236}">
                <a16:creationId xmlns:a16="http://schemas.microsoft.com/office/drawing/2014/main" id="{5EB59288-D5A7-FA49-9E37-408BD4BB89F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77861" name="Rectangle 5">
            <a:extLst>
              <a:ext uri="{FF2B5EF4-FFF2-40B4-BE49-F238E27FC236}">
                <a16:creationId xmlns:a16="http://schemas.microsoft.com/office/drawing/2014/main" id="{43D1B2BF-6BC0-E647-A68D-6948C9F5F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AUTOMÁTICA “PARA PC”</a:t>
            </a:r>
          </a:p>
        </p:txBody>
      </p:sp>
      <p:grpSp>
        <p:nvGrpSpPr>
          <p:cNvPr id="153606" name="Group 6">
            <a:extLst>
              <a:ext uri="{FF2B5EF4-FFF2-40B4-BE49-F238E27FC236}">
                <a16:creationId xmlns:a16="http://schemas.microsoft.com/office/drawing/2014/main" id="{861BDF7D-A3B5-774C-8661-79F72F9A145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77863" name="Rectangle 7">
              <a:extLst>
                <a:ext uri="{FF2B5EF4-FFF2-40B4-BE49-F238E27FC236}">
                  <a16:creationId xmlns:a16="http://schemas.microsoft.com/office/drawing/2014/main" id="{7738A7C8-2FDD-F746-BE40-A11EF8671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7864" name="Text Box 8">
              <a:extLst>
                <a:ext uri="{FF2B5EF4-FFF2-40B4-BE49-F238E27FC236}">
                  <a16:creationId xmlns:a16="http://schemas.microsoft.com/office/drawing/2014/main" id="{0B18C41E-4862-FC49-B71B-45699D70E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53607" name="Group 9">
            <a:extLst>
              <a:ext uri="{FF2B5EF4-FFF2-40B4-BE49-F238E27FC236}">
                <a16:creationId xmlns:a16="http://schemas.microsoft.com/office/drawing/2014/main" id="{7BD81A88-54A3-8F42-9769-CDB670DA7A73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77866" name="Rectangle 10">
              <a:extLst>
                <a:ext uri="{FF2B5EF4-FFF2-40B4-BE49-F238E27FC236}">
                  <a16:creationId xmlns:a16="http://schemas.microsoft.com/office/drawing/2014/main" id="{BE8D022B-88E6-E140-BD94-FA342299A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7867" name="Text Box 11">
              <a:extLst>
                <a:ext uri="{FF2B5EF4-FFF2-40B4-BE49-F238E27FC236}">
                  <a16:creationId xmlns:a16="http://schemas.microsoft.com/office/drawing/2014/main" id="{4802CE77-DF55-E445-84A8-7627CAFB8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377868" name="Rectangle 12">
            <a:extLst>
              <a:ext uri="{FF2B5EF4-FFF2-40B4-BE49-F238E27FC236}">
                <a16:creationId xmlns:a16="http://schemas.microsoft.com/office/drawing/2014/main" id="{E20BAEEB-5FF4-FE4B-B083-57CB8EA3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377869" name="Group 13">
            <a:extLst>
              <a:ext uri="{FF2B5EF4-FFF2-40B4-BE49-F238E27FC236}">
                <a16:creationId xmlns:a16="http://schemas.microsoft.com/office/drawing/2014/main" id="{91320945-07BB-BB40-8ECF-84927A1551F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77870" name="Rectangle 14">
              <a:extLst>
                <a:ext uri="{FF2B5EF4-FFF2-40B4-BE49-F238E27FC236}">
                  <a16:creationId xmlns:a16="http://schemas.microsoft.com/office/drawing/2014/main" id="{D8829CF9-8C43-DF41-81F3-D6DA1BD21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153611" name="Group 15">
              <a:extLst>
                <a:ext uri="{FF2B5EF4-FFF2-40B4-BE49-F238E27FC236}">
                  <a16:creationId xmlns:a16="http://schemas.microsoft.com/office/drawing/2014/main" id="{1C5D421B-AFB3-7947-BF75-0AF760AED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612"/>
              <a:ext cx="3744" cy="1881"/>
              <a:chOff x="1632" y="1612"/>
              <a:chExt cx="3744" cy="1881"/>
            </a:xfrm>
          </p:grpSpPr>
          <p:sp>
            <p:nvSpPr>
              <p:cNvPr id="377872" name="Text Box 16">
                <a:extLst>
                  <a:ext uri="{FF2B5EF4-FFF2-40B4-BE49-F238E27FC236}">
                    <a16:creationId xmlns:a16="http://schemas.microsoft.com/office/drawing/2014/main" id="{7B6F0AB3-3349-E64C-A120-D320037556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3262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>
                    <a:latin typeface="Times New Roman" charset="0"/>
                  </a:rPr>
                  <a:t>Power Traslator Pro(fessional)</a:t>
                </a:r>
                <a:endParaRPr lang="es-ES_tradnl" altLang="es-ES_tradnl">
                  <a:latin typeface="Times New Roman" charset="0"/>
                </a:endParaRPr>
              </a:p>
            </p:txBody>
          </p:sp>
          <p:sp>
            <p:nvSpPr>
              <p:cNvPr id="377873" name="Text Box 17">
                <a:extLst>
                  <a:ext uri="{FF2B5EF4-FFF2-40B4-BE49-F238E27FC236}">
                    <a16:creationId xmlns:a16="http://schemas.microsoft.com/office/drawing/2014/main" id="{3DD86B67-4C67-D843-978E-D3BD77D2B4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1626"/>
                <a:ext cx="1536" cy="1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190500" indent="-1905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s-ES_tradnl" altLang="es-ES_tradnl" sz="1800" dirty="0"/>
                  <a:t>DICIONARIOS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  <a:defRPr/>
                </a:pPr>
                <a:r>
                  <a:rPr lang="es-ES_tradnl" altLang="es-ES_tradnl" sz="1800" dirty="0"/>
                  <a:t>Entradas rápidas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  <a:defRPr/>
                </a:pPr>
                <a:r>
                  <a:rPr lang="es-ES_tradnl" altLang="es-ES_tradnl" sz="1800" dirty="0"/>
                  <a:t>Simples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  <a:defRPr/>
                </a:pPr>
                <a:r>
                  <a:rPr lang="es-ES_tradnl" altLang="es-ES_tradnl" sz="1800" dirty="0"/>
                  <a:t>Unidades Semánticas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  <a:defRPr/>
                </a:pPr>
                <a:endParaRPr lang="es-ES_tradnl" altLang="es-ES_tradnl" sz="1800" dirty="0"/>
              </a:p>
              <a:p>
                <a:pPr>
                  <a:spcBef>
                    <a:spcPct val="50000"/>
                  </a:spcBef>
                  <a:defRPr/>
                </a:pPr>
                <a:r>
                  <a:rPr lang="es-ES_tradnl" altLang="es-ES_tradnl" sz="1800" dirty="0">
                    <a:solidFill>
                      <a:srgbClr val="FF0066"/>
                    </a:solidFill>
                  </a:rPr>
                  <a:t>PRE-/POST-EDICIÓN</a:t>
                </a:r>
                <a:endParaRPr lang="es-ES_tradnl" altLang="es-ES_tradnl" sz="1800" dirty="0"/>
              </a:p>
            </p:txBody>
          </p:sp>
          <p:graphicFrame>
            <p:nvGraphicFramePr>
              <p:cNvPr id="153614" name="Object 18">
                <a:extLst>
                  <a:ext uri="{FF2B5EF4-FFF2-40B4-BE49-F238E27FC236}">
                    <a16:creationId xmlns:a16="http://schemas.microsoft.com/office/drawing/2014/main" id="{B13F2E1D-BF9B-DE45-B05B-EC6053FBB7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32" y="1612"/>
              <a:ext cx="2160" cy="15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41" name="Imagen de mapa de bits" r:id="rId6" imgW="5080000" imgH="3657600" progId="Paint.Picture">
                      <p:embed/>
                    </p:oleObj>
                  </mc:Choice>
                  <mc:Fallback>
                    <p:oleObj name="Imagen de mapa de bits" r:id="rId6" imgW="5080000" imgH="3657600" progId="Paint.Picture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2" y="1612"/>
                            <a:ext cx="2160" cy="155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"/>
    </mc:Choice>
    <mc:Fallback xmlns="">
      <p:transition spd="slow" advTm="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AC56F225-F1F9-2D4A-A0CF-AB3F0FABB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749047BE-C030-0646-B3F7-87CB5B32206F}" type="slidenum">
              <a:rPr lang="en-US" altLang="es-ES_tradnl"/>
              <a:pPr>
                <a:defRPr/>
              </a:pPr>
              <a:t>64</a:t>
            </a:fld>
            <a:r>
              <a:rPr lang="en-US" altLang="es-ES_tradnl" dirty="0"/>
              <a:t> - 84</a:t>
            </a:r>
          </a:p>
        </p:txBody>
      </p:sp>
      <p:pic>
        <p:nvPicPr>
          <p:cNvPr id="379906" name="Picture 2" descr="UVI">
            <a:extLst>
              <a:ext uri="{FF2B5EF4-FFF2-40B4-BE49-F238E27FC236}">
                <a16:creationId xmlns:a16="http://schemas.microsoft.com/office/drawing/2014/main" id="{90E5AF27-4EE4-6F42-A351-CF2E2884E8D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79907" name="Rectangle 3">
            <a:extLst>
              <a:ext uri="{FF2B5EF4-FFF2-40B4-BE49-F238E27FC236}">
                <a16:creationId xmlns:a16="http://schemas.microsoft.com/office/drawing/2014/main" id="{A3E32AE6-27E8-FB43-B929-C798ED70B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379908" name="Rectangle 4">
            <a:extLst>
              <a:ext uri="{FF2B5EF4-FFF2-40B4-BE49-F238E27FC236}">
                <a16:creationId xmlns:a16="http://schemas.microsoft.com/office/drawing/2014/main" id="{20867266-7200-E347-B4EA-59C2480492A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79909" name="Rectangle 5">
            <a:extLst>
              <a:ext uri="{FF2B5EF4-FFF2-40B4-BE49-F238E27FC236}">
                <a16:creationId xmlns:a16="http://schemas.microsoft.com/office/drawing/2014/main" id="{B87C42D8-D43C-2B40-8CC3-12C3278DF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AUTOMÁTICA “EN LIÑA”</a:t>
            </a:r>
          </a:p>
        </p:txBody>
      </p:sp>
      <p:grpSp>
        <p:nvGrpSpPr>
          <p:cNvPr id="157702" name="Group 6">
            <a:extLst>
              <a:ext uri="{FF2B5EF4-FFF2-40B4-BE49-F238E27FC236}">
                <a16:creationId xmlns:a16="http://schemas.microsoft.com/office/drawing/2014/main" id="{65C9285A-4433-8845-B8EA-DF5E72BAD71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79911" name="Rectangle 7">
              <a:extLst>
                <a:ext uri="{FF2B5EF4-FFF2-40B4-BE49-F238E27FC236}">
                  <a16:creationId xmlns:a16="http://schemas.microsoft.com/office/drawing/2014/main" id="{35CCDFC1-3474-384C-A655-858B5E11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12" name="Text Box 8">
              <a:extLst>
                <a:ext uri="{FF2B5EF4-FFF2-40B4-BE49-F238E27FC236}">
                  <a16:creationId xmlns:a16="http://schemas.microsoft.com/office/drawing/2014/main" id="{77C34C66-E81C-CD42-9A20-ACB4CFA93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379913" name="Group 9">
            <a:extLst>
              <a:ext uri="{FF2B5EF4-FFF2-40B4-BE49-F238E27FC236}">
                <a16:creationId xmlns:a16="http://schemas.microsoft.com/office/drawing/2014/main" id="{BED2E9E5-5C63-7746-9318-5E884134D4B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79914" name="Rectangle 10">
              <a:extLst>
                <a:ext uri="{FF2B5EF4-FFF2-40B4-BE49-F238E27FC236}">
                  <a16:creationId xmlns:a16="http://schemas.microsoft.com/office/drawing/2014/main" id="{C6064434-468C-9D4A-8DF4-194B2C7E0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15" name="Text Box 11">
              <a:extLst>
                <a:ext uri="{FF2B5EF4-FFF2-40B4-BE49-F238E27FC236}">
                  <a16:creationId xmlns:a16="http://schemas.microsoft.com/office/drawing/2014/main" id="{62195443-A655-ED42-A459-D1731B989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379916" name="Picture 12">
              <a:extLst>
                <a:ext uri="{FF2B5EF4-FFF2-40B4-BE49-F238E27FC236}">
                  <a16:creationId xmlns:a16="http://schemas.microsoft.com/office/drawing/2014/main" id="{DFFC923F-2763-0241-A55F-84C56CDA1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57704" name="Group 13">
            <a:extLst>
              <a:ext uri="{FF2B5EF4-FFF2-40B4-BE49-F238E27FC236}">
                <a16:creationId xmlns:a16="http://schemas.microsoft.com/office/drawing/2014/main" id="{20302816-CA37-F049-BCB0-C97A24B4A32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79918" name="Rectangle 14">
              <a:extLst>
                <a:ext uri="{FF2B5EF4-FFF2-40B4-BE49-F238E27FC236}">
                  <a16:creationId xmlns:a16="http://schemas.microsoft.com/office/drawing/2014/main" id="{0E0E5C0B-481E-BF4E-B61C-C6EE050CC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19" name="Text Box 15">
              <a:extLst>
                <a:ext uri="{FF2B5EF4-FFF2-40B4-BE49-F238E27FC236}">
                  <a16:creationId xmlns:a16="http://schemas.microsoft.com/office/drawing/2014/main" id="{0C1CC680-B009-2E4F-8B36-4CB106CAB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2760268-5E73-2942-B4B5-B4B2A3729CD4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57438"/>
            <a:ext cx="6172200" cy="3544887"/>
            <a:chOff x="2362200" y="2362200"/>
            <a:chExt cx="6172201" cy="3544889"/>
          </a:xfrm>
        </p:grpSpPr>
        <p:sp>
          <p:nvSpPr>
            <p:cNvPr id="379925" name="Rectangle 21">
              <a:extLst>
                <a:ext uri="{FF2B5EF4-FFF2-40B4-BE49-F238E27FC236}">
                  <a16:creationId xmlns:a16="http://schemas.microsoft.com/office/drawing/2014/main" id="{70718A60-8346-5E49-AC91-7A99813D5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362200"/>
              <a:ext cx="6172201" cy="35448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27" name="Text Box 23">
              <a:extLst>
                <a:ext uri="{FF2B5EF4-FFF2-40B4-BE49-F238E27FC236}">
                  <a16:creationId xmlns:a16="http://schemas.microsoft.com/office/drawing/2014/main" id="{C5090A94-9871-A94A-831E-E38271D0E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413" y="3846513"/>
              <a:ext cx="2438400" cy="2030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0500" indent="-19050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s-ES_tradnl" altLang="es-ES_tradnl" sz="1800" dirty="0"/>
                <a:t>DICIONARIOS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dirty="0"/>
                <a:t>Entradas rápidas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dirty="0"/>
                <a:t>Simples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dirty="0"/>
                <a:t>Unidades Semánticas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s-ES_tradnl" altLang="es-ES_tradnl" sz="1800" dirty="0">
                  <a:solidFill>
                    <a:srgbClr val="FF0066"/>
                  </a:solidFill>
                </a:rPr>
                <a:t>PRE-/POST-EDICIÓN</a:t>
              </a:r>
            </a:p>
          </p:txBody>
        </p:sp>
        <p:pic>
          <p:nvPicPr>
            <p:cNvPr id="157708" name="Imagen 2">
              <a:extLst>
                <a:ext uri="{FF2B5EF4-FFF2-40B4-BE49-F238E27FC236}">
                  <a16:creationId xmlns:a16="http://schemas.microsoft.com/office/drawing/2014/main" id="{338BE35F-2276-4942-93AF-9ACF653E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552" y="2487116"/>
              <a:ext cx="3549890" cy="13588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709" name="Imagen 3">
              <a:extLst>
                <a:ext uri="{FF2B5EF4-FFF2-40B4-BE49-F238E27FC236}">
                  <a16:creationId xmlns:a16="http://schemas.microsoft.com/office/drawing/2014/main" id="{F61F5F92-C2EE-6244-9788-DE3864233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70863"/>
              <a:ext cx="3531144" cy="18321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710" name="Imagen 4">
              <a:extLst>
                <a:ext uri="{FF2B5EF4-FFF2-40B4-BE49-F238E27FC236}">
                  <a16:creationId xmlns:a16="http://schemas.microsoft.com/office/drawing/2014/main" id="{E71652DC-6922-2945-94EA-D1EB0738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492895"/>
              <a:ext cx="2223813" cy="1111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E48C0CF8-88D5-5840-B489-A6A411BD8587}"/>
              </a:ext>
            </a:extLst>
          </p:cNvPr>
          <p:cNvGrpSpPr/>
          <p:nvPr/>
        </p:nvGrpSpPr>
        <p:grpSpPr>
          <a:xfrm>
            <a:off x="3350342" y="3010933"/>
            <a:ext cx="304800" cy="2667000"/>
            <a:chOff x="3350342" y="3010933"/>
            <a:chExt cx="304800" cy="2667000"/>
          </a:xfrm>
        </p:grpSpPr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7B12A531-D8C8-6844-B0C0-523E9FD764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39835">
              <a:off x="3350342" y="3010933"/>
              <a:ext cx="304800" cy="2667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DB7068B8-66E6-434C-AE26-1C8532506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0165" flipH="1">
              <a:off x="3350342" y="3010933"/>
              <a:ext cx="304800" cy="2667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AC56F225-F1F9-2D4A-A0CF-AB3F0FABB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749047BE-C030-0646-B3F7-87CB5B32206F}" type="slidenum">
              <a:rPr lang="en-US" altLang="es-ES_tradnl"/>
              <a:pPr>
                <a:defRPr/>
              </a:pPr>
              <a:t>65</a:t>
            </a:fld>
            <a:r>
              <a:rPr lang="en-US" altLang="es-ES_tradnl" dirty="0"/>
              <a:t> - 84</a:t>
            </a:r>
          </a:p>
        </p:txBody>
      </p:sp>
      <p:pic>
        <p:nvPicPr>
          <p:cNvPr id="379906" name="Picture 2" descr="UVI">
            <a:extLst>
              <a:ext uri="{FF2B5EF4-FFF2-40B4-BE49-F238E27FC236}">
                <a16:creationId xmlns:a16="http://schemas.microsoft.com/office/drawing/2014/main" id="{90E5AF27-4EE4-6F42-A351-CF2E2884E8D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79907" name="Rectangle 3">
            <a:extLst>
              <a:ext uri="{FF2B5EF4-FFF2-40B4-BE49-F238E27FC236}">
                <a16:creationId xmlns:a16="http://schemas.microsoft.com/office/drawing/2014/main" id="{A3E32AE6-27E8-FB43-B929-C798ED70B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379908" name="Rectangle 4">
            <a:extLst>
              <a:ext uri="{FF2B5EF4-FFF2-40B4-BE49-F238E27FC236}">
                <a16:creationId xmlns:a16="http://schemas.microsoft.com/office/drawing/2014/main" id="{20867266-7200-E347-B4EA-59C2480492A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79909" name="Rectangle 5">
            <a:extLst>
              <a:ext uri="{FF2B5EF4-FFF2-40B4-BE49-F238E27FC236}">
                <a16:creationId xmlns:a16="http://schemas.microsoft.com/office/drawing/2014/main" id="{B87C42D8-D43C-2B40-8CC3-12C3278DF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AUTOMÁTICA “EN LIÑA”</a:t>
            </a:r>
          </a:p>
        </p:txBody>
      </p:sp>
      <p:grpSp>
        <p:nvGrpSpPr>
          <p:cNvPr id="157702" name="Group 6">
            <a:extLst>
              <a:ext uri="{FF2B5EF4-FFF2-40B4-BE49-F238E27FC236}">
                <a16:creationId xmlns:a16="http://schemas.microsoft.com/office/drawing/2014/main" id="{65C9285A-4433-8845-B8EA-DF5E72BAD71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79911" name="Rectangle 7">
              <a:extLst>
                <a:ext uri="{FF2B5EF4-FFF2-40B4-BE49-F238E27FC236}">
                  <a16:creationId xmlns:a16="http://schemas.microsoft.com/office/drawing/2014/main" id="{35CCDFC1-3474-384C-A655-858B5E11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12" name="Text Box 8">
              <a:extLst>
                <a:ext uri="{FF2B5EF4-FFF2-40B4-BE49-F238E27FC236}">
                  <a16:creationId xmlns:a16="http://schemas.microsoft.com/office/drawing/2014/main" id="{77C34C66-E81C-CD42-9A20-ACB4CFA93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379913" name="Group 9">
            <a:extLst>
              <a:ext uri="{FF2B5EF4-FFF2-40B4-BE49-F238E27FC236}">
                <a16:creationId xmlns:a16="http://schemas.microsoft.com/office/drawing/2014/main" id="{BED2E9E5-5C63-7746-9318-5E884134D4BE}"/>
              </a:ext>
            </a:extLst>
          </p:cNvPr>
          <p:cNvGrpSpPr>
            <a:grpSpLocks/>
          </p:cNvGrpSpPr>
          <p:nvPr/>
        </p:nvGrpSpPr>
        <p:grpSpPr bwMode="auto">
          <a:xfrm>
            <a:off x="619121" y="2362200"/>
            <a:ext cx="1752600" cy="3544888"/>
            <a:chOff x="384" y="1488"/>
            <a:chExt cx="1104" cy="2233"/>
          </a:xfrm>
        </p:grpSpPr>
        <p:sp>
          <p:nvSpPr>
            <p:cNvPr id="379914" name="Rectangle 10">
              <a:extLst>
                <a:ext uri="{FF2B5EF4-FFF2-40B4-BE49-F238E27FC236}">
                  <a16:creationId xmlns:a16="http://schemas.microsoft.com/office/drawing/2014/main" id="{C6064434-468C-9D4A-8DF4-194B2C7E0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15" name="Text Box 11">
              <a:extLst>
                <a:ext uri="{FF2B5EF4-FFF2-40B4-BE49-F238E27FC236}">
                  <a16:creationId xmlns:a16="http://schemas.microsoft.com/office/drawing/2014/main" id="{62195443-A655-ED42-A459-D1731B989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379916" name="Picture 12">
              <a:extLst>
                <a:ext uri="{FF2B5EF4-FFF2-40B4-BE49-F238E27FC236}">
                  <a16:creationId xmlns:a16="http://schemas.microsoft.com/office/drawing/2014/main" id="{DFFC923F-2763-0241-A55F-84C56CDA1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57704" name="Group 13">
            <a:extLst>
              <a:ext uri="{FF2B5EF4-FFF2-40B4-BE49-F238E27FC236}">
                <a16:creationId xmlns:a16="http://schemas.microsoft.com/office/drawing/2014/main" id="{20302816-CA37-F049-BCB0-C97A24B4A32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79918" name="Rectangle 14">
              <a:extLst>
                <a:ext uri="{FF2B5EF4-FFF2-40B4-BE49-F238E27FC236}">
                  <a16:creationId xmlns:a16="http://schemas.microsoft.com/office/drawing/2014/main" id="{0E0E5C0B-481E-BF4E-B61C-C6EE050CC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9919" name="Text Box 15">
              <a:extLst>
                <a:ext uri="{FF2B5EF4-FFF2-40B4-BE49-F238E27FC236}">
                  <a16:creationId xmlns:a16="http://schemas.microsoft.com/office/drawing/2014/main" id="{0C1CC680-B009-2E4F-8B36-4CB106CAB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08DA43-525F-E740-917E-EBF17CBD6C51}"/>
              </a:ext>
            </a:extLst>
          </p:cNvPr>
          <p:cNvGrpSpPr/>
          <p:nvPr/>
        </p:nvGrpSpPr>
        <p:grpSpPr>
          <a:xfrm>
            <a:off x="2371721" y="2372140"/>
            <a:ext cx="6172200" cy="3544887"/>
            <a:chOff x="2371721" y="2372140"/>
            <a:chExt cx="6172200" cy="3544887"/>
          </a:xfrm>
        </p:grpSpPr>
        <p:sp>
          <p:nvSpPr>
            <p:cNvPr id="379925" name="Rectangle 21">
              <a:extLst>
                <a:ext uri="{FF2B5EF4-FFF2-40B4-BE49-F238E27FC236}">
                  <a16:creationId xmlns:a16="http://schemas.microsoft.com/office/drawing/2014/main" id="{70718A60-8346-5E49-AC91-7A99813D5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721" y="2372140"/>
              <a:ext cx="6172200" cy="3544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BA6BCC3B-2AF2-AB47-900B-656630E680F7}"/>
                </a:ext>
              </a:extLst>
            </p:cNvPr>
            <p:cNvGrpSpPr/>
            <p:nvPr/>
          </p:nvGrpSpPr>
          <p:grpSpPr>
            <a:xfrm>
              <a:off x="2422403" y="2474417"/>
              <a:ext cx="6038029" cy="3340332"/>
              <a:chOff x="2442333" y="2446806"/>
              <a:chExt cx="6038029" cy="3340332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F26FFA3D-13BD-2045-B170-92119F2CCBAB}"/>
                  </a:ext>
                </a:extLst>
              </p:cNvPr>
              <p:cNvGrpSpPr/>
              <p:nvPr/>
            </p:nvGrpSpPr>
            <p:grpSpPr>
              <a:xfrm>
                <a:off x="2442333" y="2446806"/>
                <a:ext cx="4131844" cy="1049849"/>
                <a:chOff x="2483768" y="2482354"/>
                <a:chExt cx="5927673" cy="1358830"/>
              </a:xfrm>
            </p:grpSpPr>
            <p:pic>
              <p:nvPicPr>
                <p:cNvPr id="157708" name="Imagen 2">
                  <a:extLst>
                    <a:ext uri="{FF2B5EF4-FFF2-40B4-BE49-F238E27FC236}">
                      <a16:creationId xmlns:a16="http://schemas.microsoft.com/office/drawing/2014/main" id="{338BE35F-2276-4942-93AF-9ACF653E17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61552" y="2482354"/>
                  <a:ext cx="3549889" cy="13588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710" name="Imagen 4">
                  <a:extLst>
                    <a:ext uri="{FF2B5EF4-FFF2-40B4-BE49-F238E27FC236}">
                      <a16:creationId xmlns:a16="http://schemas.microsoft.com/office/drawing/2014/main" id="{E71652DC-6922-2945-94EA-D1EB0738E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089"/>
                <a:stretch/>
              </p:blipFill>
              <p:spPr bwMode="auto">
                <a:xfrm>
                  <a:off x="2483768" y="2488133"/>
                  <a:ext cx="2223813" cy="788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4D9E1C4B-4852-C641-AFE3-D16451F41FFB}"/>
                  </a:ext>
                </a:extLst>
              </p:cNvPr>
              <p:cNvGrpSpPr/>
              <p:nvPr/>
            </p:nvGrpSpPr>
            <p:grpSpPr>
              <a:xfrm>
                <a:off x="2453446" y="2456219"/>
                <a:ext cx="6026916" cy="3330919"/>
                <a:chOff x="2439348" y="2449364"/>
                <a:chExt cx="6026916" cy="3330919"/>
              </a:xfrm>
            </p:grpSpPr>
            <p:pic>
              <p:nvPicPr>
                <p:cNvPr id="8" name="Imagen 7" descr="Interfaz de usuario gráfica, Texto, Aplicación&#10;&#10;Descripción generada automáticamente">
                  <a:extLst>
                    <a:ext uri="{FF2B5EF4-FFF2-40B4-BE49-F238E27FC236}">
                      <a16:creationId xmlns:a16="http://schemas.microsoft.com/office/drawing/2014/main" id="{AEBB444F-F60B-1D4F-8B43-B425A5E934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52455" y="2449364"/>
                  <a:ext cx="1803667" cy="1047291"/>
                </a:xfrm>
                <a:prstGeom prst="rect">
                  <a:avLst/>
                </a:prstGeom>
              </p:spPr>
            </p:pic>
            <p:pic>
              <p:nvPicPr>
                <p:cNvPr id="10" name="Imagen 9" descr="Texto&#10;&#10;Descripción generada automáticamente">
                  <a:extLst>
                    <a:ext uri="{FF2B5EF4-FFF2-40B4-BE49-F238E27FC236}">
                      <a16:creationId xmlns:a16="http://schemas.microsoft.com/office/drawing/2014/main" id="{83B5EE8D-0A1F-A642-9A4A-6C58BC9C66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42333" y="3581261"/>
                  <a:ext cx="3209014" cy="621791"/>
                </a:xfrm>
                <a:prstGeom prst="rect">
                  <a:avLst/>
                </a:prstGeom>
              </p:spPr>
            </p:pic>
            <p:pic>
              <p:nvPicPr>
                <p:cNvPr id="13" name="Imagen 1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0EEC026B-B806-AB4B-ABFD-27324CBAA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42332" y="4279405"/>
                  <a:ext cx="4844533" cy="1500878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5" name="Imagen 4" descr="Interfaz de usuario gráfica&#10;&#10;Descripción generada automáticamente">
                  <a:extLst>
                    <a:ext uri="{FF2B5EF4-FFF2-40B4-BE49-F238E27FC236}">
                      <a16:creationId xmlns:a16="http://schemas.microsoft.com/office/drawing/2014/main" id="{933E8022-1EB1-3E4E-8394-B83B241841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08369" y="3581154"/>
                  <a:ext cx="2652063" cy="1472796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15" name="Imagen 14" descr="Un letrero de color blanco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D2F267BA-386C-544F-848C-DA3845FEB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4078" y="5120642"/>
                  <a:ext cx="1772186" cy="592949"/>
                </a:xfrm>
                <a:prstGeom prst="rect">
                  <a:avLst/>
                </a:prstGeom>
              </p:spPr>
            </p:pic>
            <p:pic>
              <p:nvPicPr>
                <p:cNvPr id="18" name="Imagen 17">
                  <a:extLst>
                    <a:ext uri="{FF2B5EF4-FFF2-40B4-BE49-F238E27FC236}">
                      <a16:creationId xmlns:a16="http://schemas.microsoft.com/office/drawing/2014/main" id="{6EAF09B4-5665-2D4D-ACCA-F3323B1C8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39348" y="3123338"/>
                  <a:ext cx="1550094" cy="311853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94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EF545E58-39D8-3644-A65E-AD55AC5E9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A176F8-069C-FE47-A58A-AC026EB77A52}" type="slidenum">
              <a:rPr lang="en-US" altLang="es-ES_tradnl" sz="1200"/>
              <a:pPr/>
              <a:t>66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43362" name="Picture 2" descr="UVI">
            <a:extLst>
              <a:ext uri="{FF2B5EF4-FFF2-40B4-BE49-F238E27FC236}">
                <a16:creationId xmlns:a16="http://schemas.microsoft.com/office/drawing/2014/main" id="{0ED5688C-C278-D949-B315-69E69B620FB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43363" name="Rectangle 3">
            <a:extLst>
              <a:ext uri="{FF2B5EF4-FFF2-40B4-BE49-F238E27FC236}">
                <a16:creationId xmlns:a16="http://schemas.microsoft.com/office/drawing/2014/main" id="{AB7F2253-EFC7-6448-BB4F-32D58526C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TRADUCIÓN”</a:t>
            </a:r>
            <a:endParaRPr lang="es-ES_tradnl" altLang="es-ES_tradnl" b="1" dirty="0"/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C1DB8F47-E084-2B45-974A-19F44263E35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64ED5AD4-01B6-AF42-BB10-39EC5A02A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4 – TRADUCIÓN (TAO)</a:t>
            </a:r>
            <a:endParaRPr lang="es-ES_tradnl" altLang="es-ES_tradnl" b="1" dirty="0">
              <a:latin typeface="Times New Roman" charset="0"/>
            </a:endParaRPr>
          </a:p>
        </p:txBody>
      </p:sp>
      <p:sp>
        <p:nvSpPr>
          <p:cNvPr id="143366" name="Text Box 6">
            <a:extLst>
              <a:ext uri="{FF2B5EF4-FFF2-40B4-BE49-F238E27FC236}">
                <a16:creationId xmlns:a16="http://schemas.microsoft.com/office/drawing/2014/main" id="{59419A0F-6C6E-5C4F-A8DF-4FF2BFDB7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59113"/>
            <a:ext cx="8153400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Tradución asistida por ordenador (TAO)</a:t>
            </a:r>
          </a:p>
          <a:p>
            <a:pPr>
              <a:spcBef>
                <a:spcPct val="50000"/>
              </a:spcBef>
              <a:buFontTx/>
              <a:buChar char="–"/>
              <a:defRPr/>
            </a:pPr>
            <a:r>
              <a:rPr lang="es-ES_tradnl" altLang="es-ES_tradnl" sz="2500" b="1" dirty="0">
                <a:solidFill>
                  <a:srgbClr val="0000CC"/>
                </a:solidFill>
              </a:rPr>
              <a:t>“Tradución asistida (por humano) por ordenador” (TAHO). Iniciativa : </a:t>
            </a:r>
            <a:r>
              <a:rPr lang="es-ES_tradnl" altLang="es-ES_tradnl" sz="2500" b="1" i="1" dirty="0">
                <a:solidFill>
                  <a:srgbClr val="0000CC"/>
                </a:solidFill>
              </a:rPr>
              <a:t>ordenador</a:t>
            </a:r>
            <a:endParaRPr lang="es-ES_tradnl" altLang="es-ES_tradnl" sz="2500" b="1" dirty="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  <a:buFontTx/>
              <a:buChar char="–"/>
              <a:defRPr/>
            </a:pPr>
            <a:r>
              <a:rPr lang="es-ES_tradnl" altLang="es-ES_tradnl" sz="2500" b="1" dirty="0">
                <a:solidFill>
                  <a:srgbClr val="0000CC"/>
                </a:solidFill>
              </a:rPr>
              <a:t>“Tradución (humana) asistida por ordenador”   (THAO). Iniciativa: </a:t>
            </a:r>
            <a:r>
              <a:rPr lang="es-ES_tradnl" altLang="es-ES_tradnl" sz="2500" b="1" i="1" dirty="0">
                <a:solidFill>
                  <a:srgbClr val="0000CC"/>
                </a:solidFill>
              </a:rPr>
              <a:t>humano</a:t>
            </a:r>
            <a:endParaRPr lang="es-ES_tradnl" altLang="es-ES_tradnl" b="1" dirty="0">
              <a:solidFill>
                <a:srgbClr val="99CC00"/>
              </a:solidFill>
            </a:endParaRPr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96EFB212-78B8-E941-8B5F-7A7C7E83C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528888"/>
            <a:ext cx="39603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Tradución do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fonte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9"/>
    </mc:Choice>
    <mc:Fallback xmlns="">
      <p:transition spd="slow" advTm="1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0C13A5CE-5F9A-5144-9E37-938A9CF2A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0D56A9-0350-664B-87DA-A0917FAC379F}" type="slidenum">
              <a:rPr lang="en-US" altLang="es-ES_tradnl" sz="1200"/>
              <a:pPr/>
              <a:t>67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48482" name="Picture 2" descr="UVI">
            <a:extLst>
              <a:ext uri="{FF2B5EF4-FFF2-40B4-BE49-F238E27FC236}">
                <a16:creationId xmlns:a16="http://schemas.microsoft.com/office/drawing/2014/main" id="{864A7797-A069-3C4E-983C-8EB5061928B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48483" name="Rectangle 3">
            <a:extLst>
              <a:ext uri="{FF2B5EF4-FFF2-40B4-BE49-F238E27FC236}">
                <a16:creationId xmlns:a16="http://schemas.microsoft.com/office/drawing/2014/main" id="{19A6B3B9-9289-9B40-9F8E-C6ACDC23D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id="{D163CF07-AF40-8F42-8830-F88A0FD06EA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8485" name="Rectangle 5">
            <a:extLst>
              <a:ext uri="{FF2B5EF4-FFF2-40B4-BE49-F238E27FC236}">
                <a16:creationId xmlns:a16="http://schemas.microsoft.com/office/drawing/2014/main" id="{3EBC8AC5-3973-9C4D-9A29-3BDA7132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ASISTIDA POR ORDENADOR (TAO)</a:t>
            </a:r>
          </a:p>
        </p:txBody>
      </p:sp>
      <p:grpSp>
        <p:nvGrpSpPr>
          <p:cNvPr id="159750" name="Group 6">
            <a:extLst>
              <a:ext uri="{FF2B5EF4-FFF2-40B4-BE49-F238E27FC236}">
                <a16:creationId xmlns:a16="http://schemas.microsoft.com/office/drawing/2014/main" id="{FABBED5D-5C56-5E46-BB5C-2C1626D3681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48487" name="Rectangle 7">
              <a:extLst>
                <a:ext uri="{FF2B5EF4-FFF2-40B4-BE49-F238E27FC236}">
                  <a16:creationId xmlns:a16="http://schemas.microsoft.com/office/drawing/2014/main" id="{40BB5720-B4C6-3A49-85EF-2990DDB3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8488" name="Text Box 8">
              <a:extLst>
                <a:ext uri="{FF2B5EF4-FFF2-40B4-BE49-F238E27FC236}">
                  <a16:creationId xmlns:a16="http://schemas.microsoft.com/office/drawing/2014/main" id="{EF9B3D75-E1F5-E743-AF7A-799078565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59751" name="Group 9">
            <a:extLst>
              <a:ext uri="{FF2B5EF4-FFF2-40B4-BE49-F238E27FC236}">
                <a16:creationId xmlns:a16="http://schemas.microsoft.com/office/drawing/2014/main" id="{E3676475-262C-8F46-82BE-88625C041C4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48490" name="Rectangle 10">
              <a:extLst>
                <a:ext uri="{FF2B5EF4-FFF2-40B4-BE49-F238E27FC236}">
                  <a16:creationId xmlns:a16="http://schemas.microsoft.com/office/drawing/2014/main" id="{556D351B-DA22-DD46-BC00-1676F078C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8491" name="Text Box 11">
              <a:extLst>
                <a:ext uri="{FF2B5EF4-FFF2-40B4-BE49-F238E27FC236}">
                  <a16:creationId xmlns:a16="http://schemas.microsoft.com/office/drawing/2014/main" id="{DB46F39D-EA2A-1A40-AE50-0680383BB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48534" name="Group 54">
            <a:extLst>
              <a:ext uri="{FF2B5EF4-FFF2-40B4-BE49-F238E27FC236}">
                <a16:creationId xmlns:a16="http://schemas.microsoft.com/office/drawing/2014/main" id="{90ACC643-C2F9-5A4A-97BD-970C03355B3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48503" name="Rectangle 23">
              <a:extLst>
                <a:ext uri="{FF2B5EF4-FFF2-40B4-BE49-F238E27FC236}">
                  <a16:creationId xmlns:a16="http://schemas.microsoft.com/office/drawing/2014/main" id="{B4734056-F7C8-F042-A815-98D5B1487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8531" name="Text Box 51">
              <a:extLst>
                <a:ext uri="{FF2B5EF4-FFF2-40B4-BE49-F238E27FC236}">
                  <a16:creationId xmlns:a16="http://schemas.microsoft.com/office/drawing/2014/main" id="{9D1875DB-D0C0-3445-A656-43BAB195E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Router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48533" name="Picture 53">
              <a:extLst>
                <a:ext uri="{FF2B5EF4-FFF2-40B4-BE49-F238E27FC236}">
                  <a16:creationId xmlns:a16="http://schemas.microsoft.com/office/drawing/2014/main" id="{04360AC1-9F46-124C-BC8E-37844356D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50537" name="Group 1033">
            <a:extLst>
              <a:ext uri="{FF2B5EF4-FFF2-40B4-BE49-F238E27FC236}">
                <a16:creationId xmlns:a16="http://schemas.microsoft.com/office/drawing/2014/main" id="{F23925A0-55BD-194F-80E0-8AE8C54940A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477000" cy="3544888"/>
            <a:chOff x="1488" y="1488"/>
            <a:chExt cx="4080" cy="2233"/>
          </a:xfrm>
        </p:grpSpPr>
        <p:sp>
          <p:nvSpPr>
            <p:cNvPr id="148493" name="Rectangle 13">
              <a:extLst>
                <a:ext uri="{FF2B5EF4-FFF2-40B4-BE49-F238E27FC236}">
                  <a16:creationId xmlns:a16="http://schemas.microsoft.com/office/drawing/2014/main" id="{5147FCBE-1398-A642-939F-871944372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8494" name="Text Box 14">
              <a:extLst>
                <a:ext uri="{FF2B5EF4-FFF2-40B4-BE49-F238E27FC236}">
                  <a16:creationId xmlns:a16="http://schemas.microsoft.com/office/drawing/2014/main" id="{D53977AE-4A32-FE4C-8729-F1F80A064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321"/>
              <a:ext cx="23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Babylon Translator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48495" name="Text Box 15">
              <a:extLst>
                <a:ext uri="{FF2B5EF4-FFF2-40B4-BE49-F238E27FC236}">
                  <a16:creationId xmlns:a16="http://schemas.microsoft.com/office/drawing/2014/main" id="{F9B161D7-3FDC-564D-AFAB-96C370632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632"/>
              <a:ext cx="1536" cy="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0500" indent="-19050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b="1" dirty="0">
                  <a:solidFill>
                    <a:srgbClr val="FF0066"/>
                  </a:solidFill>
                </a:rPr>
                <a:t>INTERACIÓN</a:t>
              </a:r>
              <a:endParaRPr lang="es-ES_tradnl" altLang="es-ES_tradnl" sz="1800" dirty="0">
                <a:solidFill>
                  <a:srgbClr val="FF0066"/>
                </a:solidFill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s-ES_tradnl" altLang="es-ES_tradnl" sz="1200" dirty="0">
                  <a:solidFill>
                    <a:srgbClr val="FF0066"/>
                  </a:solidFill>
                </a:rPr>
                <a:t>     INICIATIVA : HUMANO</a:t>
              </a:r>
              <a:endParaRPr lang="es-ES_tradnl" altLang="es-ES_tradnl" sz="1400" dirty="0">
                <a:solidFill>
                  <a:srgbClr val="FF0066"/>
                </a:solidFill>
              </a:endParaRPr>
            </a:p>
            <a:p>
              <a:pPr>
                <a:spcBef>
                  <a:spcPct val="50000"/>
                </a:spcBef>
                <a:defRPr/>
              </a:pPr>
              <a:endParaRPr lang="es-ES_tradnl" altLang="es-ES_tradnl" sz="1400" dirty="0">
                <a:solidFill>
                  <a:srgbClr val="FF0066"/>
                </a:solidFill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b="1" dirty="0">
                  <a:solidFill>
                    <a:srgbClr val="FF0066"/>
                  </a:solidFill>
                </a:rPr>
                <a:t>BASADO EN REGLAS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s-ES_tradnl" altLang="es-ES_tradnl" sz="1800" b="1" dirty="0">
                <a:solidFill>
                  <a:srgbClr val="FF0066"/>
                </a:solidFill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b="1" dirty="0">
                  <a:solidFill>
                    <a:srgbClr val="FF0066"/>
                  </a:solidFill>
                </a:rPr>
                <a:t>PARTE DESDE CERO</a:t>
              </a:r>
            </a:p>
          </p:txBody>
        </p:sp>
        <p:pic>
          <p:nvPicPr>
            <p:cNvPr id="150536" name="Picture 1032">
              <a:extLst>
                <a:ext uri="{FF2B5EF4-FFF2-40B4-BE49-F238E27FC236}">
                  <a16:creationId xmlns:a16="http://schemas.microsoft.com/office/drawing/2014/main" id="{07A5E350-435F-D14F-ACE2-67DEB142A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" y="1570"/>
              <a:ext cx="2360" cy="1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"/>
    </mc:Choice>
    <mc:Fallback xmlns="">
      <p:transition spd="slow" advTm="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número de diapositiva 4">
            <a:extLst>
              <a:ext uri="{FF2B5EF4-FFF2-40B4-BE49-F238E27FC236}">
                <a16:creationId xmlns:a16="http://schemas.microsoft.com/office/drawing/2014/main" id="{E3303BB0-0F12-A345-99BD-FCA0BE070D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1CE66BD0-C0A1-DF44-A90C-4BA18FCB9274}" type="slidenum">
              <a:rPr lang="en-US" altLang="es-ES_tradnl"/>
              <a:pPr>
                <a:defRPr/>
              </a:pPr>
              <a:t>68</a:t>
            </a:fld>
            <a:r>
              <a:rPr lang="en-US" altLang="es-ES_tradnl" dirty="0"/>
              <a:t> - 84</a:t>
            </a:r>
          </a:p>
        </p:txBody>
      </p:sp>
      <p:pic>
        <p:nvPicPr>
          <p:cNvPr id="149506" name="Picture 2" descr="UVI">
            <a:extLst>
              <a:ext uri="{FF2B5EF4-FFF2-40B4-BE49-F238E27FC236}">
                <a16:creationId xmlns:a16="http://schemas.microsoft.com/office/drawing/2014/main" id="{7AF54EFB-529A-E645-8EF3-9F0121B618E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49507" name="Rectangle 3">
            <a:extLst>
              <a:ext uri="{FF2B5EF4-FFF2-40B4-BE49-F238E27FC236}">
                <a16:creationId xmlns:a16="http://schemas.microsoft.com/office/drawing/2014/main" id="{78073E39-0A86-1744-9843-702C0BC35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9F6425F4-D346-EB42-99AF-6407EFC29E5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55B850CB-E7A1-A747-8BC4-0CD965FE9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ASISTIDA POR ORDENADOR (TAO)</a:t>
            </a:r>
          </a:p>
        </p:txBody>
      </p:sp>
      <p:grpSp>
        <p:nvGrpSpPr>
          <p:cNvPr id="163846" name="Group 6">
            <a:extLst>
              <a:ext uri="{FF2B5EF4-FFF2-40B4-BE49-F238E27FC236}">
                <a16:creationId xmlns:a16="http://schemas.microsoft.com/office/drawing/2014/main" id="{28C9D1A7-D2E2-6044-8A3E-B0526E42BE4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49511" name="Rectangle 7">
              <a:extLst>
                <a:ext uri="{FF2B5EF4-FFF2-40B4-BE49-F238E27FC236}">
                  <a16:creationId xmlns:a16="http://schemas.microsoft.com/office/drawing/2014/main" id="{DF8A1863-119F-4741-BCAD-82BAC1E8F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9512" name="Text Box 8">
              <a:extLst>
                <a:ext uri="{FF2B5EF4-FFF2-40B4-BE49-F238E27FC236}">
                  <a16:creationId xmlns:a16="http://schemas.microsoft.com/office/drawing/2014/main" id="{BD4DE948-18AF-CF40-9E1A-502C076B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63847" name="Group 9">
            <a:extLst>
              <a:ext uri="{FF2B5EF4-FFF2-40B4-BE49-F238E27FC236}">
                <a16:creationId xmlns:a16="http://schemas.microsoft.com/office/drawing/2014/main" id="{268ED515-87C4-A547-8C41-78858E8D765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49514" name="Rectangle 10">
              <a:extLst>
                <a:ext uri="{FF2B5EF4-FFF2-40B4-BE49-F238E27FC236}">
                  <a16:creationId xmlns:a16="http://schemas.microsoft.com/office/drawing/2014/main" id="{A3E221C3-40D4-2E41-9123-9FB8BD008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49515" name="Text Box 11">
              <a:extLst>
                <a:ext uri="{FF2B5EF4-FFF2-40B4-BE49-F238E27FC236}">
                  <a16:creationId xmlns:a16="http://schemas.microsoft.com/office/drawing/2014/main" id="{C17D565A-A7B3-A042-8BD6-E7C777A24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49516" name="Rectangle 12">
            <a:extLst>
              <a:ext uri="{FF2B5EF4-FFF2-40B4-BE49-F238E27FC236}">
                <a16:creationId xmlns:a16="http://schemas.microsoft.com/office/drawing/2014/main" id="{09350DD0-EBED-5B48-A121-2357DDC79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149517" name="Rectangle 13">
            <a:extLst>
              <a:ext uri="{FF2B5EF4-FFF2-40B4-BE49-F238E27FC236}">
                <a16:creationId xmlns:a16="http://schemas.microsoft.com/office/drawing/2014/main" id="{C2F09373-9AAD-A34E-82AC-E88B16FA2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61722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BE52653-CE72-124D-933D-CCC16DC320DC}"/>
              </a:ext>
            </a:extLst>
          </p:cNvPr>
          <p:cNvGrpSpPr/>
          <p:nvPr/>
        </p:nvGrpSpPr>
        <p:grpSpPr>
          <a:xfrm>
            <a:off x="2514600" y="2590800"/>
            <a:ext cx="6096000" cy="3341688"/>
            <a:chOff x="2514600" y="2590800"/>
            <a:chExt cx="6096000" cy="3341688"/>
          </a:xfrm>
        </p:grpSpPr>
        <p:sp>
          <p:nvSpPr>
            <p:cNvPr id="149519" name="Text Box 15">
              <a:extLst>
                <a:ext uri="{FF2B5EF4-FFF2-40B4-BE49-F238E27FC236}">
                  <a16:creationId xmlns:a16="http://schemas.microsoft.com/office/drawing/2014/main" id="{53943802-9C96-EB40-B66B-FE6483030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2590800"/>
              <a:ext cx="2438400" cy="3341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0500" indent="-19050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b="1" dirty="0"/>
                <a:t>INTERACCIÓN</a:t>
              </a:r>
              <a:endParaRPr lang="es-ES_tradnl" altLang="es-ES_tradnl" sz="1800" dirty="0"/>
            </a:p>
            <a:p>
              <a:pPr>
                <a:spcBef>
                  <a:spcPct val="50000"/>
                </a:spcBef>
                <a:defRPr/>
              </a:pPr>
              <a:r>
                <a:rPr lang="es-ES_tradnl" altLang="es-ES_tradnl" sz="1000" dirty="0"/>
                <a:t>	</a:t>
              </a:r>
              <a:r>
                <a:rPr lang="es-ES_tradnl" altLang="es-ES_tradnl" sz="1200" dirty="0"/>
                <a:t>INICIATIVA : HUMANO</a:t>
              </a:r>
            </a:p>
            <a:p>
              <a:pPr>
                <a:spcBef>
                  <a:spcPct val="50000"/>
                </a:spcBef>
                <a:defRPr/>
              </a:pPr>
              <a:endParaRPr lang="es-ES_tradnl" altLang="es-ES_tradnl" sz="1400" dirty="0"/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b="1" dirty="0"/>
                <a:t>BASEADO EN MEMORIAS DE TRADUCIÓN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s-ES_tradnl" altLang="es-ES_tradnl" sz="1800" b="1" dirty="0"/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s-ES_tradnl" altLang="es-ES_tradnl" sz="1800" b="1" dirty="0"/>
                <a:t>NON PARTE DESDE CERO</a:t>
              </a:r>
              <a:endParaRPr lang="es-ES_tradnl" altLang="es-ES_tradnl" sz="1800" dirty="0"/>
            </a:p>
            <a:p>
              <a:pPr>
                <a:spcBef>
                  <a:spcPct val="50000"/>
                </a:spcBef>
                <a:defRPr/>
              </a:pPr>
              <a:endParaRPr lang="es-ES_tradnl" altLang="es-ES_tradnl" sz="1400" dirty="0">
                <a:solidFill>
                  <a:srgbClr val="FF0066"/>
                </a:solidFill>
              </a:endParaRP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947635BC-5E72-2A4E-BCE5-6699ECD271A3}"/>
                </a:ext>
              </a:extLst>
            </p:cNvPr>
            <p:cNvGrpSpPr/>
            <p:nvPr/>
          </p:nvGrpSpPr>
          <p:grpSpPr>
            <a:xfrm>
              <a:off x="2514600" y="2651442"/>
              <a:ext cx="3611948" cy="2872463"/>
              <a:chOff x="2514600" y="2651442"/>
              <a:chExt cx="3611948" cy="2872463"/>
            </a:xfrm>
          </p:grpSpPr>
          <p:sp>
            <p:nvSpPr>
              <p:cNvPr id="149518" name="Text Box 14">
                <a:extLst>
                  <a:ext uri="{FF2B5EF4-FFF2-40B4-BE49-F238E27FC236}">
                    <a16:creationId xmlns:a16="http://schemas.microsoft.com/office/drawing/2014/main" id="{081A7883-0191-404E-88E9-4F3CB8148B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5157192"/>
                <a:ext cx="3611948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OmegaT</a:t>
                </a:r>
                <a:endParaRPr lang="es-ES_tradnl" altLang="es-ES_tradnl" dirty="0">
                  <a:latin typeface="Times New Roman" charset="0"/>
                </a:endParaRPr>
              </a:p>
            </p:txBody>
          </p:sp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7EA429A0-34F1-014F-8BF3-FBBCB88C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4600" y="2651442"/>
                <a:ext cx="3611948" cy="236173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número de diapositiva 4">
            <a:extLst>
              <a:ext uri="{FF2B5EF4-FFF2-40B4-BE49-F238E27FC236}">
                <a16:creationId xmlns:a16="http://schemas.microsoft.com/office/drawing/2014/main" id="{815F2039-F629-7E46-B5E4-CD3C5F7C0F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fld id="{88CF730A-3112-EC4B-B1C6-9FF0E67BEEBC}" type="slidenum">
              <a:rPr lang="en-US" altLang="es-ES_tradnl"/>
              <a:pPr>
                <a:defRPr/>
              </a:pPr>
              <a:t>69</a:t>
            </a:fld>
            <a:r>
              <a:rPr lang="en-US" altLang="es-ES_tradnl" dirty="0"/>
              <a:t> - 84</a:t>
            </a:r>
          </a:p>
        </p:txBody>
      </p:sp>
      <p:pic>
        <p:nvPicPr>
          <p:cNvPr id="373762" name="Picture 2" descr="UVI">
            <a:extLst>
              <a:ext uri="{FF2B5EF4-FFF2-40B4-BE49-F238E27FC236}">
                <a16:creationId xmlns:a16="http://schemas.microsoft.com/office/drawing/2014/main" id="{EFD6CBBF-F4F9-8742-83D6-6B2106F068D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73763" name="Rectangle 3">
            <a:extLst>
              <a:ext uri="{FF2B5EF4-FFF2-40B4-BE49-F238E27FC236}">
                <a16:creationId xmlns:a16="http://schemas.microsoft.com/office/drawing/2014/main" id="{13806A7A-4C42-FB47-82DB-33AC53F30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TRADUCIÓN”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FA07914-8CC6-5242-AB2F-23EEE540736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4408AD5-3016-344A-836B-D76EF799F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200" b="1" dirty="0">
                <a:latin typeface="Times New Roman" charset="0"/>
              </a:rPr>
              <a:t>TRADUCI</a:t>
            </a:r>
            <a:r>
              <a:rPr lang="es-ES" altLang="es-ES_tradnl" sz="2200" b="1" dirty="0">
                <a:latin typeface="Times New Roman" charset="0"/>
              </a:rPr>
              <a:t>ÓN </a:t>
            </a:r>
            <a:r>
              <a:rPr lang="es-ES_tradnl" altLang="es-ES_tradnl" sz="2200" b="1" dirty="0">
                <a:latin typeface="Times New Roman" charset="0"/>
              </a:rPr>
              <a:t>ASISTIDA POR ORDENADOR (TAO)</a:t>
            </a:r>
          </a:p>
        </p:txBody>
      </p:sp>
      <p:grpSp>
        <p:nvGrpSpPr>
          <p:cNvPr id="165894" name="Group 17">
            <a:extLst>
              <a:ext uri="{FF2B5EF4-FFF2-40B4-BE49-F238E27FC236}">
                <a16:creationId xmlns:a16="http://schemas.microsoft.com/office/drawing/2014/main" id="{B5039716-9F7A-3C43-AE2A-668549862DCF}"/>
              </a:ext>
            </a:extLst>
          </p:cNvPr>
          <p:cNvGrpSpPr>
            <a:grpSpLocks/>
          </p:cNvGrpSpPr>
          <p:nvPr/>
        </p:nvGrpSpPr>
        <p:grpSpPr bwMode="auto">
          <a:xfrm>
            <a:off x="2338388" y="2362200"/>
            <a:ext cx="6194425" cy="3544888"/>
            <a:chOff x="1488" y="1488"/>
            <a:chExt cx="3888" cy="2233"/>
          </a:xfrm>
        </p:grpSpPr>
        <p:sp>
          <p:nvSpPr>
            <p:cNvPr id="373778" name="Rectangle 18">
              <a:extLst>
                <a:ext uri="{FF2B5EF4-FFF2-40B4-BE49-F238E27FC236}">
                  <a16:creationId xmlns:a16="http://schemas.microsoft.com/office/drawing/2014/main" id="{E46AA802-E92B-0B41-9BD2-105E28F1D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73779" name="Text Box 19">
              <a:extLst>
                <a:ext uri="{FF2B5EF4-FFF2-40B4-BE49-F238E27FC236}">
                  <a16:creationId xmlns:a16="http://schemas.microsoft.com/office/drawing/2014/main" id="{59DB5318-216C-C444-AD2F-1C7AF7D0C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373780" name="Rectangle 20">
            <a:extLst>
              <a:ext uri="{FF2B5EF4-FFF2-40B4-BE49-F238E27FC236}">
                <a16:creationId xmlns:a16="http://schemas.microsoft.com/office/drawing/2014/main" id="{E60D33FE-78FD-3B40-B7B2-25472439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7923213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73808" name="Rectangle 48">
            <a:extLst>
              <a:ext uri="{FF2B5EF4-FFF2-40B4-BE49-F238E27FC236}">
                <a16:creationId xmlns:a16="http://schemas.microsoft.com/office/drawing/2014/main" id="{5A96471A-4AEA-854B-9AB9-93F9EA394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2451100"/>
            <a:ext cx="7775575" cy="345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pic>
        <p:nvPicPr>
          <p:cNvPr id="165911" name="Imagen 2">
            <a:extLst>
              <a:ext uri="{FF2B5EF4-FFF2-40B4-BE49-F238E27FC236}">
                <a16:creationId xmlns:a16="http://schemas.microsoft.com/office/drawing/2014/main" id="{931F9B43-7241-734B-B343-A8A25F10C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04" y="2492895"/>
            <a:ext cx="2639584" cy="33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147A661-0EA4-914C-84E2-6C08AD455D1D}"/>
              </a:ext>
            </a:extLst>
          </p:cNvPr>
          <p:cNvGrpSpPr/>
          <p:nvPr/>
        </p:nvGrpSpPr>
        <p:grpSpPr>
          <a:xfrm>
            <a:off x="794866" y="2473894"/>
            <a:ext cx="4928234" cy="3266506"/>
            <a:chOff x="794866" y="2473894"/>
            <a:chExt cx="4928234" cy="3266506"/>
          </a:xfrm>
        </p:grpSpPr>
        <p:sp>
          <p:nvSpPr>
            <p:cNvPr id="373781" name="Text Box 21">
              <a:extLst>
                <a:ext uri="{FF2B5EF4-FFF2-40B4-BE49-F238E27FC236}">
                  <a16:creationId xmlns:a16="http://schemas.microsoft.com/office/drawing/2014/main" id="{C6DD148A-588E-A84C-83D6-1512BF971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275" y="5373688"/>
              <a:ext cx="138588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WordFast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73782" name="Text Box 22">
              <a:extLst>
                <a:ext uri="{FF2B5EF4-FFF2-40B4-BE49-F238E27FC236}">
                  <a16:creationId xmlns:a16="http://schemas.microsoft.com/office/drawing/2014/main" id="{310BE9DF-B6EC-6247-B015-0C00F28EF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075" y="3062288"/>
              <a:ext cx="14398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Passolo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73783" name="Text Box 23">
              <a:extLst>
                <a:ext uri="{FF2B5EF4-FFF2-40B4-BE49-F238E27FC236}">
                  <a16:creationId xmlns:a16="http://schemas.microsoft.com/office/drawing/2014/main" id="{71E9C720-FC48-BC4F-9C16-E0C912412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075" y="4021138"/>
              <a:ext cx="14398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WebBudget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65901" name="Picture 24" descr="WebBudget">
              <a:hlinkClick r:id="rId5"/>
              <a:extLst>
                <a:ext uri="{FF2B5EF4-FFF2-40B4-BE49-F238E27FC236}">
                  <a16:creationId xmlns:a16="http://schemas.microsoft.com/office/drawing/2014/main" id="{53F9635B-2966-F344-B041-03F261769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747" y="3574081"/>
              <a:ext cx="526232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2" name="Picture 25" descr="PASSOLO">
              <a:hlinkClick r:id="rId7"/>
              <a:extLst>
                <a:ext uri="{FF2B5EF4-FFF2-40B4-BE49-F238E27FC236}">
                  <a16:creationId xmlns:a16="http://schemas.microsoft.com/office/drawing/2014/main" id="{5897336D-C8CE-7446-9319-08B27B186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307" y="2491309"/>
              <a:ext cx="1439793" cy="55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3" name="Picture 26" descr="Wordfast">
              <a:hlinkClick r:id="rId9"/>
              <a:extLst>
                <a:ext uri="{FF2B5EF4-FFF2-40B4-BE49-F238E27FC236}">
                  <a16:creationId xmlns:a16="http://schemas.microsoft.com/office/drawing/2014/main" id="{E5CC3D51-3A8F-BC4F-9175-F7293EF79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365" y="4565650"/>
              <a:ext cx="1467116" cy="80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4" name="Picture 29" descr="sdl">
              <a:hlinkClick r:id="rId11"/>
              <a:extLst>
                <a:ext uri="{FF2B5EF4-FFF2-40B4-BE49-F238E27FC236}">
                  <a16:creationId xmlns:a16="http://schemas.microsoft.com/office/drawing/2014/main" id="{EE959561-E328-F84E-9659-0CD42AB0C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7" y="4581128"/>
              <a:ext cx="1527392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3792" name="Text Box 32">
              <a:extLst>
                <a:ext uri="{FF2B5EF4-FFF2-40B4-BE49-F238E27FC236}">
                  <a16:creationId xmlns:a16="http://schemas.microsoft.com/office/drawing/2014/main" id="{FF1A1A11-9061-5E42-BE9E-468F6F1C3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263" y="5365750"/>
              <a:ext cx="146843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>
                  <a:latin typeface="Times New Roman" charset="0"/>
                </a:rPr>
                <a:t>SDL </a:t>
              </a:r>
              <a:r>
                <a:rPr lang="es-ES_tradnl" altLang="es-ES_tradnl" sz="1800" dirty="0" err="1">
                  <a:latin typeface="Times New Roman" charset="0"/>
                </a:rPr>
                <a:t>Trados</a:t>
              </a:r>
              <a:endParaRPr lang="es-ES_tradnl" altLang="es-ES_tradnl" dirty="0">
                <a:latin typeface="Times New Roman" charset="0"/>
              </a:endParaRPr>
            </a:p>
          </p:txBody>
        </p:sp>
        <p:sp>
          <p:nvSpPr>
            <p:cNvPr id="373794" name="Text Box 34">
              <a:extLst>
                <a:ext uri="{FF2B5EF4-FFF2-40B4-BE49-F238E27FC236}">
                  <a16:creationId xmlns:a16="http://schemas.microsoft.com/office/drawing/2014/main" id="{5302E291-61AF-964F-8B74-CFEA99625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313" y="3062288"/>
              <a:ext cx="14636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DéjàVu</a:t>
              </a:r>
              <a:endParaRPr lang="es-ES_tradnl" altLang="es-ES_tradnl" dirty="0">
                <a:latin typeface="Times New Roman" charset="0"/>
              </a:endParaRPr>
            </a:p>
          </p:txBody>
        </p:sp>
        <p:pic>
          <p:nvPicPr>
            <p:cNvPr id="165907" name="Picture 36" descr="trados">
              <a:hlinkClick r:id="rId13"/>
              <a:extLst>
                <a:ext uri="{FF2B5EF4-FFF2-40B4-BE49-F238E27FC236}">
                  <a16:creationId xmlns:a16="http://schemas.microsoft.com/office/drawing/2014/main" id="{DCC98459-5674-F946-BB42-072E7195C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8" y="5041460"/>
              <a:ext cx="1527391" cy="33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8" name="Picture 37" descr="DejaVulogo1">
              <a:hlinkClick r:id="rId15"/>
              <a:extLst>
                <a:ext uri="{FF2B5EF4-FFF2-40B4-BE49-F238E27FC236}">
                  <a16:creationId xmlns:a16="http://schemas.microsoft.com/office/drawing/2014/main" id="{AD65D1EA-BB41-F24C-B446-1B3CA09CF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880" y="2491309"/>
              <a:ext cx="1508189" cy="57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9" name="Imagen 1">
              <a:extLst>
                <a:ext uri="{FF2B5EF4-FFF2-40B4-BE49-F238E27FC236}">
                  <a16:creationId xmlns:a16="http://schemas.microsoft.com/office/drawing/2014/main" id="{A0705D41-9204-474F-82BE-AA65E9429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1" t="10802" r="8469" b="38062"/>
            <a:stretch>
              <a:fillRect/>
            </a:stretch>
          </p:blipFill>
          <p:spPr bwMode="auto">
            <a:xfrm>
              <a:off x="794866" y="2473894"/>
              <a:ext cx="1465242" cy="59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224C64F6-AD2A-9348-8941-4409F12DE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513" y="3062288"/>
              <a:ext cx="13112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MemoQ</a:t>
              </a:r>
              <a:endParaRPr lang="es-ES_tradnl" altLang="es-ES_tradnl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pic>
          <p:nvPicPr>
            <p:cNvPr id="165913" name="Imagen 4">
              <a:extLst>
                <a:ext uri="{FF2B5EF4-FFF2-40B4-BE49-F238E27FC236}">
                  <a16:creationId xmlns:a16="http://schemas.microsoft.com/office/drawing/2014/main" id="{2FFFF091-F96F-CA48-9AC9-902CC6FF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546" y="3749939"/>
              <a:ext cx="1461935" cy="64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4" name="Imagen 6">
              <a:extLst>
                <a:ext uri="{FF2B5EF4-FFF2-40B4-BE49-F238E27FC236}">
                  <a16:creationId xmlns:a16="http://schemas.microsoft.com/office/drawing/2014/main" id="{988CBB90-005B-F545-A523-1FBFA94E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720" y="4565650"/>
              <a:ext cx="1364216" cy="116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A503CA5A-4A96-7D46-A558-9D61A19C6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80664" y="3437478"/>
              <a:ext cx="589244" cy="649023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228A350-7108-BE49-9E1E-62AEA8BEA96B}"/>
                </a:ext>
              </a:extLst>
            </p:cNvPr>
            <p:cNvSpPr txBox="1"/>
            <p:nvPr/>
          </p:nvSpPr>
          <p:spPr>
            <a:xfrm>
              <a:off x="872867" y="4021652"/>
              <a:ext cx="1329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b="1" dirty="0">
                  <a:solidFill>
                    <a:srgbClr val="FF0000"/>
                  </a:solidFill>
                </a:rPr>
                <a:t>OmegaT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D1125E32-65B4-CD45-8534-80060D2636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2E9E0F-0F6D-D54B-8C06-C6F80A5F5F6A}" type="slidenum">
              <a:rPr lang="en-US" altLang="es-ES_tradnl" sz="1200"/>
              <a:pPr/>
              <a:t>7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81954" name="Picture 2" descr="UVI">
            <a:extLst>
              <a:ext uri="{FF2B5EF4-FFF2-40B4-BE49-F238E27FC236}">
                <a16:creationId xmlns:a16="http://schemas.microsoft.com/office/drawing/2014/main" id="{E58F7921-1629-224B-9046-287EBD37E28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81955" name="Rectangle 3">
            <a:extLst>
              <a:ext uri="{FF2B5EF4-FFF2-40B4-BE49-F238E27FC236}">
                <a16:creationId xmlns:a16="http://schemas.microsoft.com/office/drawing/2014/main" id="{E077809A-CBF6-C045-B8D4-110AF372F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/>
              <a:t>ESQUEMA</a:t>
            </a:r>
            <a:endParaRPr lang="es-ES_tradnl" altLang="es-ES_tradnl" b="1"/>
          </a:p>
        </p:txBody>
      </p:sp>
      <p:sp>
        <p:nvSpPr>
          <p:cNvPr id="381956" name="Rectangle 4">
            <a:extLst>
              <a:ext uri="{FF2B5EF4-FFF2-40B4-BE49-F238E27FC236}">
                <a16:creationId xmlns:a16="http://schemas.microsoft.com/office/drawing/2014/main" id="{D4069A42-DFB7-5547-AAC9-1580408BA59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381957" name="Text Box 5">
            <a:extLst>
              <a:ext uri="{FF2B5EF4-FFF2-40B4-BE49-F238E27FC236}">
                <a16:creationId xmlns:a16="http://schemas.microsoft.com/office/drawing/2014/main" id="{4EE12D54-4EA7-D84E-86D5-BA0C2518C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89150"/>
            <a:ext cx="7850535" cy="346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Tradución: Humana versus Automática</a:t>
            </a:r>
          </a:p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 Automática : “historia”</a:t>
            </a:r>
          </a:p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 Automática : “clasificación” </a:t>
            </a:r>
          </a:p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 Automática : “dispositivos físicos”</a:t>
            </a:r>
          </a:p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 Automática : “dispositivos </a:t>
            </a:r>
            <a:r>
              <a:rPr lang="es-ES_tradnl" altLang="es-ES_tradnl" sz="2700" b="1" dirty="0" err="1">
                <a:solidFill>
                  <a:srgbClr val="0000CC"/>
                </a:solidFill>
              </a:rPr>
              <a:t>lóxicos</a:t>
            </a:r>
            <a:r>
              <a:rPr lang="es-ES_tradnl" altLang="es-ES_tradnl" sz="2700" b="1" dirty="0">
                <a:solidFill>
                  <a:srgbClr val="0000CC"/>
                </a:solidFill>
              </a:rPr>
              <a:t>”</a:t>
            </a:r>
          </a:p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 Automática : “proceso e subprocesos”</a:t>
            </a:r>
          </a:p>
          <a:p>
            <a:pPr>
              <a:spcAft>
                <a:spcPts val="600"/>
              </a:spcAft>
              <a:buFontTx/>
              <a:buChar char="•"/>
              <a:defRPr/>
            </a:pPr>
            <a:r>
              <a:rPr lang="es-ES_tradnl" altLang="es-ES_tradnl" sz="2700" b="1" dirty="0">
                <a:solidFill>
                  <a:srgbClr val="0000CC"/>
                </a:solidFill>
              </a:rPr>
              <a:t>Tradución Automática : “</a:t>
            </a:r>
            <a:r>
              <a:rPr lang="es-ES_tradnl" altLang="es-ES_tradnl" sz="2700" b="1" dirty="0" err="1">
                <a:solidFill>
                  <a:srgbClr val="0000CC"/>
                </a:solidFill>
              </a:rPr>
              <a:t>ferramentas</a:t>
            </a:r>
            <a:r>
              <a:rPr lang="es-ES_tradnl" altLang="es-ES_tradnl" sz="2700" b="1" dirty="0">
                <a:solidFill>
                  <a:srgbClr val="0000CC"/>
                </a:solidFill>
              </a:rPr>
              <a:t>”</a:t>
            </a:r>
            <a:endParaRPr lang="es-ES_tradnl" altLang="es-ES_tradnl" sz="10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0"/>
    </mc:Choice>
    <mc:Fallback xmlns="">
      <p:transition spd="slow" advTm="1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9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9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9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9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7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5B9916F2-109E-C249-A4B1-820656AA1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BD403B-E5DD-494A-B039-B9B624E9B62C}" type="slidenum">
              <a:rPr lang="en-US" altLang="es-ES_tradnl" sz="1200"/>
              <a:pPr/>
              <a:t>70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50530" name="Picture 2" descr="UVI">
            <a:extLst>
              <a:ext uri="{FF2B5EF4-FFF2-40B4-BE49-F238E27FC236}">
                <a16:creationId xmlns:a16="http://schemas.microsoft.com/office/drawing/2014/main" id="{235E8D2D-A5AA-D740-9F56-4488AD53823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50531" name="Rectangle 3">
            <a:extLst>
              <a:ext uri="{FF2B5EF4-FFF2-40B4-BE49-F238E27FC236}">
                <a16:creationId xmlns:a16="http://schemas.microsoft.com/office/drawing/2014/main" id="{47C8AC5E-4B0D-F344-9D7C-C742C39A3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01E6304E-F766-1143-8F08-CAA0EABAA33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50533" name="Rectangle 5">
            <a:extLst>
              <a:ext uri="{FF2B5EF4-FFF2-40B4-BE49-F238E27FC236}">
                <a16:creationId xmlns:a16="http://schemas.microsoft.com/office/drawing/2014/main" id="{F3B952F9-53C5-5346-B2BE-F7C0C80F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5.1. – CORRECCI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b="1" dirty="0">
              <a:latin typeface="Times New Roman" charset="0"/>
            </a:endParaRPr>
          </a:p>
        </p:txBody>
      </p:sp>
      <p:sp>
        <p:nvSpPr>
          <p:cNvPr id="150534" name="Text Box 6">
            <a:extLst>
              <a:ext uri="{FF2B5EF4-FFF2-40B4-BE49-F238E27FC236}">
                <a16:creationId xmlns:a16="http://schemas.microsoft.com/office/drawing/2014/main" id="{53AEF7B9-0FEF-EF4E-993F-3BDE5E5D2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59113"/>
            <a:ext cx="8153400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s-ES_tradnl" altLang="es-ES_tradnl" sz="2800" b="1" dirty="0"/>
              <a:t>TIPOS</a:t>
            </a:r>
            <a:endParaRPr lang="es-ES_tradnl" altLang="es-ES_tradnl" sz="2800" b="1" dirty="0">
              <a:solidFill>
                <a:srgbClr val="CC3300"/>
              </a:solidFill>
            </a:endParaRP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“Ortográficos” : SPELLING (SP)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“</a:t>
            </a:r>
            <a:r>
              <a:rPr lang="es-ES_tradnl" altLang="es-ES_tradnl" sz="2800" b="1" dirty="0" err="1">
                <a:solidFill>
                  <a:srgbClr val="CC3300"/>
                </a:solidFill>
              </a:rPr>
              <a:t>Gramaticais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” : GRAMMATICAL (GR)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“Sinónimos” : THESAURUS (TH)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CC3300"/>
                </a:solidFill>
              </a:rPr>
              <a:t>“</a:t>
            </a:r>
            <a:r>
              <a:rPr lang="es-ES_tradnl" altLang="es-ES_tradnl" sz="2800" b="1" dirty="0" err="1">
                <a:solidFill>
                  <a:srgbClr val="CC3300"/>
                </a:solidFill>
              </a:rPr>
              <a:t>Guións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” : HYPHENATION (HY)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>
                <a:solidFill>
                  <a:srgbClr val="FF00FF"/>
                </a:solidFill>
              </a:rPr>
              <a:t>“Estilo”</a:t>
            </a:r>
            <a:endParaRPr lang="es-ES_tradnl" altLang="es-ES_tradnl" sz="2800" b="1" dirty="0">
              <a:solidFill>
                <a:schemeClr val="accent1"/>
              </a:solidFill>
            </a:endParaRPr>
          </a:p>
          <a:p>
            <a:pPr>
              <a:buFontTx/>
              <a:buChar char="•"/>
              <a:defRPr/>
            </a:pPr>
            <a:endParaRPr lang="es-ES_tradnl" altLang="es-ES_tradnl" sz="2800" b="1" dirty="0">
              <a:solidFill>
                <a:srgbClr val="CC3300"/>
              </a:solidFill>
            </a:endParaRPr>
          </a:p>
        </p:txBody>
      </p:sp>
      <p:sp>
        <p:nvSpPr>
          <p:cNvPr id="150535" name="Rectangle 7">
            <a:extLst>
              <a:ext uri="{FF2B5EF4-FFF2-40B4-BE49-F238E27FC236}">
                <a16:creationId xmlns:a16="http://schemas.microsoft.com/office/drawing/2014/main" id="{A1EBE773-5300-4846-A7C7-C0805D7E7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528888"/>
            <a:ext cx="55915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Corrección do texto (“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dicionarios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”)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0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0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0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0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 autoUpdateAnimBg="0"/>
      <p:bldP spid="150534" grpId="0" build="p" autoUpdateAnimBg="0"/>
      <p:bldP spid="150535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4">
            <a:extLst>
              <a:ext uri="{FF2B5EF4-FFF2-40B4-BE49-F238E27FC236}">
                <a16:creationId xmlns:a16="http://schemas.microsoft.com/office/drawing/2014/main" id="{D40C430D-5BA1-A040-9F5E-AD7BA6A8E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D12F3D-0FB8-3347-BDCB-6693461CEE6B}" type="slidenum">
              <a:rPr lang="en-US" altLang="es-ES_tradnl" sz="1200"/>
              <a:pPr/>
              <a:t>71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51554" name="Picture 2" descr="UVI">
            <a:extLst>
              <a:ext uri="{FF2B5EF4-FFF2-40B4-BE49-F238E27FC236}">
                <a16:creationId xmlns:a16="http://schemas.microsoft.com/office/drawing/2014/main" id="{B7275056-B2A2-5146-B4DF-AA80E6D3225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51556" name="Rectangle 4">
            <a:extLst>
              <a:ext uri="{FF2B5EF4-FFF2-40B4-BE49-F238E27FC236}">
                <a16:creationId xmlns:a16="http://schemas.microsoft.com/office/drawing/2014/main" id="{64096EBB-5E7F-5B46-B229-F13E09F61B3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67940" name="Group 6">
            <a:extLst>
              <a:ext uri="{FF2B5EF4-FFF2-40B4-BE49-F238E27FC236}">
                <a16:creationId xmlns:a16="http://schemas.microsoft.com/office/drawing/2014/main" id="{0674CF6C-7EF4-9F4A-8B97-15D2B85CCFE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51559" name="Rectangle 7">
              <a:extLst>
                <a:ext uri="{FF2B5EF4-FFF2-40B4-BE49-F238E27FC236}">
                  <a16:creationId xmlns:a16="http://schemas.microsoft.com/office/drawing/2014/main" id="{2FC9FB14-DA14-DF45-8C28-F006D5620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1560" name="Text Box 8">
              <a:extLst>
                <a:ext uri="{FF2B5EF4-FFF2-40B4-BE49-F238E27FC236}">
                  <a16:creationId xmlns:a16="http://schemas.microsoft.com/office/drawing/2014/main" id="{8D846307-BF29-3043-963B-B43918F2E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151561" name="Rectangle 9">
            <a:extLst>
              <a:ext uri="{FF2B5EF4-FFF2-40B4-BE49-F238E27FC236}">
                <a16:creationId xmlns:a16="http://schemas.microsoft.com/office/drawing/2014/main" id="{4161EB21-58CF-7C41-975D-D305BEF59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67942" name="Group 10">
            <a:extLst>
              <a:ext uri="{FF2B5EF4-FFF2-40B4-BE49-F238E27FC236}">
                <a16:creationId xmlns:a16="http://schemas.microsoft.com/office/drawing/2014/main" id="{1074F595-78FE-A84F-AD8B-021B2E33669A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51563" name="Rectangle 11">
              <a:extLst>
                <a:ext uri="{FF2B5EF4-FFF2-40B4-BE49-F238E27FC236}">
                  <a16:creationId xmlns:a16="http://schemas.microsoft.com/office/drawing/2014/main" id="{AA57D793-0184-DC47-A22C-530E66906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1564" name="Text Box 12">
              <a:extLst>
                <a:ext uri="{FF2B5EF4-FFF2-40B4-BE49-F238E27FC236}">
                  <a16:creationId xmlns:a16="http://schemas.microsoft.com/office/drawing/2014/main" id="{9B8D6815-76FB-FF42-BCE9-9335B8C1B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67943" name="Group 14">
            <a:extLst>
              <a:ext uri="{FF2B5EF4-FFF2-40B4-BE49-F238E27FC236}">
                <a16:creationId xmlns:a16="http://schemas.microsoft.com/office/drawing/2014/main" id="{F077A502-9439-8E4A-A16A-3DF5B82D3B54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51567" name="Rectangle 15">
              <a:extLst>
                <a:ext uri="{FF2B5EF4-FFF2-40B4-BE49-F238E27FC236}">
                  <a16:creationId xmlns:a16="http://schemas.microsoft.com/office/drawing/2014/main" id="{A87DFEC3-F7D5-B44C-98F9-696C99D73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1568" name="Text Box 16">
              <a:extLst>
                <a:ext uri="{FF2B5EF4-FFF2-40B4-BE49-F238E27FC236}">
                  <a16:creationId xmlns:a16="http://schemas.microsoft.com/office/drawing/2014/main" id="{50F4C717-0D44-9243-811B-E3E2CFE5D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51587" name="Rectangle 35">
            <a:extLst>
              <a:ext uri="{FF2B5EF4-FFF2-40B4-BE49-F238E27FC236}">
                <a16:creationId xmlns:a16="http://schemas.microsoft.com/office/drawing/2014/main" id="{16C01170-0042-4A43-9D8F-F0341AF60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5.1. CORRECCI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b="1" dirty="0">
              <a:latin typeface="Times New Roman" charset="0"/>
            </a:endParaRPr>
          </a:p>
        </p:txBody>
      </p:sp>
      <p:grpSp>
        <p:nvGrpSpPr>
          <p:cNvPr id="151590" name="Group 38">
            <a:extLst>
              <a:ext uri="{FF2B5EF4-FFF2-40B4-BE49-F238E27FC236}">
                <a16:creationId xmlns:a16="http://schemas.microsoft.com/office/drawing/2014/main" id="{F3D386A9-66B3-6146-9A72-A12EB27EAB34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51569" name="Rectangle 17">
              <a:extLst>
                <a:ext uri="{FF2B5EF4-FFF2-40B4-BE49-F238E27FC236}">
                  <a16:creationId xmlns:a16="http://schemas.microsoft.com/office/drawing/2014/main" id="{3F5ACD3B-AA75-7C40-967F-826DC93CF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67948" name="Picture 33">
              <a:extLst>
                <a:ext uri="{FF2B5EF4-FFF2-40B4-BE49-F238E27FC236}">
                  <a16:creationId xmlns:a16="http://schemas.microsoft.com/office/drawing/2014/main" id="{77A7D7D4-9981-4E45-8ECA-16C239C6A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584"/>
              <a:ext cx="3600" cy="182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589" name="Text Box 37">
              <a:extLst>
                <a:ext uri="{FF2B5EF4-FFF2-40B4-BE49-F238E27FC236}">
                  <a16:creationId xmlns:a16="http://schemas.microsoft.com/office/drawing/2014/main" id="{32D350D6-2F42-5A4B-911D-4D18D14CE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454"/>
              <a:ext cx="3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altLang="es-ES_tradnl" sz="1800" b="1" dirty="0" err="1">
                  <a:solidFill>
                    <a:srgbClr val="FF0000"/>
                  </a:solidFill>
                  <a:latin typeface="Times New Roman" charset="0"/>
                </a:rPr>
                <a:t>Dicionarios</a:t>
              </a:r>
              <a:r>
                <a:rPr lang="es-ES_tradnl" altLang="es-ES_tradnl" sz="1800" b="1" dirty="0">
                  <a:solidFill>
                    <a:srgbClr val="FF0000"/>
                  </a:solidFill>
                  <a:latin typeface="Times New Roman" charset="0"/>
                </a:rPr>
                <a:t> ortográficos</a:t>
              </a:r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6696964B-94FA-D649-B6EE-06E5D6555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"/>
    </mc:Choice>
    <mc:Fallback xmlns="">
      <p:transition spd="slow" advTm="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4">
            <a:extLst>
              <a:ext uri="{FF2B5EF4-FFF2-40B4-BE49-F238E27FC236}">
                <a16:creationId xmlns:a16="http://schemas.microsoft.com/office/drawing/2014/main" id="{25535DE9-A1A5-974D-9AAB-7E2E40C4F1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320B6F-5B66-3141-BE01-B10CB33364C3}" type="slidenum">
              <a:rPr lang="en-US" altLang="es-ES_tradnl" sz="1200"/>
              <a:pPr/>
              <a:t>72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54626" name="Picture 2" descr="UVI">
            <a:extLst>
              <a:ext uri="{FF2B5EF4-FFF2-40B4-BE49-F238E27FC236}">
                <a16:creationId xmlns:a16="http://schemas.microsoft.com/office/drawing/2014/main" id="{C8A2A4ED-F112-064C-8E04-6B07D666AC1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54628" name="Rectangle 4">
            <a:extLst>
              <a:ext uri="{FF2B5EF4-FFF2-40B4-BE49-F238E27FC236}">
                <a16:creationId xmlns:a16="http://schemas.microsoft.com/office/drawing/2014/main" id="{F5219B35-6C14-9047-8CE4-28C19BF80B7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69988" name="Group 6">
            <a:extLst>
              <a:ext uri="{FF2B5EF4-FFF2-40B4-BE49-F238E27FC236}">
                <a16:creationId xmlns:a16="http://schemas.microsoft.com/office/drawing/2014/main" id="{9C316144-73D3-9F42-9A34-EFD30301DBD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54631" name="Rectangle 7">
              <a:extLst>
                <a:ext uri="{FF2B5EF4-FFF2-40B4-BE49-F238E27FC236}">
                  <a16:creationId xmlns:a16="http://schemas.microsoft.com/office/drawing/2014/main" id="{8F2FAF63-1B9E-A145-972B-37511A519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4632" name="Text Box 8">
              <a:extLst>
                <a:ext uri="{FF2B5EF4-FFF2-40B4-BE49-F238E27FC236}">
                  <a16:creationId xmlns:a16="http://schemas.microsoft.com/office/drawing/2014/main" id="{A33B445E-277A-A747-86F7-C1D5DB984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154633" name="Rectangle 9">
            <a:extLst>
              <a:ext uri="{FF2B5EF4-FFF2-40B4-BE49-F238E27FC236}">
                <a16:creationId xmlns:a16="http://schemas.microsoft.com/office/drawing/2014/main" id="{12F2FD55-54DC-FD4D-8790-825A42D7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69990" name="Group 10">
            <a:extLst>
              <a:ext uri="{FF2B5EF4-FFF2-40B4-BE49-F238E27FC236}">
                <a16:creationId xmlns:a16="http://schemas.microsoft.com/office/drawing/2014/main" id="{DC48E3A1-4A69-994C-8DCD-789FB957BED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54635" name="Rectangle 11">
              <a:extLst>
                <a:ext uri="{FF2B5EF4-FFF2-40B4-BE49-F238E27FC236}">
                  <a16:creationId xmlns:a16="http://schemas.microsoft.com/office/drawing/2014/main" id="{328D653F-342F-E441-B8CB-4C67F6C96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4636" name="Text Box 12">
              <a:extLst>
                <a:ext uri="{FF2B5EF4-FFF2-40B4-BE49-F238E27FC236}">
                  <a16:creationId xmlns:a16="http://schemas.microsoft.com/office/drawing/2014/main" id="{C070989A-F7D9-DF41-8DE3-720DE1667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69991" name="Group 13">
            <a:extLst>
              <a:ext uri="{FF2B5EF4-FFF2-40B4-BE49-F238E27FC236}">
                <a16:creationId xmlns:a16="http://schemas.microsoft.com/office/drawing/2014/main" id="{A5031557-D3FA-5F45-9E4A-60C49E3379AE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54638" name="Rectangle 14">
              <a:extLst>
                <a:ext uri="{FF2B5EF4-FFF2-40B4-BE49-F238E27FC236}">
                  <a16:creationId xmlns:a16="http://schemas.microsoft.com/office/drawing/2014/main" id="{D72C7590-33F4-4144-BF87-0EF8F5854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4639" name="Text Box 15">
              <a:extLst>
                <a:ext uri="{FF2B5EF4-FFF2-40B4-BE49-F238E27FC236}">
                  <a16:creationId xmlns:a16="http://schemas.microsoft.com/office/drawing/2014/main" id="{B45013DE-BD79-D948-8616-10FB562F4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54645" name="Rectangle 21">
            <a:extLst>
              <a:ext uri="{FF2B5EF4-FFF2-40B4-BE49-F238E27FC236}">
                <a16:creationId xmlns:a16="http://schemas.microsoft.com/office/drawing/2014/main" id="{FDC1758A-F32A-C54B-8A29-B81798C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5.1. CORRECCI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b="1" dirty="0">
              <a:latin typeface="Times New Roman" charset="0"/>
            </a:endParaRPr>
          </a:p>
        </p:txBody>
      </p:sp>
      <p:grpSp>
        <p:nvGrpSpPr>
          <p:cNvPr id="154647" name="Group 23">
            <a:extLst>
              <a:ext uri="{FF2B5EF4-FFF2-40B4-BE49-F238E27FC236}">
                <a16:creationId xmlns:a16="http://schemas.microsoft.com/office/drawing/2014/main" id="{650005D1-E210-E040-BB0E-93050B59D6F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54641" name="Rectangle 17">
              <a:extLst>
                <a:ext uri="{FF2B5EF4-FFF2-40B4-BE49-F238E27FC236}">
                  <a16:creationId xmlns:a16="http://schemas.microsoft.com/office/drawing/2014/main" id="{EB4D21C3-488C-A246-9C22-94257F829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69996" name="Picture 19">
              <a:extLst>
                <a:ext uri="{FF2B5EF4-FFF2-40B4-BE49-F238E27FC236}">
                  <a16:creationId xmlns:a16="http://schemas.microsoft.com/office/drawing/2014/main" id="{15401A26-C8F1-EF49-AC1D-1928A3648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584"/>
              <a:ext cx="3648" cy="182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646" name="Text Box 22">
              <a:extLst>
                <a:ext uri="{FF2B5EF4-FFF2-40B4-BE49-F238E27FC236}">
                  <a16:creationId xmlns:a16="http://schemas.microsoft.com/office/drawing/2014/main" id="{8C6E15E3-92A6-0943-8848-A631F979E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454"/>
              <a:ext cx="3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altLang="es-ES_tradnl" sz="1800" dirty="0" err="1">
                  <a:latin typeface="Times New Roman" charset="0"/>
                </a:rPr>
                <a:t>Dicionarios</a:t>
              </a:r>
              <a:r>
                <a:rPr lang="es-ES_tradnl" altLang="es-ES_tradnl" sz="1800" dirty="0">
                  <a:latin typeface="Times New Roman" charset="0"/>
                </a:rPr>
                <a:t> </a:t>
              </a:r>
              <a:r>
                <a:rPr lang="es-ES_tradnl" altLang="es-ES_tradnl" sz="1800" dirty="0" err="1">
                  <a:latin typeface="Times New Roman" charset="0"/>
                </a:rPr>
                <a:t>gramaticais</a:t>
              </a:r>
              <a:endParaRPr lang="es-ES_tradnl" altLang="es-ES_tradnl" sz="1800" dirty="0">
                <a:latin typeface="Times New Roman" charset="0"/>
              </a:endParaRP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50E134D3-F993-0447-BF42-EB91322BC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"/>
    </mc:Choice>
    <mc:Fallback xmlns="">
      <p:transition spd="slow" advTm="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5E776E40-100D-9843-8601-9DF771C882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0AD534-C9B1-A64D-8A9B-0FD79B3F417C}" type="slidenum">
              <a:rPr lang="en-US" altLang="es-ES_tradnl" sz="1200"/>
              <a:pPr/>
              <a:t>73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52258" name="Picture 2" descr="UVI">
            <a:extLst>
              <a:ext uri="{FF2B5EF4-FFF2-40B4-BE49-F238E27FC236}">
                <a16:creationId xmlns:a16="http://schemas.microsoft.com/office/drawing/2014/main" id="{B7EF76D8-C4FE-BE4F-A6FE-0D1273098F3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52260" name="Rectangle 4">
            <a:extLst>
              <a:ext uri="{FF2B5EF4-FFF2-40B4-BE49-F238E27FC236}">
                <a16:creationId xmlns:a16="http://schemas.microsoft.com/office/drawing/2014/main" id="{63985E62-CB1D-4F45-8ECC-52C64084522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72036" name="Group 5">
            <a:extLst>
              <a:ext uri="{FF2B5EF4-FFF2-40B4-BE49-F238E27FC236}">
                <a16:creationId xmlns:a16="http://schemas.microsoft.com/office/drawing/2014/main" id="{327CBD8C-BC7E-3548-A97E-B7CE8E955827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52262" name="Rectangle 6">
              <a:extLst>
                <a:ext uri="{FF2B5EF4-FFF2-40B4-BE49-F238E27FC236}">
                  <a16:creationId xmlns:a16="http://schemas.microsoft.com/office/drawing/2014/main" id="{DD6379D7-57D6-FD44-8130-12C06777E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2263" name="Text Box 7">
              <a:extLst>
                <a:ext uri="{FF2B5EF4-FFF2-40B4-BE49-F238E27FC236}">
                  <a16:creationId xmlns:a16="http://schemas.microsoft.com/office/drawing/2014/main" id="{048B156D-FE17-3740-9B27-A2A4E6C27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352264" name="Rectangle 8">
            <a:extLst>
              <a:ext uri="{FF2B5EF4-FFF2-40B4-BE49-F238E27FC236}">
                <a16:creationId xmlns:a16="http://schemas.microsoft.com/office/drawing/2014/main" id="{C3BD6879-700D-0D49-AC0C-A85688749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352265" name="Rectangle 9">
            <a:extLst>
              <a:ext uri="{FF2B5EF4-FFF2-40B4-BE49-F238E27FC236}">
                <a16:creationId xmlns:a16="http://schemas.microsoft.com/office/drawing/2014/main" id="{7084003D-D01A-2B4D-919E-4AB33561C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5.1. CORRECCI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sz="3200" b="1" dirty="0">
              <a:latin typeface="Times New Roman" charset="0"/>
            </a:endParaRPr>
          </a:p>
        </p:txBody>
      </p:sp>
      <p:grpSp>
        <p:nvGrpSpPr>
          <p:cNvPr id="172039" name="Group 10">
            <a:extLst>
              <a:ext uri="{FF2B5EF4-FFF2-40B4-BE49-F238E27FC236}">
                <a16:creationId xmlns:a16="http://schemas.microsoft.com/office/drawing/2014/main" id="{E8997766-5F92-FF41-9ECA-6B02C26286A4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52267" name="Rectangle 11">
              <a:extLst>
                <a:ext uri="{FF2B5EF4-FFF2-40B4-BE49-F238E27FC236}">
                  <a16:creationId xmlns:a16="http://schemas.microsoft.com/office/drawing/2014/main" id="{1EDABD3C-01CE-934C-AAE4-CE5ED8C14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2268" name="Text Box 12">
              <a:extLst>
                <a:ext uri="{FF2B5EF4-FFF2-40B4-BE49-F238E27FC236}">
                  <a16:creationId xmlns:a16="http://schemas.microsoft.com/office/drawing/2014/main" id="{B9796361-FD6D-D149-AAE6-75B9E1217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72040" name="Group 13">
            <a:extLst>
              <a:ext uri="{FF2B5EF4-FFF2-40B4-BE49-F238E27FC236}">
                <a16:creationId xmlns:a16="http://schemas.microsoft.com/office/drawing/2014/main" id="{8993D77C-D4D2-2748-88A0-3A6123708F5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52270" name="Rectangle 14">
              <a:extLst>
                <a:ext uri="{FF2B5EF4-FFF2-40B4-BE49-F238E27FC236}">
                  <a16:creationId xmlns:a16="http://schemas.microsoft.com/office/drawing/2014/main" id="{AC37DA92-979E-AE46-836B-4E4CF8263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2271" name="Text Box 15">
              <a:extLst>
                <a:ext uri="{FF2B5EF4-FFF2-40B4-BE49-F238E27FC236}">
                  <a16:creationId xmlns:a16="http://schemas.microsoft.com/office/drawing/2014/main" id="{66BD1798-6735-5641-8B2F-257F16AB8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352272" name="Group 16">
            <a:extLst>
              <a:ext uri="{FF2B5EF4-FFF2-40B4-BE49-F238E27FC236}">
                <a16:creationId xmlns:a16="http://schemas.microsoft.com/office/drawing/2014/main" id="{FFF01EE5-A2E3-5C42-9F21-08F28F51D38E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grpSp>
          <p:nvGrpSpPr>
            <p:cNvPr id="172043" name="Group 17">
              <a:extLst>
                <a:ext uri="{FF2B5EF4-FFF2-40B4-BE49-F238E27FC236}">
                  <a16:creationId xmlns:a16="http://schemas.microsoft.com/office/drawing/2014/main" id="{1EF28E32-5D3F-9B43-8FE1-D50CE9A5FB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352274" name="Rectangle 18">
                <a:extLst>
                  <a:ext uri="{FF2B5EF4-FFF2-40B4-BE49-F238E27FC236}">
                    <a16:creationId xmlns:a16="http://schemas.microsoft.com/office/drawing/2014/main" id="{585C7BBC-B760-8046-824F-5AE32CDF4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52275" name="Text Box 19">
                <a:extLst>
                  <a:ext uri="{FF2B5EF4-FFF2-40B4-BE49-F238E27FC236}">
                    <a16:creationId xmlns:a16="http://schemas.microsoft.com/office/drawing/2014/main" id="{3E073E3D-4794-AF48-9AEA-7F2D29804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3454"/>
                <a:ext cx="36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 dirty="0" err="1">
                    <a:latin typeface="Times New Roman" charset="0"/>
                  </a:rPr>
                  <a:t>Dicionarios</a:t>
                </a:r>
                <a:r>
                  <a:rPr lang="es-ES_tradnl" altLang="es-ES_tradnl" sz="1800" dirty="0">
                    <a:latin typeface="Times New Roman" charset="0"/>
                  </a:rPr>
                  <a:t> de Estilo</a:t>
                </a:r>
              </a:p>
            </p:txBody>
          </p:sp>
        </p:grpSp>
        <p:pic>
          <p:nvPicPr>
            <p:cNvPr id="352276" name="Picture 20">
              <a:extLst>
                <a:ext uri="{FF2B5EF4-FFF2-40B4-BE49-F238E27FC236}">
                  <a16:creationId xmlns:a16="http://schemas.microsoft.com/office/drawing/2014/main" id="{110B94D8-AA6F-FB46-A349-B97B6D732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584"/>
              <a:ext cx="3648" cy="18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52277" name="Picture 21">
              <a:extLst>
                <a:ext uri="{FF2B5EF4-FFF2-40B4-BE49-F238E27FC236}">
                  <a16:creationId xmlns:a16="http://schemas.microsoft.com/office/drawing/2014/main" id="{187780E4-B8F7-2841-A5AC-FE4F5AFD7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1511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52278" name="Picture 22">
              <a:extLst>
                <a:ext uri="{FF2B5EF4-FFF2-40B4-BE49-F238E27FC236}">
                  <a16:creationId xmlns:a16="http://schemas.microsoft.com/office/drawing/2014/main" id="{A2480D72-88F6-B046-BF5F-7D18BCC83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728"/>
              <a:ext cx="1584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52279" name="Picture 23">
              <a:extLst>
                <a:ext uri="{FF2B5EF4-FFF2-40B4-BE49-F238E27FC236}">
                  <a16:creationId xmlns:a16="http://schemas.microsoft.com/office/drawing/2014/main" id="{98FB6EBC-F177-C241-A552-61561BAC3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152"/>
              <a:ext cx="1248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57FD56DE-308C-3249-97B8-4C5963C54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"/>
    </mc:Choice>
    <mc:Fallback xmlns="">
      <p:transition spd="slow" advTm="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2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2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5CB79130-639A-314A-A2C0-F8842CBACE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84F20F-8590-A648-974B-F689D85888F0}" type="slidenum">
              <a:rPr lang="en-US" altLang="es-ES_tradnl" sz="1200"/>
              <a:pPr/>
              <a:t>74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54306" name="Picture 2" descr="UVI">
            <a:extLst>
              <a:ext uri="{FF2B5EF4-FFF2-40B4-BE49-F238E27FC236}">
                <a16:creationId xmlns:a16="http://schemas.microsoft.com/office/drawing/2014/main" id="{3FA87603-AEDC-4445-B281-28FD7DF05341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54308" name="Rectangle 4">
            <a:extLst>
              <a:ext uri="{FF2B5EF4-FFF2-40B4-BE49-F238E27FC236}">
                <a16:creationId xmlns:a16="http://schemas.microsoft.com/office/drawing/2014/main" id="{C7AEDD26-3694-6540-895B-50B21DE6612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74084" name="Group 5">
            <a:extLst>
              <a:ext uri="{FF2B5EF4-FFF2-40B4-BE49-F238E27FC236}">
                <a16:creationId xmlns:a16="http://schemas.microsoft.com/office/drawing/2014/main" id="{DAC705AF-BF37-1B43-AD0D-8FE33BAF271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54310" name="Rectangle 6">
              <a:extLst>
                <a:ext uri="{FF2B5EF4-FFF2-40B4-BE49-F238E27FC236}">
                  <a16:creationId xmlns:a16="http://schemas.microsoft.com/office/drawing/2014/main" id="{BD573B2E-B548-164C-99DF-F8F0EF7CC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4311" name="Text Box 7">
              <a:extLst>
                <a:ext uri="{FF2B5EF4-FFF2-40B4-BE49-F238E27FC236}">
                  <a16:creationId xmlns:a16="http://schemas.microsoft.com/office/drawing/2014/main" id="{2B40CC34-FBCB-464B-A3F1-39DDD5934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354312" name="Rectangle 8">
            <a:extLst>
              <a:ext uri="{FF2B5EF4-FFF2-40B4-BE49-F238E27FC236}">
                <a16:creationId xmlns:a16="http://schemas.microsoft.com/office/drawing/2014/main" id="{8FD87734-2556-604F-8D05-7AE52D593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74086" name="Group 9">
            <a:extLst>
              <a:ext uri="{FF2B5EF4-FFF2-40B4-BE49-F238E27FC236}">
                <a16:creationId xmlns:a16="http://schemas.microsoft.com/office/drawing/2014/main" id="{A3391CA1-923E-A84F-9FFB-63E15038BF1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54314" name="Rectangle 10">
              <a:extLst>
                <a:ext uri="{FF2B5EF4-FFF2-40B4-BE49-F238E27FC236}">
                  <a16:creationId xmlns:a16="http://schemas.microsoft.com/office/drawing/2014/main" id="{9CA749A6-5CC4-B94F-92AA-79B066D79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4315" name="Text Box 11">
              <a:extLst>
                <a:ext uri="{FF2B5EF4-FFF2-40B4-BE49-F238E27FC236}">
                  <a16:creationId xmlns:a16="http://schemas.microsoft.com/office/drawing/2014/main" id="{AF3D2DBD-10C6-FD46-9D8E-439232715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74087" name="Group 12">
            <a:extLst>
              <a:ext uri="{FF2B5EF4-FFF2-40B4-BE49-F238E27FC236}">
                <a16:creationId xmlns:a16="http://schemas.microsoft.com/office/drawing/2014/main" id="{A27F91E5-9D5C-EB4C-92BA-782BA39B87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54317" name="Rectangle 13">
              <a:extLst>
                <a:ext uri="{FF2B5EF4-FFF2-40B4-BE49-F238E27FC236}">
                  <a16:creationId xmlns:a16="http://schemas.microsoft.com/office/drawing/2014/main" id="{608BCE77-38AF-E249-8BB9-36DB87E70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4318" name="Text Box 14">
              <a:extLst>
                <a:ext uri="{FF2B5EF4-FFF2-40B4-BE49-F238E27FC236}">
                  <a16:creationId xmlns:a16="http://schemas.microsoft.com/office/drawing/2014/main" id="{33B566DC-A70D-D74D-84E3-5CB69B139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354319" name="Rectangle 15">
            <a:extLst>
              <a:ext uri="{FF2B5EF4-FFF2-40B4-BE49-F238E27FC236}">
                <a16:creationId xmlns:a16="http://schemas.microsoft.com/office/drawing/2014/main" id="{3B639EDE-329D-0145-83E5-E935F993F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5.1. CORRECCI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sz="3200" b="1" dirty="0">
              <a:latin typeface="Times New Roman" charset="0"/>
            </a:endParaRPr>
          </a:p>
        </p:txBody>
      </p:sp>
      <p:grpSp>
        <p:nvGrpSpPr>
          <p:cNvPr id="354320" name="Group 16">
            <a:extLst>
              <a:ext uri="{FF2B5EF4-FFF2-40B4-BE49-F238E27FC236}">
                <a16:creationId xmlns:a16="http://schemas.microsoft.com/office/drawing/2014/main" id="{62A69A21-21B5-F342-98D8-05FCA3BBC67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grpSp>
          <p:nvGrpSpPr>
            <p:cNvPr id="174091" name="Group 17">
              <a:extLst>
                <a:ext uri="{FF2B5EF4-FFF2-40B4-BE49-F238E27FC236}">
                  <a16:creationId xmlns:a16="http://schemas.microsoft.com/office/drawing/2014/main" id="{996C33F8-4BC0-4647-9BA6-03D7C85B05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354322" name="Rectangle 18">
                <a:extLst>
                  <a:ext uri="{FF2B5EF4-FFF2-40B4-BE49-F238E27FC236}">
                    <a16:creationId xmlns:a16="http://schemas.microsoft.com/office/drawing/2014/main" id="{DB9D745D-1497-C04E-8FBA-B994FA2E2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54323" name="Text Box 19">
                <a:extLst>
                  <a:ext uri="{FF2B5EF4-FFF2-40B4-BE49-F238E27FC236}">
                    <a16:creationId xmlns:a16="http://schemas.microsoft.com/office/drawing/2014/main" id="{4B614929-3F1C-FF42-9EA0-1A47196F5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3454"/>
                <a:ext cx="36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>
                    <a:latin typeface="Times New Roman" charset="0"/>
                  </a:rPr>
                  <a:t>Dicionarios de sinónimos</a:t>
                </a:r>
              </a:p>
            </p:txBody>
          </p:sp>
        </p:grpSp>
        <p:pic>
          <p:nvPicPr>
            <p:cNvPr id="354324" name="Picture 20">
              <a:extLst>
                <a:ext uri="{FF2B5EF4-FFF2-40B4-BE49-F238E27FC236}">
                  <a16:creationId xmlns:a16="http://schemas.microsoft.com/office/drawing/2014/main" id="{95D10DAE-7F5F-C34F-A51B-0F97CE4D3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584"/>
              <a:ext cx="3648" cy="18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7EE4A652-D68A-9E48-BF93-D5DD8F509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"/>
    </mc:Choice>
    <mc:Fallback xmlns="">
      <p:transition spd="slow" advTm="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4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4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8568564D-5EDE-B246-847F-0D4AE7A5E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F2EB00-BA46-FC42-8ED8-4AB61AA7BA50}" type="slidenum">
              <a:rPr lang="en-US" altLang="es-ES_tradnl" sz="1200"/>
              <a:pPr/>
              <a:t>75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356354" name="Picture 2" descr="UVI">
            <a:extLst>
              <a:ext uri="{FF2B5EF4-FFF2-40B4-BE49-F238E27FC236}">
                <a16:creationId xmlns:a16="http://schemas.microsoft.com/office/drawing/2014/main" id="{2FC431CA-43D9-B946-9DDC-2E0D2A13F1B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356356" name="Rectangle 4">
            <a:extLst>
              <a:ext uri="{FF2B5EF4-FFF2-40B4-BE49-F238E27FC236}">
                <a16:creationId xmlns:a16="http://schemas.microsoft.com/office/drawing/2014/main" id="{B1CA6862-3FA6-AA48-825C-81D1D5E24F1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76132" name="Group 5">
            <a:extLst>
              <a:ext uri="{FF2B5EF4-FFF2-40B4-BE49-F238E27FC236}">
                <a16:creationId xmlns:a16="http://schemas.microsoft.com/office/drawing/2014/main" id="{03C4548F-3E15-2D4B-9674-876B0E934BB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356358" name="Rectangle 6">
              <a:extLst>
                <a:ext uri="{FF2B5EF4-FFF2-40B4-BE49-F238E27FC236}">
                  <a16:creationId xmlns:a16="http://schemas.microsoft.com/office/drawing/2014/main" id="{1DB874D3-2811-D440-9257-9D3C6C0CD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6359" name="Text Box 7">
              <a:extLst>
                <a:ext uri="{FF2B5EF4-FFF2-40B4-BE49-F238E27FC236}">
                  <a16:creationId xmlns:a16="http://schemas.microsoft.com/office/drawing/2014/main" id="{A96D299C-5C56-334A-A816-738D5D293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356360" name="Rectangle 8">
            <a:extLst>
              <a:ext uri="{FF2B5EF4-FFF2-40B4-BE49-F238E27FC236}">
                <a16:creationId xmlns:a16="http://schemas.microsoft.com/office/drawing/2014/main" id="{97C09B1E-8412-574B-A959-61B8BC5BF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76134" name="Group 9">
            <a:extLst>
              <a:ext uri="{FF2B5EF4-FFF2-40B4-BE49-F238E27FC236}">
                <a16:creationId xmlns:a16="http://schemas.microsoft.com/office/drawing/2014/main" id="{163ED139-43EA-6F43-BDFD-05EBDB408E2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56362" name="Rectangle 10">
              <a:extLst>
                <a:ext uri="{FF2B5EF4-FFF2-40B4-BE49-F238E27FC236}">
                  <a16:creationId xmlns:a16="http://schemas.microsoft.com/office/drawing/2014/main" id="{6A40820B-9DF1-9542-80E7-685FA46ED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6363" name="Text Box 11">
              <a:extLst>
                <a:ext uri="{FF2B5EF4-FFF2-40B4-BE49-F238E27FC236}">
                  <a16:creationId xmlns:a16="http://schemas.microsoft.com/office/drawing/2014/main" id="{5054C485-19D3-8C44-A3C4-97CDBFFDE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76135" name="Group 12">
            <a:extLst>
              <a:ext uri="{FF2B5EF4-FFF2-40B4-BE49-F238E27FC236}">
                <a16:creationId xmlns:a16="http://schemas.microsoft.com/office/drawing/2014/main" id="{A17EBD84-C041-294E-8699-00936E049025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356365" name="Rectangle 13">
              <a:extLst>
                <a:ext uri="{FF2B5EF4-FFF2-40B4-BE49-F238E27FC236}">
                  <a16:creationId xmlns:a16="http://schemas.microsoft.com/office/drawing/2014/main" id="{41420D64-DB17-D84C-A312-1FE81383B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56366" name="Text Box 14">
              <a:extLst>
                <a:ext uri="{FF2B5EF4-FFF2-40B4-BE49-F238E27FC236}">
                  <a16:creationId xmlns:a16="http://schemas.microsoft.com/office/drawing/2014/main" id="{5977C4C1-AC97-9A4C-BF00-DD8CE7DD1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356367" name="Rectangle 15">
            <a:extLst>
              <a:ext uri="{FF2B5EF4-FFF2-40B4-BE49-F238E27FC236}">
                <a16:creationId xmlns:a16="http://schemas.microsoft.com/office/drawing/2014/main" id="{EBBCD1FF-E596-224D-ACF8-EF6D2BDAB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5.1. CORRECCI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sz="3200" b="1" dirty="0">
              <a:latin typeface="Times New Roman" charset="0"/>
            </a:endParaRPr>
          </a:p>
        </p:txBody>
      </p:sp>
      <p:grpSp>
        <p:nvGrpSpPr>
          <p:cNvPr id="356368" name="Group 16">
            <a:extLst>
              <a:ext uri="{FF2B5EF4-FFF2-40B4-BE49-F238E27FC236}">
                <a16:creationId xmlns:a16="http://schemas.microsoft.com/office/drawing/2014/main" id="{F0767880-5D5B-BB49-9AA8-5CBC0BE44D0A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2362200"/>
            <a:ext cx="6172200" cy="3544888"/>
            <a:chOff x="1488" y="1488"/>
            <a:chExt cx="3888" cy="2233"/>
          </a:xfrm>
        </p:grpSpPr>
        <p:grpSp>
          <p:nvGrpSpPr>
            <p:cNvPr id="176139" name="Group 17">
              <a:extLst>
                <a:ext uri="{FF2B5EF4-FFF2-40B4-BE49-F238E27FC236}">
                  <a16:creationId xmlns:a16="http://schemas.microsoft.com/office/drawing/2014/main" id="{BDF86EB7-E24D-254B-AF0E-F7B86D0A0C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356370" name="Rectangle 18">
                <a:extLst>
                  <a:ext uri="{FF2B5EF4-FFF2-40B4-BE49-F238E27FC236}">
                    <a16:creationId xmlns:a16="http://schemas.microsoft.com/office/drawing/2014/main" id="{2B6B8745-62D1-A440-AA91-2132465AB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356371" name="Text Box 19">
                <a:extLst>
                  <a:ext uri="{FF2B5EF4-FFF2-40B4-BE49-F238E27FC236}">
                    <a16:creationId xmlns:a16="http://schemas.microsoft.com/office/drawing/2014/main" id="{93310153-5D4F-2644-A538-4D1A0E94D9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3454"/>
                <a:ext cx="36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 dirty="0" err="1">
                    <a:latin typeface="Times New Roman" charset="0"/>
                  </a:rPr>
                  <a:t>Dicionarios</a:t>
                </a:r>
                <a:r>
                  <a:rPr lang="es-ES_tradnl" altLang="es-ES_tradnl" sz="1800" dirty="0">
                    <a:latin typeface="Times New Roman" charset="0"/>
                  </a:rPr>
                  <a:t> de </a:t>
                </a:r>
                <a:r>
                  <a:rPr lang="es-ES_tradnl" altLang="es-ES_tradnl" sz="1800" dirty="0" err="1">
                    <a:latin typeface="Times New Roman" charset="0"/>
                  </a:rPr>
                  <a:t>guións</a:t>
                </a:r>
                <a:endParaRPr lang="es-ES_tradnl" altLang="es-ES_tradnl" sz="1800" dirty="0">
                  <a:latin typeface="Times New Roman" charset="0"/>
                </a:endParaRPr>
              </a:p>
            </p:txBody>
          </p:sp>
        </p:grpSp>
        <p:pic>
          <p:nvPicPr>
            <p:cNvPr id="356372" name="Picture 20">
              <a:extLst>
                <a:ext uri="{FF2B5EF4-FFF2-40B4-BE49-F238E27FC236}">
                  <a16:creationId xmlns:a16="http://schemas.microsoft.com/office/drawing/2014/main" id="{D54A5AFD-90F2-EA4C-9F9B-2BE4D8600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584"/>
              <a:ext cx="3648" cy="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ED2D8F42-3895-7A4A-AEFA-4119A06712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"/>
    </mc:Choice>
    <mc:Fallback xmlns="">
      <p:transition spd="slow" advTm="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arcador de número de diapositiva 4">
            <a:extLst>
              <a:ext uri="{FF2B5EF4-FFF2-40B4-BE49-F238E27FC236}">
                <a16:creationId xmlns:a16="http://schemas.microsoft.com/office/drawing/2014/main" id="{CAFC4F39-ADC0-9A48-AFFA-AFFC7E922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13AAC5-259C-B64E-AB8B-7D78D398DBB3}" type="slidenum">
              <a:rPr lang="en-US" altLang="es-ES_tradnl" sz="1200"/>
              <a:pPr/>
              <a:t>76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55650" name="Picture 2" descr="UVI">
            <a:extLst>
              <a:ext uri="{FF2B5EF4-FFF2-40B4-BE49-F238E27FC236}">
                <a16:creationId xmlns:a16="http://schemas.microsoft.com/office/drawing/2014/main" id="{9BBC7A5A-8F89-9147-AED6-AD2D5F5FB07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55652" name="Rectangle 4">
            <a:extLst>
              <a:ext uri="{FF2B5EF4-FFF2-40B4-BE49-F238E27FC236}">
                <a16:creationId xmlns:a16="http://schemas.microsoft.com/office/drawing/2014/main" id="{7D767F23-8CAF-CC4A-99BE-EC0A8788952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73238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791BF1D0-D4C0-8945-B010-FECF09799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73238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PROCESADORES DE TEXTO E CORRECTORES</a:t>
            </a:r>
          </a:p>
        </p:txBody>
      </p:sp>
      <p:grpSp>
        <p:nvGrpSpPr>
          <p:cNvPr id="178181" name="Group 6">
            <a:extLst>
              <a:ext uri="{FF2B5EF4-FFF2-40B4-BE49-F238E27FC236}">
                <a16:creationId xmlns:a16="http://schemas.microsoft.com/office/drawing/2014/main" id="{69D921A6-7E93-864A-8275-6400AC6E4277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49500"/>
            <a:ext cx="1752600" cy="3544888"/>
            <a:chOff x="384" y="1488"/>
            <a:chExt cx="1104" cy="2233"/>
          </a:xfrm>
        </p:grpSpPr>
        <p:sp>
          <p:nvSpPr>
            <p:cNvPr id="155655" name="Rectangle 7">
              <a:extLst>
                <a:ext uri="{FF2B5EF4-FFF2-40B4-BE49-F238E27FC236}">
                  <a16:creationId xmlns:a16="http://schemas.microsoft.com/office/drawing/2014/main" id="{5D937E16-63A5-1243-BC6F-129425AC3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5656" name="Text Box 8">
              <a:extLst>
                <a:ext uri="{FF2B5EF4-FFF2-40B4-BE49-F238E27FC236}">
                  <a16:creationId xmlns:a16="http://schemas.microsoft.com/office/drawing/2014/main" id="{51DD95B6-FF3E-554A-96EF-77C06BAAB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155657" name="Rectangle 9">
            <a:extLst>
              <a:ext uri="{FF2B5EF4-FFF2-40B4-BE49-F238E27FC236}">
                <a16:creationId xmlns:a16="http://schemas.microsoft.com/office/drawing/2014/main" id="{8F630FE9-DB36-6843-971A-CC6CB698A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495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78183" name="Group 59">
            <a:extLst>
              <a:ext uri="{FF2B5EF4-FFF2-40B4-BE49-F238E27FC236}">
                <a16:creationId xmlns:a16="http://schemas.microsoft.com/office/drawing/2014/main" id="{CF4010E2-5796-3840-8C85-D81987DA7075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49500"/>
            <a:ext cx="6172200" cy="3544888"/>
            <a:chOff x="1488" y="1488"/>
            <a:chExt cx="3888" cy="2233"/>
          </a:xfrm>
        </p:grpSpPr>
        <p:sp>
          <p:nvSpPr>
            <p:cNvPr id="158780" name="Rectangle 60">
              <a:extLst>
                <a:ext uri="{FF2B5EF4-FFF2-40B4-BE49-F238E27FC236}">
                  <a16:creationId xmlns:a16="http://schemas.microsoft.com/office/drawing/2014/main" id="{8276FDD2-AAE1-4C4D-A54E-759D98F6E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8781" name="Text Box 61">
              <a:extLst>
                <a:ext uri="{FF2B5EF4-FFF2-40B4-BE49-F238E27FC236}">
                  <a16:creationId xmlns:a16="http://schemas.microsoft.com/office/drawing/2014/main" id="{0D15FBFF-311D-FC4B-ABD2-7E4A3A06E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58778" name="Group 58">
            <a:extLst>
              <a:ext uri="{FF2B5EF4-FFF2-40B4-BE49-F238E27FC236}">
                <a16:creationId xmlns:a16="http://schemas.microsoft.com/office/drawing/2014/main" id="{CC7F6912-3B81-9F4E-8CC4-9B6727BD80EE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2349500"/>
            <a:ext cx="6172200" cy="3544888"/>
            <a:chOff x="1488" y="1488"/>
            <a:chExt cx="3888" cy="2233"/>
          </a:xfrm>
        </p:grpSpPr>
        <p:grpSp>
          <p:nvGrpSpPr>
            <p:cNvPr id="178186" name="Group 10">
              <a:extLst>
                <a:ext uri="{FF2B5EF4-FFF2-40B4-BE49-F238E27FC236}">
                  <a16:creationId xmlns:a16="http://schemas.microsoft.com/office/drawing/2014/main" id="{B1B29B68-5652-0E44-AE46-EF29F7ED5E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155659" name="Rectangle 11">
                <a:extLst>
                  <a:ext uri="{FF2B5EF4-FFF2-40B4-BE49-F238E27FC236}">
                    <a16:creationId xmlns:a16="http://schemas.microsoft.com/office/drawing/2014/main" id="{0A233E23-2F23-0043-8DF4-7A512887E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55660" name="Text Box 12">
                <a:extLst>
                  <a:ext uri="{FF2B5EF4-FFF2-40B4-BE49-F238E27FC236}">
                    <a16:creationId xmlns:a16="http://schemas.microsoft.com/office/drawing/2014/main" id="{2BE8B68C-4F59-3748-B11E-A95BF25A9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grpSp>
          <p:nvGrpSpPr>
            <p:cNvPr id="178187" name="Group 13">
              <a:extLst>
                <a:ext uri="{FF2B5EF4-FFF2-40B4-BE49-F238E27FC236}">
                  <a16:creationId xmlns:a16="http://schemas.microsoft.com/office/drawing/2014/main" id="{53DC0E02-79AA-6C4D-8F11-59C8D53B0A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88"/>
              <a:ext cx="3888" cy="2233"/>
              <a:chOff x="1488" y="1488"/>
              <a:chExt cx="3888" cy="2233"/>
            </a:xfrm>
          </p:grpSpPr>
          <p:sp>
            <p:nvSpPr>
              <p:cNvPr id="155662" name="Rectangle 14">
                <a:extLst>
                  <a:ext uri="{FF2B5EF4-FFF2-40B4-BE49-F238E27FC236}">
                    <a16:creationId xmlns:a16="http://schemas.microsoft.com/office/drawing/2014/main" id="{46824000-7203-A149-A225-824A47F35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55663" name="Text Box 15">
                <a:extLst>
                  <a:ext uri="{FF2B5EF4-FFF2-40B4-BE49-F238E27FC236}">
                    <a16:creationId xmlns:a16="http://schemas.microsoft.com/office/drawing/2014/main" id="{206D9652-FB0A-244F-BE87-1B7B3AB2B7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sp>
          <p:nvSpPr>
            <p:cNvPr id="155668" name="Rectangle 20">
              <a:extLst>
                <a:ext uri="{FF2B5EF4-FFF2-40B4-BE49-F238E27FC236}">
                  <a16:creationId xmlns:a16="http://schemas.microsoft.com/office/drawing/2014/main" id="{D8A7558C-419B-1E4C-9B34-C0BE2CC75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5671" name="Text Box 23">
              <a:extLst>
                <a:ext uri="{FF2B5EF4-FFF2-40B4-BE49-F238E27FC236}">
                  <a16:creationId xmlns:a16="http://schemas.microsoft.com/office/drawing/2014/main" id="{CC1D7030-CD72-5449-8C2C-0975C6A27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" y="2478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Word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55676" name="Text Box 28">
              <a:extLst>
                <a:ext uri="{FF2B5EF4-FFF2-40B4-BE49-F238E27FC236}">
                  <a16:creationId xmlns:a16="http://schemas.microsoft.com/office/drawing/2014/main" id="{1B9B0436-875D-064E-A062-1FB62D728F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0" y="2478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WordPerfect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78191" name="Picture 34" descr="ooo_box_th">
              <a:extLst>
                <a:ext uri="{FF2B5EF4-FFF2-40B4-BE49-F238E27FC236}">
                  <a16:creationId xmlns:a16="http://schemas.microsoft.com/office/drawing/2014/main" id="{70C42CC0-3A2B-B845-86BC-A8498589D0C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" y="1725"/>
              <a:ext cx="511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55" name="Text Box 35">
              <a:extLst>
                <a:ext uri="{FF2B5EF4-FFF2-40B4-BE49-F238E27FC236}">
                  <a16:creationId xmlns:a16="http://schemas.microsoft.com/office/drawing/2014/main" id="{C0FB1A9E-B85F-314C-9BAF-6C4495FC1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480"/>
              <a:ext cx="9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altLang="es-ES_tradnl" sz="1800">
                  <a:latin typeface="Times New Roman" charset="0"/>
                </a:rPr>
                <a:t>Writer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78193" name="Picture 37" descr="StarOffice 5.1">
              <a:extLst>
                <a:ext uri="{FF2B5EF4-FFF2-40B4-BE49-F238E27FC236}">
                  <a16:creationId xmlns:a16="http://schemas.microsoft.com/office/drawing/2014/main" id="{8A44B0B2-E8FE-6548-A52A-BA981D5F4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6" y="1680"/>
              <a:ext cx="607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58" name="Text Box 38">
              <a:extLst>
                <a:ext uri="{FF2B5EF4-FFF2-40B4-BE49-F238E27FC236}">
                  <a16:creationId xmlns:a16="http://schemas.microsoft.com/office/drawing/2014/main" id="{388A36D6-DE2F-0E44-B893-70E32829D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480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altLang="es-ES_tradnl" sz="1800">
                  <a:latin typeface="Times New Roman" charset="0"/>
                </a:rPr>
                <a:t>Writer</a:t>
              </a:r>
            </a:p>
          </p:txBody>
        </p:sp>
        <p:pic>
          <p:nvPicPr>
            <p:cNvPr id="178195" name="Picture 40" descr="Word2003">
              <a:extLst>
                <a:ext uri="{FF2B5EF4-FFF2-40B4-BE49-F238E27FC236}">
                  <a16:creationId xmlns:a16="http://schemas.microsoft.com/office/drawing/2014/main" id="{A7FD50CA-CB69-874B-B38B-009A72C2C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673"/>
              <a:ext cx="663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96" name="Picture 42" descr="WordPerfect box shot">
              <a:extLst>
                <a:ext uri="{FF2B5EF4-FFF2-40B4-BE49-F238E27FC236}">
                  <a16:creationId xmlns:a16="http://schemas.microsoft.com/office/drawing/2014/main" id="{E8ADF7CD-B189-EE42-BC79-170F058BE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" y="1661"/>
              <a:ext cx="58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97" name="Picture 45" descr="Corrector GALGO para varios procesadores">
              <a:extLst>
                <a:ext uri="{FF2B5EF4-FFF2-40B4-BE49-F238E27FC236}">
                  <a16:creationId xmlns:a16="http://schemas.microsoft.com/office/drawing/2014/main" id="{93C0D2CE-CBCE-2542-87A3-043490A1B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840"/>
              <a:ext cx="544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66" name="Text Box 46">
              <a:extLst>
                <a:ext uri="{FF2B5EF4-FFF2-40B4-BE49-F238E27FC236}">
                  <a16:creationId xmlns:a16="http://schemas.microsoft.com/office/drawing/2014/main" id="{E28494A2-2701-F349-A44B-9C3021ADD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" y="3426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Galgo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58769" name="Text Box 49">
              <a:extLst>
                <a:ext uri="{FF2B5EF4-FFF2-40B4-BE49-F238E27FC236}">
                  <a16:creationId xmlns:a16="http://schemas.microsoft.com/office/drawing/2014/main" id="{4C45455A-EF44-6A46-AB21-3FAE3892E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" y="343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2.mil3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58770" name="Text Box 50">
              <a:extLst>
                <a:ext uri="{FF2B5EF4-FFF2-40B4-BE49-F238E27FC236}">
                  <a16:creationId xmlns:a16="http://schemas.microsoft.com/office/drawing/2014/main" id="{A5E153FF-5709-EB45-80EB-8C792D7E0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343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Cumio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58771" name="Text Box 51">
              <a:extLst>
                <a:ext uri="{FF2B5EF4-FFF2-40B4-BE49-F238E27FC236}">
                  <a16:creationId xmlns:a16="http://schemas.microsoft.com/office/drawing/2014/main" id="{03C26C22-903E-A149-BE43-0C1F5C7A7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3" y="343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Corrixe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78202" name="Picture 53" descr="Corrector imaxin 2.Mil3 para Office 2000, Office Xp e Office 2003.">
              <a:extLst>
                <a:ext uri="{FF2B5EF4-FFF2-40B4-BE49-F238E27FC236}">
                  <a16:creationId xmlns:a16="http://schemas.microsoft.com/office/drawing/2014/main" id="{E18689EA-ED31-554F-AABD-27388CC88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" y="2840"/>
              <a:ext cx="544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03" name="Picture 55" descr="g84-8289-092-1">
              <a:extLst>
                <a:ext uri="{FF2B5EF4-FFF2-40B4-BE49-F238E27FC236}">
                  <a16:creationId xmlns:a16="http://schemas.microsoft.com/office/drawing/2014/main" id="{C7C06899-8328-2A40-85A3-0936FDD6D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840"/>
              <a:ext cx="545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204" name="Picture 57" descr="Corrector ortográfico da lingua galega">
              <a:hlinkClick r:id="rId12"/>
              <a:extLst>
                <a:ext uri="{FF2B5EF4-FFF2-40B4-BE49-F238E27FC236}">
                  <a16:creationId xmlns:a16="http://schemas.microsoft.com/office/drawing/2014/main" id="{CF51B8F7-38A1-0B45-9C4C-D32E84C4C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" y="2840"/>
              <a:ext cx="544" cy="5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AFC943B9-3F9B-5A4D-A2B4-4BD053D15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6"/>
    </mc:Choice>
    <mc:Fallback xmlns="">
      <p:transition spd="slow" advTm="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DBB0811A-2B53-164D-B88E-C36470C4B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585590-7AB5-8D4B-810D-2FF84CC3C231}" type="slidenum">
              <a:rPr lang="en-US" altLang="es-ES_tradnl" sz="1200"/>
              <a:pPr/>
              <a:t>77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57698" name="Picture 2" descr="UVI">
            <a:extLst>
              <a:ext uri="{FF2B5EF4-FFF2-40B4-BE49-F238E27FC236}">
                <a16:creationId xmlns:a16="http://schemas.microsoft.com/office/drawing/2014/main" id="{490891C0-7CD2-654A-992F-D5AA58E17BF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57700" name="Rectangle 4">
            <a:extLst>
              <a:ext uri="{FF2B5EF4-FFF2-40B4-BE49-F238E27FC236}">
                <a16:creationId xmlns:a16="http://schemas.microsoft.com/office/drawing/2014/main" id="{C4D36960-35D0-824F-9304-32C129F903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F05F027F-F75C-884F-AABF-BDAC806FC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3200" b="1" dirty="0">
                <a:latin typeface="Times New Roman" charset="0"/>
              </a:rPr>
              <a:t>5.2. – OPTIMIZACI</a:t>
            </a:r>
            <a:r>
              <a:rPr lang="es-ES" altLang="es-ES_tradnl" sz="3200" b="1" dirty="0">
                <a:latin typeface="Times New Roman" charset="0"/>
              </a:rPr>
              <a:t>ÓN</a:t>
            </a:r>
            <a:endParaRPr lang="es-ES_tradnl" altLang="es-ES_tradnl" b="1" dirty="0">
              <a:latin typeface="Times New Roman" charset="0"/>
            </a:endParaRPr>
          </a:p>
        </p:txBody>
      </p:sp>
      <p:sp>
        <p:nvSpPr>
          <p:cNvPr id="157702" name="Text Box 6">
            <a:extLst>
              <a:ext uri="{FF2B5EF4-FFF2-40B4-BE49-F238E27FC236}">
                <a16:creationId xmlns:a16="http://schemas.microsoft.com/office/drawing/2014/main" id="{64175181-CE48-6D4F-B883-BB043B67E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305175"/>
            <a:ext cx="739140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s-ES_tradnl" altLang="es-ES_tradnl" sz="2800" b="1" dirty="0"/>
              <a:t>AUTOEDITORES (</a:t>
            </a:r>
            <a:r>
              <a:rPr lang="es-ES_tradnl" altLang="es-ES_tradnl" sz="2800" b="1" dirty="0" err="1"/>
              <a:t>DeskTop</a:t>
            </a:r>
            <a:r>
              <a:rPr lang="es-ES_tradnl" altLang="es-ES_tradnl" sz="2800" b="1" dirty="0"/>
              <a:t> Publishing)</a:t>
            </a:r>
          </a:p>
          <a:p>
            <a:pPr>
              <a:defRPr/>
            </a:pPr>
            <a:endParaRPr lang="es-ES_tradnl" altLang="es-ES_tradnl" sz="1700" b="1" dirty="0">
              <a:solidFill>
                <a:srgbClr val="CC3300"/>
              </a:solidFill>
            </a:endParaRPr>
          </a:p>
          <a:p>
            <a:pPr algn="just"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CC3300"/>
                </a:solidFill>
              </a:rPr>
              <a:t>Tecnoloxía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WYSIWYG (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What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You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See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Is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What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You</a:t>
            </a:r>
            <a:r>
              <a:rPr lang="es-ES_tradnl" altLang="es-ES_tradnl" sz="2800" b="1" i="1" dirty="0">
                <a:solidFill>
                  <a:srgbClr val="CC3300"/>
                </a:solidFill>
              </a:rPr>
              <a:t> </a:t>
            </a:r>
            <a:r>
              <a:rPr lang="es-ES_tradnl" altLang="es-ES_tradnl" sz="2800" b="1" i="1" dirty="0" err="1">
                <a:solidFill>
                  <a:srgbClr val="CC3300"/>
                </a:solidFill>
              </a:rPr>
              <a:t>Get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CC3300"/>
                </a:solidFill>
              </a:rPr>
              <a:t>Tecnoloxía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“non” WYSIWYG</a:t>
            </a:r>
          </a:p>
        </p:txBody>
      </p:sp>
      <p:sp>
        <p:nvSpPr>
          <p:cNvPr id="157703" name="Rectangle 7">
            <a:extLst>
              <a:ext uri="{FF2B5EF4-FFF2-40B4-BE49-F238E27FC236}">
                <a16:creationId xmlns:a16="http://schemas.microsoft.com/office/drawing/2014/main" id="{362201B1-C525-E840-B08C-E30E642B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528888"/>
            <a:ext cx="5650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Formateo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ou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Maquetaci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ón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 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do texto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EF26694-93EF-234F-B52D-5B643A0F0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4"/>
    </mc:Choice>
    <mc:Fallback xmlns="">
      <p:transition spd="slow" advTm="3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 animBg="1" autoUpdateAnimBg="0"/>
      <p:bldP spid="157702" grpId="0" build="p" autoUpdateAnimBg="0"/>
      <p:bldP spid="15770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número de diapositiva 4">
            <a:extLst>
              <a:ext uri="{FF2B5EF4-FFF2-40B4-BE49-F238E27FC236}">
                <a16:creationId xmlns:a16="http://schemas.microsoft.com/office/drawing/2014/main" id="{A7DBDD68-5ECC-C344-AA2F-3A4A18831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7B6662-2E82-624D-A510-9169A43751AE}" type="slidenum">
              <a:rPr lang="en-US" altLang="es-ES_tradnl" sz="1200"/>
              <a:pPr/>
              <a:t>78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58722" name="Picture 2" descr="UVI">
            <a:extLst>
              <a:ext uri="{FF2B5EF4-FFF2-40B4-BE49-F238E27FC236}">
                <a16:creationId xmlns:a16="http://schemas.microsoft.com/office/drawing/2014/main" id="{86B1C198-AEC3-CF46-9547-5AAB01DA98E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58724" name="Rectangle 4">
            <a:extLst>
              <a:ext uri="{FF2B5EF4-FFF2-40B4-BE49-F238E27FC236}">
                <a16:creationId xmlns:a16="http://schemas.microsoft.com/office/drawing/2014/main" id="{B9EAD0BD-AA83-3347-AE05-6D94DC79E45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58725" name="Rectangle 5">
            <a:extLst>
              <a:ext uri="{FF2B5EF4-FFF2-40B4-BE49-F238E27FC236}">
                <a16:creationId xmlns:a16="http://schemas.microsoft.com/office/drawing/2014/main" id="{CAB9F49F-7B04-7F4C-99F2-C7A6D6891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>
                <a:latin typeface="Times New Roman" charset="0"/>
              </a:rPr>
              <a:t>AUTOEDITORES “WYSIWYG”</a:t>
            </a:r>
          </a:p>
        </p:txBody>
      </p:sp>
      <p:grpSp>
        <p:nvGrpSpPr>
          <p:cNvPr id="182277" name="Group 6">
            <a:extLst>
              <a:ext uri="{FF2B5EF4-FFF2-40B4-BE49-F238E27FC236}">
                <a16:creationId xmlns:a16="http://schemas.microsoft.com/office/drawing/2014/main" id="{B799CBB2-A6B1-E74E-9E98-B8CE9B2AED0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58727" name="Rectangle 7">
              <a:extLst>
                <a:ext uri="{FF2B5EF4-FFF2-40B4-BE49-F238E27FC236}">
                  <a16:creationId xmlns:a16="http://schemas.microsoft.com/office/drawing/2014/main" id="{03D21D00-DF43-E64A-BC26-FDBFACEDE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8728" name="Text Box 8">
              <a:extLst>
                <a:ext uri="{FF2B5EF4-FFF2-40B4-BE49-F238E27FC236}">
                  <a16:creationId xmlns:a16="http://schemas.microsoft.com/office/drawing/2014/main" id="{85CBF996-E946-BD4C-84E8-CF4DAD9F3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158729" name="Rectangle 9">
            <a:extLst>
              <a:ext uri="{FF2B5EF4-FFF2-40B4-BE49-F238E27FC236}">
                <a16:creationId xmlns:a16="http://schemas.microsoft.com/office/drawing/2014/main" id="{95F9AC12-87B9-9C4B-A19D-CE6409E38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82279" name="Group 13">
            <a:extLst>
              <a:ext uri="{FF2B5EF4-FFF2-40B4-BE49-F238E27FC236}">
                <a16:creationId xmlns:a16="http://schemas.microsoft.com/office/drawing/2014/main" id="{1586D8B7-AB58-4042-A3EF-9C6767B1E8F5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2362200"/>
            <a:ext cx="6172200" cy="3544888"/>
            <a:chOff x="1488" y="1488"/>
            <a:chExt cx="3888" cy="2233"/>
          </a:xfrm>
        </p:grpSpPr>
        <p:sp>
          <p:nvSpPr>
            <p:cNvPr id="158734" name="Rectangle 14">
              <a:extLst>
                <a:ext uri="{FF2B5EF4-FFF2-40B4-BE49-F238E27FC236}">
                  <a16:creationId xmlns:a16="http://schemas.microsoft.com/office/drawing/2014/main" id="{AB43E2B8-F0DA-A541-A120-1C56459DA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8735" name="Text Box 15">
              <a:extLst>
                <a:ext uri="{FF2B5EF4-FFF2-40B4-BE49-F238E27FC236}">
                  <a16:creationId xmlns:a16="http://schemas.microsoft.com/office/drawing/2014/main" id="{B109929F-12FD-0740-822E-08A5355F9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222223" name="Group 15">
            <a:extLst>
              <a:ext uri="{FF2B5EF4-FFF2-40B4-BE49-F238E27FC236}">
                <a16:creationId xmlns:a16="http://schemas.microsoft.com/office/drawing/2014/main" id="{7FFB6B13-1924-5F4D-B35F-B1A8D4B76A34}"/>
              </a:ext>
            </a:extLst>
          </p:cNvPr>
          <p:cNvGrpSpPr>
            <a:grpSpLocks/>
          </p:cNvGrpSpPr>
          <p:nvPr/>
        </p:nvGrpSpPr>
        <p:grpSpPr bwMode="auto">
          <a:xfrm>
            <a:off x="2338388" y="2362200"/>
            <a:ext cx="6194425" cy="3544888"/>
            <a:chOff x="2335" y="1488"/>
            <a:chExt cx="3902" cy="2233"/>
          </a:xfrm>
        </p:grpSpPr>
        <p:grpSp>
          <p:nvGrpSpPr>
            <p:cNvPr id="182282" name="Group 10">
              <a:extLst>
                <a:ext uri="{FF2B5EF4-FFF2-40B4-BE49-F238E27FC236}">
                  <a16:creationId xmlns:a16="http://schemas.microsoft.com/office/drawing/2014/main" id="{BAA17299-FA8B-D845-BA06-202160E0C7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9" y="1488"/>
              <a:ext cx="3888" cy="2233"/>
              <a:chOff x="1488" y="1488"/>
              <a:chExt cx="3888" cy="2233"/>
            </a:xfrm>
          </p:grpSpPr>
          <p:sp>
            <p:nvSpPr>
              <p:cNvPr id="158731" name="Rectangle 11">
                <a:extLst>
                  <a:ext uri="{FF2B5EF4-FFF2-40B4-BE49-F238E27FC236}">
                    <a16:creationId xmlns:a16="http://schemas.microsoft.com/office/drawing/2014/main" id="{324523C0-3A0E-D84B-86D5-A818C387E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3888" cy="2233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sp>
            <p:nvSpPr>
              <p:cNvPr id="158732" name="Text Box 12">
                <a:extLst>
                  <a:ext uri="{FF2B5EF4-FFF2-40B4-BE49-F238E27FC236}">
                    <a16:creationId xmlns:a16="http://schemas.microsoft.com/office/drawing/2014/main" id="{493D01C5-7717-6649-A1F6-1451E5C8AB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4" y="2352"/>
                <a:ext cx="32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_tradnl" altLang="es-ES_tradnl" sz="3200" b="1">
                    <a:latin typeface="Times New Roman" charset="0"/>
                  </a:rPr>
                  <a:t>SOFTWARE</a:t>
                </a:r>
                <a:endParaRPr lang="es-ES_tradnl" altLang="es-ES_tradnl">
                  <a:latin typeface="Times New Roman" charset="0"/>
                </a:endParaRPr>
              </a:p>
            </p:txBody>
          </p:sp>
        </p:grpSp>
        <p:sp>
          <p:nvSpPr>
            <p:cNvPr id="158737" name="Rectangle 17">
              <a:extLst>
                <a:ext uri="{FF2B5EF4-FFF2-40B4-BE49-F238E27FC236}">
                  <a16:creationId xmlns:a16="http://schemas.microsoft.com/office/drawing/2014/main" id="{2E852176-F941-684A-9C88-40029FE04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58738" name="Text Box 18">
              <a:extLst>
                <a:ext uri="{FF2B5EF4-FFF2-40B4-BE49-F238E27FC236}">
                  <a16:creationId xmlns:a16="http://schemas.microsoft.com/office/drawing/2014/main" id="{4B16B542-9E99-B842-90AE-3EF4BD7AB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" y="2523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QuarkXpress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58741" name="Text Box 21">
              <a:extLst>
                <a:ext uri="{FF2B5EF4-FFF2-40B4-BE49-F238E27FC236}">
                  <a16:creationId xmlns:a16="http://schemas.microsoft.com/office/drawing/2014/main" id="{56A2D2F7-7B40-3F40-80B3-95454A7EA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" y="2564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Ventura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82286" name="Picture 22">
              <a:extLst>
                <a:ext uri="{FF2B5EF4-FFF2-40B4-BE49-F238E27FC236}">
                  <a16:creationId xmlns:a16="http://schemas.microsoft.com/office/drawing/2014/main" id="{F79E2A04-24E5-444F-93FA-FF6019CD2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" y="1632"/>
              <a:ext cx="735" cy="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46" name="Text Box 26">
              <a:extLst>
                <a:ext uri="{FF2B5EF4-FFF2-40B4-BE49-F238E27FC236}">
                  <a16:creationId xmlns:a16="http://schemas.microsoft.com/office/drawing/2014/main" id="{BCBA1CF2-FB94-1843-81D0-2C670B5CC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" y="3417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PageMaker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58747" name="Text Box 27">
              <a:extLst>
                <a:ext uri="{FF2B5EF4-FFF2-40B4-BE49-F238E27FC236}">
                  <a16:creationId xmlns:a16="http://schemas.microsoft.com/office/drawing/2014/main" id="{16B5978D-05FA-0B48-B2B0-1890DF77B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9" y="3417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Publisher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82289" name="Picture 5" descr="Publisher">
              <a:extLst>
                <a:ext uri="{FF2B5EF4-FFF2-40B4-BE49-F238E27FC236}">
                  <a16:creationId xmlns:a16="http://schemas.microsoft.com/office/drawing/2014/main" id="{24E644B4-14F4-5047-A4C8-FC37E7FD9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" y="2432"/>
              <a:ext cx="84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90" name="Picture 7" descr="pagemaker_lg">
              <a:extLst>
                <a:ext uri="{FF2B5EF4-FFF2-40B4-BE49-F238E27FC236}">
                  <a16:creationId xmlns:a16="http://schemas.microsoft.com/office/drawing/2014/main" id="{2D6F4719-89B7-8041-8369-E9BC65FD3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484"/>
              <a:ext cx="830" cy="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91" name="Picture 12" descr="large image">
              <a:extLst>
                <a:ext uri="{FF2B5EF4-FFF2-40B4-BE49-F238E27FC236}">
                  <a16:creationId xmlns:a16="http://schemas.microsoft.com/office/drawing/2014/main" id="{198BB80B-705E-1145-AF04-648AE8248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7" y="1661"/>
              <a:ext cx="729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3">
            <a:extLst>
              <a:ext uri="{FF2B5EF4-FFF2-40B4-BE49-F238E27FC236}">
                <a16:creationId xmlns:a16="http://schemas.microsoft.com/office/drawing/2014/main" id="{D65A6050-D543-8D48-B3E6-72EFF2BA7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5"/>
    </mc:Choice>
    <mc:Fallback xmlns="">
      <p:transition spd="slow"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número de diapositiva 4">
            <a:extLst>
              <a:ext uri="{FF2B5EF4-FFF2-40B4-BE49-F238E27FC236}">
                <a16:creationId xmlns:a16="http://schemas.microsoft.com/office/drawing/2014/main" id="{9EAB4F78-65B1-3642-BE35-DEA30C9B4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5FBD26-831C-0F4A-81E8-A689CB020446}" type="slidenum">
              <a:rPr lang="en-US" altLang="es-ES_tradnl" sz="1200"/>
              <a:pPr/>
              <a:t>79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60770" name="Picture 2" descr="UVI">
            <a:extLst>
              <a:ext uri="{FF2B5EF4-FFF2-40B4-BE49-F238E27FC236}">
                <a16:creationId xmlns:a16="http://schemas.microsoft.com/office/drawing/2014/main" id="{FC18B81D-21E5-634B-8985-F3B9984B276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60772" name="Rectangle 4">
            <a:extLst>
              <a:ext uri="{FF2B5EF4-FFF2-40B4-BE49-F238E27FC236}">
                <a16:creationId xmlns:a16="http://schemas.microsoft.com/office/drawing/2014/main" id="{16184A2A-DCD3-B142-B469-A7565131C58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sp>
        <p:nvSpPr>
          <p:cNvPr id="160773" name="Rectangle 5">
            <a:extLst>
              <a:ext uri="{FF2B5EF4-FFF2-40B4-BE49-F238E27FC236}">
                <a16:creationId xmlns:a16="http://schemas.microsoft.com/office/drawing/2014/main" id="{972CAD17-F071-B244-BCC0-EC78B448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AUTOEDITORES non “WYSIWYG”</a:t>
            </a:r>
          </a:p>
        </p:txBody>
      </p:sp>
      <p:grpSp>
        <p:nvGrpSpPr>
          <p:cNvPr id="184325" name="Group 6">
            <a:extLst>
              <a:ext uri="{FF2B5EF4-FFF2-40B4-BE49-F238E27FC236}">
                <a16:creationId xmlns:a16="http://schemas.microsoft.com/office/drawing/2014/main" id="{A9930861-32FE-F840-B621-538A48DCDBE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60775" name="Rectangle 7">
              <a:extLst>
                <a:ext uri="{FF2B5EF4-FFF2-40B4-BE49-F238E27FC236}">
                  <a16:creationId xmlns:a16="http://schemas.microsoft.com/office/drawing/2014/main" id="{C19436F3-867F-A540-A219-0FFDF3814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0776" name="Text Box 8">
              <a:extLst>
                <a:ext uri="{FF2B5EF4-FFF2-40B4-BE49-F238E27FC236}">
                  <a16:creationId xmlns:a16="http://schemas.microsoft.com/office/drawing/2014/main" id="{42915B7A-BBFF-AB49-98EA-B87D9C9B5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160777" name="Rectangle 9">
            <a:extLst>
              <a:ext uri="{FF2B5EF4-FFF2-40B4-BE49-F238E27FC236}">
                <a16:creationId xmlns:a16="http://schemas.microsoft.com/office/drawing/2014/main" id="{A749F6DF-EA2A-B64F-A1E9-D2A6DD1B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84327" name="Group 10">
            <a:extLst>
              <a:ext uri="{FF2B5EF4-FFF2-40B4-BE49-F238E27FC236}">
                <a16:creationId xmlns:a16="http://schemas.microsoft.com/office/drawing/2014/main" id="{C21550A1-B787-D045-89C8-E3FF0ABD9066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0779" name="Rectangle 11">
              <a:extLst>
                <a:ext uri="{FF2B5EF4-FFF2-40B4-BE49-F238E27FC236}">
                  <a16:creationId xmlns:a16="http://schemas.microsoft.com/office/drawing/2014/main" id="{9749B262-FDE2-6447-A44C-00482E664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0780" name="Text Box 12">
              <a:extLst>
                <a:ext uri="{FF2B5EF4-FFF2-40B4-BE49-F238E27FC236}">
                  <a16:creationId xmlns:a16="http://schemas.microsoft.com/office/drawing/2014/main" id="{E6BB2ECE-9DE1-324C-ABAC-224EB5301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84328" name="Group 13">
            <a:extLst>
              <a:ext uri="{FF2B5EF4-FFF2-40B4-BE49-F238E27FC236}">
                <a16:creationId xmlns:a16="http://schemas.microsoft.com/office/drawing/2014/main" id="{8C95BFC4-4971-1C4E-B944-834128FC35B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0782" name="Rectangle 14">
              <a:extLst>
                <a:ext uri="{FF2B5EF4-FFF2-40B4-BE49-F238E27FC236}">
                  <a16:creationId xmlns:a16="http://schemas.microsoft.com/office/drawing/2014/main" id="{84B3B2FC-6064-7A44-9CF6-228D1333C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0783" name="Text Box 15">
              <a:extLst>
                <a:ext uri="{FF2B5EF4-FFF2-40B4-BE49-F238E27FC236}">
                  <a16:creationId xmlns:a16="http://schemas.microsoft.com/office/drawing/2014/main" id="{93368F83-3C59-8B4D-B57A-3D84963C1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221199" name="Group 15">
            <a:extLst>
              <a:ext uri="{FF2B5EF4-FFF2-40B4-BE49-F238E27FC236}">
                <a16:creationId xmlns:a16="http://schemas.microsoft.com/office/drawing/2014/main" id="{D9D3CF94-746D-514A-AFEC-F0F6B50F4EA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0785" name="Rectangle 17">
              <a:extLst>
                <a:ext uri="{FF2B5EF4-FFF2-40B4-BE49-F238E27FC236}">
                  <a16:creationId xmlns:a16="http://schemas.microsoft.com/office/drawing/2014/main" id="{A5AC6DDE-DF65-614A-BB64-94416B997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0786" name="Text Box 18">
              <a:extLst>
                <a:ext uri="{FF2B5EF4-FFF2-40B4-BE49-F238E27FC236}">
                  <a16:creationId xmlns:a16="http://schemas.microsoft.com/office/drawing/2014/main" id="{E390452B-247B-594E-B1BF-513C1FDB2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793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TeX / LaTeX</a:t>
              </a:r>
              <a:endParaRPr lang="es-ES_tradnl" altLang="es-ES_tradnl">
                <a:latin typeface="Times New Roman" charset="0"/>
              </a:endParaRPr>
            </a:p>
          </p:txBody>
        </p:sp>
        <p:sp>
          <p:nvSpPr>
            <p:cNvPr id="160787" name="Text Box 19">
              <a:extLst>
                <a:ext uri="{FF2B5EF4-FFF2-40B4-BE49-F238E27FC236}">
                  <a16:creationId xmlns:a16="http://schemas.microsoft.com/office/drawing/2014/main" id="{B8D07DD2-A23B-5948-85DA-5D79758FF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799"/>
              <a:ext cx="11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Scientific WorkPlace</a:t>
              </a:r>
              <a:endParaRPr lang="es-ES_tradnl" altLang="es-ES_tradnl">
                <a:latin typeface="Times New Roman" charset="0"/>
              </a:endParaRPr>
            </a:p>
          </p:txBody>
        </p:sp>
        <p:pic>
          <p:nvPicPr>
            <p:cNvPr id="184334" name="Picture 29" descr="ScientificWork">
              <a:extLst>
                <a:ext uri="{FF2B5EF4-FFF2-40B4-BE49-F238E27FC236}">
                  <a16:creationId xmlns:a16="http://schemas.microsoft.com/office/drawing/2014/main" id="{E4275178-70EF-674A-BCB6-66F01E5D2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728"/>
              <a:ext cx="864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801" name="Rectangle 33">
              <a:extLst>
                <a:ext uri="{FF2B5EF4-FFF2-40B4-BE49-F238E27FC236}">
                  <a16:creationId xmlns:a16="http://schemas.microsoft.com/office/drawing/2014/main" id="{59265C96-ABCC-CC4A-AE25-1D484A664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1728"/>
              <a:ext cx="912" cy="10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84336" name="Picture 5" descr="MacKichan Inc. - Scientific Word">
              <a:extLst>
                <a:ext uri="{FF2B5EF4-FFF2-40B4-BE49-F238E27FC236}">
                  <a16:creationId xmlns:a16="http://schemas.microsoft.com/office/drawing/2014/main" id="{60443EFE-4DAF-D549-9716-10C481EA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1751"/>
              <a:ext cx="1044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37" name="Picture 9" descr="TeX-Logo">
              <a:hlinkClick r:id="rId7"/>
              <a:extLst>
                <a:ext uri="{FF2B5EF4-FFF2-40B4-BE49-F238E27FC236}">
                  <a16:creationId xmlns:a16="http://schemas.microsoft.com/office/drawing/2014/main" id="{A788AE5D-458A-CB41-A0C3-95DCE7C71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" t="3780" r="2176" b="3780"/>
            <a:stretch>
              <a:fillRect/>
            </a:stretch>
          </p:blipFill>
          <p:spPr bwMode="auto">
            <a:xfrm>
              <a:off x="1978" y="1797"/>
              <a:ext cx="41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38" name="Picture 11" descr="LaTeX-Logo">
              <a:hlinkClick r:id="rId7"/>
              <a:extLst>
                <a:ext uri="{FF2B5EF4-FFF2-40B4-BE49-F238E27FC236}">
                  <a16:creationId xmlns:a16="http://schemas.microsoft.com/office/drawing/2014/main" id="{D04175FB-0343-D34F-9618-62194751D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442"/>
              <a:ext cx="59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39" name="Picture 13" descr="miktex">
              <a:extLst>
                <a:ext uri="{FF2B5EF4-FFF2-40B4-BE49-F238E27FC236}">
                  <a16:creationId xmlns:a16="http://schemas.microsoft.com/office/drawing/2014/main" id="{9AC986D3-B77B-CE40-AD82-665CA13EF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" y="2069"/>
              <a:ext cx="31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98" name="Text Box 14">
              <a:extLst>
                <a:ext uri="{FF2B5EF4-FFF2-40B4-BE49-F238E27FC236}">
                  <a16:creationId xmlns:a16="http://schemas.microsoft.com/office/drawing/2014/main" id="{DB4E2717-4EA1-4A42-A279-2EED858A8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6" y="2795"/>
              <a:ext cx="9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1800">
                  <a:latin typeface="Times New Roman" charset="0"/>
                </a:rPr>
                <a:t>Scientific Word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8D85FD97-317F-DF46-BB39-11B5882C3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000" b="1" dirty="0"/>
              <a:t>“SUBPROCESOS: CORRECIÓN E OPTIMIZACI</a:t>
            </a:r>
            <a:r>
              <a:rPr lang="es-ES" altLang="es-ES_tradnl" sz="2000" b="1" dirty="0"/>
              <a:t>ÓN</a:t>
            </a:r>
            <a:r>
              <a:rPr lang="es-ES_tradnl" altLang="es-ES_tradnl" sz="2000" b="1" dirty="0"/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6"/>
    </mc:Choice>
    <mc:Fallback xmlns="">
      <p:transition spd="slow" advTm="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8241411C-B562-5840-9C6B-3EDA1EAEF1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849FC6-0E32-564A-8769-CF124DF554A8}" type="slidenum">
              <a:rPr lang="en-US" altLang="es-ES_tradnl" sz="1200"/>
              <a:pPr/>
              <a:t>8</a:t>
            </a:fld>
            <a:r>
              <a:rPr lang="en-US" altLang="es-ES_tradnl" sz="1200" dirty="0"/>
              <a:t> - 84</a:t>
            </a:r>
          </a:p>
        </p:txBody>
      </p:sp>
      <p:grpSp>
        <p:nvGrpSpPr>
          <p:cNvPr id="118792" name="Group 1032">
            <a:extLst>
              <a:ext uri="{FF2B5EF4-FFF2-40B4-BE49-F238E27FC236}">
                <a16:creationId xmlns:a16="http://schemas.microsoft.com/office/drawing/2014/main" id="{A6C66617-960D-8049-BE32-D8510B10C710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828800"/>
            <a:ext cx="3810000" cy="4038600"/>
            <a:chOff x="5424" y="1056"/>
            <a:chExt cx="2448" cy="2496"/>
          </a:xfrm>
        </p:grpSpPr>
        <p:sp>
          <p:nvSpPr>
            <p:cNvPr id="118793" name="Rectangle 1033">
              <a:extLst>
                <a:ext uri="{FF2B5EF4-FFF2-40B4-BE49-F238E27FC236}">
                  <a16:creationId xmlns:a16="http://schemas.microsoft.com/office/drawing/2014/main" id="{0282E709-E56D-2A47-9E45-115D016EA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" y="1056"/>
              <a:ext cx="2448" cy="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aphicFrame>
          <p:nvGraphicFramePr>
            <p:cNvPr id="28686" name="Object 1034">
              <a:extLst>
                <a:ext uri="{FF2B5EF4-FFF2-40B4-BE49-F238E27FC236}">
                  <a16:creationId xmlns:a16="http://schemas.microsoft.com/office/drawing/2014/main" id="{FE1C7720-5DE8-F44C-B575-ACA9141B86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08" y="1152"/>
            <a:ext cx="1710" cy="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09" name="Imagen" r:id="rId5" imgW="22161500" imgH="31546800" progId="MS_ClipArt_Gallery.2">
                    <p:embed/>
                  </p:oleObj>
                </mc:Choice>
                <mc:Fallback>
                  <p:oleObj name="Imagen" r:id="rId5" imgW="22161500" imgH="31546800" progId="MS_ClipArt_Gallery.2">
                    <p:embed/>
                    <p:pic>
                      <p:nvPicPr>
                        <p:cNvPr id="0" name="Object 10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8" y="1152"/>
                          <a:ext cx="1710" cy="2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8786" name="Picture 1026" descr="UVI">
            <a:extLst>
              <a:ext uri="{FF2B5EF4-FFF2-40B4-BE49-F238E27FC236}">
                <a16:creationId xmlns:a16="http://schemas.microsoft.com/office/drawing/2014/main" id="{D6B508CC-EDFA-8D47-AF39-C819DFBB7DC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8787" name="Rectangle 1027">
            <a:extLst>
              <a:ext uri="{FF2B5EF4-FFF2-40B4-BE49-F238E27FC236}">
                <a16:creationId xmlns:a16="http://schemas.microsoft.com/office/drawing/2014/main" id="{15EAC6F7-D919-5646-8536-8B49F106F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“HUMANA vs. AUTOMÁTICA”</a:t>
            </a:r>
            <a:endParaRPr lang="es-ES_tradnl" altLang="es-ES_tradnl" b="1" dirty="0"/>
          </a:p>
        </p:txBody>
      </p:sp>
      <p:sp>
        <p:nvSpPr>
          <p:cNvPr id="118788" name="Rectangle 1028">
            <a:extLst>
              <a:ext uri="{FF2B5EF4-FFF2-40B4-BE49-F238E27FC236}">
                <a16:creationId xmlns:a16="http://schemas.microsoft.com/office/drawing/2014/main" id="{F288FA21-478C-DF46-9D22-742FAF9B72B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18815" name="Group 1055">
            <a:extLst>
              <a:ext uri="{FF2B5EF4-FFF2-40B4-BE49-F238E27FC236}">
                <a16:creationId xmlns:a16="http://schemas.microsoft.com/office/drawing/2014/main" id="{F7FDA936-C00E-494D-893C-DCC7CED156A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828800"/>
            <a:ext cx="3810000" cy="4038600"/>
            <a:chOff x="-672" y="1488"/>
            <a:chExt cx="2400" cy="2544"/>
          </a:xfrm>
        </p:grpSpPr>
        <p:sp>
          <p:nvSpPr>
            <p:cNvPr id="118790" name="Rectangle 1030">
              <a:extLst>
                <a:ext uri="{FF2B5EF4-FFF2-40B4-BE49-F238E27FC236}">
                  <a16:creationId xmlns:a16="http://schemas.microsoft.com/office/drawing/2014/main" id="{F3BF97C0-2CDC-B544-9FE2-4A8F794B6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2" y="1488"/>
              <a:ext cx="2400" cy="25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18813" name="Text Box 1053">
              <a:extLst>
                <a:ext uri="{FF2B5EF4-FFF2-40B4-BE49-F238E27FC236}">
                  <a16:creationId xmlns:a16="http://schemas.microsoft.com/office/drawing/2014/main" id="{040B39C3-A2E8-5948-9A01-B2AC700D3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8" y="1776"/>
              <a:ext cx="2064" cy="1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 dirty="0">
                  <a:latin typeface="Times New Roman" charset="0"/>
                </a:rPr>
                <a:t>HUMAN TRANSLATION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2800" b="1" dirty="0">
                  <a:latin typeface="Times New Roman" charset="0"/>
                </a:rPr>
                <a:t>HT (TH)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b="1" dirty="0">
                  <a:latin typeface="Times New Roman" charset="0"/>
                </a:rPr>
                <a:t>TRADUCIÓN HUMANA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  <p:pic>
        <p:nvPicPr>
          <p:cNvPr id="118818" name="Picture 1058">
            <a:extLst>
              <a:ext uri="{FF2B5EF4-FFF2-40B4-BE49-F238E27FC236}">
                <a16:creationId xmlns:a16="http://schemas.microsoft.com/office/drawing/2014/main" id="{89DF3E06-F707-864F-BA37-7DA2B0EF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47925"/>
            <a:ext cx="35052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8814" name="Group 1054">
            <a:extLst>
              <a:ext uri="{FF2B5EF4-FFF2-40B4-BE49-F238E27FC236}">
                <a16:creationId xmlns:a16="http://schemas.microsoft.com/office/drawing/2014/main" id="{19521FF7-541D-0D44-8BDE-8816782E26D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38325"/>
            <a:ext cx="3962400" cy="4038600"/>
            <a:chOff x="-1584" y="432"/>
            <a:chExt cx="2496" cy="2544"/>
          </a:xfrm>
        </p:grpSpPr>
        <p:sp>
          <p:nvSpPr>
            <p:cNvPr id="118796" name="Rectangle 1036">
              <a:extLst>
                <a:ext uri="{FF2B5EF4-FFF2-40B4-BE49-F238E27FC236}">
                  <a16:creationId xmlns:a16="http://schemas.microsoft.com/office/drawing/2014/main" id="{41205A88-6EB5-1845-B9DE-58A6477B0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432"/>
              <a:ext cx="2496" cy="25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18797" name="Text Box 1037">
              <a:extLst>
                <a:ext uri="{FF2B5EF4-FFF2-40B4-BE49-F238E27FC236}">
                  <a16:creationId xmlns:a16="http://schemas.microsoft.com/office/drawing/2014/main" id="{5A84F724-6D39-9B4F-A0C5-5C245FB8B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92" y="672"/>
              <a:ext cx="2064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 dirty="0">
                  <a:latin typeface="Times New Roman" charset="0"/>
                </a:rPr>
                <a:t>MACHINE TRANSLATION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2800" b="1" dirty="0">
                  <a:latin typeface="Times New Roman" charset="0"/>
                </a:rPr>
                <a:t>MT (TA)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b="1" dirty="0">
                  <a:latin typeface="Times New Roman" charset="0"/>
                </a:rPr>
                <a:t>TRADUCIÓN MECÁNICA OU AUTOMÁTICA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8"/>
    </mc:Choice>
    <mc:Fallback xmlns="">
      <p:transition spd="slow" advTm="2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8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8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F4C14D6E-5715-5343-BF49-F7521D82E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D1DAC8-F121-EF47-A0A4-DE575C0193A7}" type="slidenum">
              <a:rPr lang="en-US" altLang="es-ES_tradnl" sz="1200"/>
              <a:pPr/>
              <a:t>80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21858" name="Picture 2" descr="UVI">
            <a:extLst>
              <a:ext uri="{FF2B5EF4-FFF2-40B4-BE49-F238E27FC236}">
                <a16:creationId xmlns:a16="http://schemas.microsoft.com/office/drawing/2014/main" id="{97BF5BA9-3BD1-D543-AD3A-F428CC847992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21859" name="Rectangle 3">
            <a:extLst>
              <a:ext uri="{FF2B5EF4-FFF2-40B4-BE49-F238E27FC236}">
                <a16:creationId xmlns:a16="http://schemas.microsoft.com/office/drawing/2014/main" id="{2981322D-EB21-154D-8838-B1EE47CCD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</a:t>
            </a:r>
            <a:r>
              <a:rPr lang="es-ES" altLang="es-ES_tradnl" sz="2800" b="1" dirty="0"/>
              <a:t>ENTREGA</a:t>
            </a:r>
            <a:r>
              <a:rPr lang="es-ES_tradnl" altLang="es-ES_tradnl" sz="2800" b="1" dirty="0"/>
              <a:t>”</a:t>
            </a:r>
            <a:endParaRPr lang="es-ES_tradnl" altLang="es-ES_tradnl" b="1" dirty="0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92216F00-501C-F04C-B9FC-360048A7229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21861" name="Text Box 5">
            <a:extLst>
              <a:ext uri="{FF2B5EF4-FFF2-40B4-BE49-F238E27FC236}">
                <a16:creationId xmlns:a16="http://schemas.microsoft.com/office/drawing/2014/main" id="{B33C5148-59F0-CF45-B39E-73347ECFE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3284538"/>
            <a:ext cx="4429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CC3300"/>
                </a:solidFill>
              </a:rPr>
              <a:t>Procedimento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manual: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Correo, fax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ou</a:t>
            </a:r>
            <a:r>
              <a:rPr lang="es-ES_tradnl" altLang="es-ES_tradnl" sz="2800" b="1" dirty="0">
                <a:solidFill>
                  <a:srgbClr val="0000CC"/>
                </a:solidFill>
              </a:rPr>
              <a:t> en </a:t>
            </a:r>
            <a:r>
              <a:rPr lang="es-ES_tradnl" altLang="es-ES_tradnl" sz="2800" b="1" dirty="0" err="1">
                <a:solidFill>
                  <a:srgbClr val="0000CC"/>
                </a:solidFill>
              </a:rPr>
              <a:t>man</a:t>
            </a:r>
            <a:endParaRPr lang="es-ES_tradnl" altLang="es-ES_tradnl" sz="2800" b="1" dirty="0">
              <a:solidFill>
                <a:srgbClr val="0000CC"/>
              </a:solidFill>
            </a:endParaRP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5899E7AC-E7A0-8B4C-8F9E-E34E37546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6 – </a:t>
            </a:r>
            <a:r>
              <a:rPr lang="es-ES" altLang="es-ES_tradnl" sz="1800" b="1" dirty="0">
                <a:latin typeface="Times New Roman" charset="0"/>
              </a:rPr>
              <a:t>ENTREGA: COMUNICACIÓN E XESTIÓN DE ARQUIVOS</a:t>
            </a:r>
            <a:endParaRPr lang="es-ES_tradnl" altLang="es-ES_tradnl" sz="1800" b="1" dirty="0">
              <a:latin typeface="Times New Roman" charset="0"/>
            </a:endParaRPr>
          </a:p>
        </p:txBody>
      </p:sp>
      <p:sp>
        <p:nvSpPr>
          <p:cNvPr id="121868" name="Rectangle 12">
            <a:extLst>
              <a:ext uri="{FF2B5EF4-FFF2-40B4-BE49-F238E27FC236}">
                <a16:creationId xmlns:a16="http://schemas.microsoft.com/office/drawing/2014/main" id="{51BFD368-5170-C849-B173-82011DB4B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38400"/>
            <a:ext cx="74818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Entrega do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orixinal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: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comunicaci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ón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 e 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xestión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 de </a:t>
            </a:r>
            <a:r>
              <a:rPr lang="es-ES" altLang="es-ES_tradnl" sz="2800" b="1" dirty="0" err="1">
                <a:solidFill>
                  <a:srgbClr val="0000CC"/>
                </a:solidFill>
                <a:latin typeface="Times New Roman" charset="0"/>
              </a:rPr>
              <a:t>arquivos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9"/>
    </mc:Choice>
    <mc:Fallback xmlns="">
      <p:transition spd="slow" advTm="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1" grpId="0" autoUpdateAnimBg="0"/>
      <p:bldP spid="121862" grpId="0" animBg="1" autoUpdateAnimBg="0"/>
      <p:bldP spid="121868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75FDE15F-E662-BA4C-9DE1-EF0F9FB9FF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9EC8DE-3C42-8644-A967-A62025F5F553}" type="slidenum">
              <a:rPr lang="en-US" altLang="es-ES_tradnl" sz="1200"/>
              <a:pPr/>
              <a:t>81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73058" name="Picture 2" descr="UVI">
            <a:extLst>
              <a:ext uri="{FF2B5EF4-FFF2-40B4-BE49-F238E27FC236}">
                <a16:creationId xmlns:a16="http://schemas.microsoft.com/office/drawing/2014/main" id="{CD4C4F8B-9EBC-414D-8EE5-8A2F29C8A83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73059" name="Rectangle 3">
            <a:extLst>
              <a:ext uri="{FF2B5EF4-FFF2-40B4-BE49-F238E27FC236}">
                <a16:creationId xmlns:a16="http://schemas.microsoft.com/office/drawing/2014/main" id="{CEE8C3E3-6848-C548-9B09-544EDDD65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“SUBPROCESOS: </a:t>
            </a:r>
            <a:r>
              <a:rPr lang="es-ES" altLang="es-ES_tradnl" sz="2800" b="1" dirty="0"/>
              <a:t>ENTREGA</a:t>
            </a:r>
            <a:r>
              <a:rPr lang="es-ES_tradnl" altLang="es-ES_tradnl" sz="2800" b="1" dirty="0"/>
              <a:t>”</a:t>
            </a:r>
            <a:endParaRPr lang="es-ES_tradnl" altLang="es-ES_tradnl" b="1" dirty="0"/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0BCA091B-7332-5D4A-A6DE-3E43432FECD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sp>
        <p:nvSpPr>
          <p:cNvPr id="173062" name="Rectangle 6">
            <a:extLst>
              <a:ext uri="{FF2B5EF4-FFF2-40B4-BE49-F238E27FC236}">
                <a16:creationId xmlns:a16="http://schemas.microsoft.com/office/drawing/2014/main" id="{ABA7F5D4-1675-FB40-8298-3299D4F4D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1800" b="1" dirty="0">
                <a:latin typeface="Times New Roman" charset="0"/>
              </a:rPr>
              <a:t>6 – </a:t>
            </a:r>
            <a:r>
              <a:rPr lang="es-ES" altLang="es-ES_tradnl" sz="1800" b="1" dirty="0">
                <a:latin typeface="Times New Roman" charset="0"/>
              </a:rPr>
              <a:t>ENTREGA: COMUNICACIÓN E XESTIÓN DE ARQUIVOS</a:t>
            </a:r>
            <a:endParaRPr lang="es-ES_tradnl" altLang="es-ES_tradnl" sz="1800" b="1" dirty="0">
              <a:latin typeface="Times New Roman" charset="0"/>
            </a:endParaRPr>
          </a:p>
        </p:txBody>
      </p:sp>
      <p:sp>
        <p:nvSpPr>
          <p:cNvPr id="173063" name="Text Box 7">
            <a:extLst>
              <a:ext uri="{FF2B5EF4-FFF2-40B4-BE49-F238E27FC236}">
                <a16:creationId xmlns:a16="http://schemas.microsoft.com/office/drawing/2014/main" id="{2CD17754-1A71-6743-BB63-F38E54686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71800"/>
            <a:ext cx="6858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47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s-ES_tradnl" altLang="es-ES_tradnl" sz="2800" b="1" dirty="0" err="1">
                <a:solidFill>
                  <a:srgbClr val="CC3300"/>
                </a:solidFill>
              </a:rPr>
              <a:t>Procedimento</a:t>
            </a:r>
            <a:r>
              <a:rPr lang="es-ES_tradnl" altLang="es-ES_tradnl" sz="2800" b="1" dirty="0">
                <a:solidFill>
                  <a:srgbClr val="CC3300"/>
                </a:solidFill>
              </a:rPr>
              <a:t> electrónico:</a:t>
            </a:r>
            <a:endParaRPr lang="es-ES_tradnl" altLang="es-ES_tradnl" sz="2800" b="1" dirty="0">
              <a:solidFill>
                <a:srgbClr val="0000CC"/>
              </a:solidFill>
            </a:endParaRPr>
          </a:p>
          <a:p>
            <a:pPr algn="just"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Programas de </a:t>
            </a:r>
            <a:r>
              <a:rPr lang="es-ES_tradnl" altLang="es-ES_tradnl" sz="2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conversi</a:t>
            </a:r>
            <a:r>
              <a:rPr lang="es-ES" altLang="es-ES_tradnl" sz="2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ón</a:t>
            </a:r>
            <a:r>
              <a:rPr lang="es-ES" altLang="es-ES_tradnl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“Texto-a-Voz”</a:t>
            </a:r>
            <a:endParaRPr lang="es-ES_tradnl" altLang="es-ES_tradnl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Impresi</a:t>
            </a:r>
            <a:r>
              <a:rPr lang="es-ES" altLang="es-ES_tradnl" sz="2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ón</a:t>
            </a:r>
            <a:r>
              <a:rPr lang="es-ES" altLang="es-ES_tradnl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 soporte papel </a:t>
            </a:r>
            <a:r>
              <a:rPr lang="es-ES" altLang="es-ES_tradnl" sz="2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ou</a:t>
            </a:r>
            <a:r>
              <a:rPr lang="es-ES" altLang="es-ES_tradnl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PDF</a:t>
            </a:r>
            <a:endParaRPr lang="es-ES_tradnl" altLang="es-ES_tradnl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Programas de “Internet”</a:t>
            </a:r>
          </a:p>
          <a:p>
            <a:pPr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Compresores</a:t>
            </a:r>
          </a:p>
          <a:p>
            <a:pPr>
              <a:spcAft>
                <a:spcPts val="300"/>
              </a:spcAft>
              <a:buFontTx/>
              <a:buChar char="–"/>
              <a:defRPr/>
            </a:pPr>
            <a:r>
              <a:rPr lang="es-ES_tradnl" altLang="es-ES_tradnl" sz="2800" b="1" dirty="0">
                <a:solidFill>
                  <a:srgbClr val="0000CC"/>
                </a:solidFill>
              </a:rPr>
              <a:t>Antivirus</a:t>
            </a:r>
          </a:p>
        </p:txBody>
      </p:sp>
      <p:sp>
        <p:nvSpPr>
          <p:cNvPr id="173064" name="Rectangle 8">
            <a:extLst>
              <a:ext uri="{FF2B5EF4-FFF2-40B4-BE49-F238E27FC236}">
                <a16:creationId xmlns:a16="http://schemas.microsoft.com/office/drawing/2014/main" id="{DA891A9C-C4BA-1B4D-9592-ABC0965B5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38400"/>
            <a:ext cx="6419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Entrega do texto </a:t>
            </a:r>
            <a:r>
              <a:rPr lang="es-ES_tradnl" altLang="es-ES_tradnl" sz="2800" b="1" dirty="0" err="1">
                <a:solidFill>
                  <a:srgbClr val="0000CC"/>
                </a:solidFill>
                <a:latin typeface="Times New Roman" charset="0"/>
              </a:rPr>
              <a:t>orixinal</a:t>
            </a:r>
            <a:r>
              <a:rPr lang="es-ES_tradnl" altLang="es-ES_tradnl" sz="2800" b="1" dirty="0">
                <a:solidFill>
                  <a:srgbClr val="0000CC"/>
                </a:solidFill>
                <a:latin typeface="Times New Roman" charset="0"/>
              </a:rPr>
              <a:t>: </a:t>
            </a:r>
            <a:r>
              <a:rPr lang="es-ES" altLang="es-ES_tradnl" sz="2800" b="1" dirty="0">
                <a:solidFill>
                  <a:srgbClr val="0000CC"/>
                </a:solidFill>
                <a:latin typeface="Times New Roman" charset="0"/>
              </a:rPr>
              <a:t>comunicación</a:t>
            </a:r>
            <a:endParaRPr lang="es-ES_tradnl" altLang="es-ES_tradnl" sz="2800" b="1" dirty="0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88424" name="CuadroTexto 1">
            <a:extLst>
              <a:ext uri="{FF2B5EF4-FFF2-40B4-BE49-F238E27FC236}">
                <a16:creationId xmlns:a16="http://schemas.microsoft.com/office/drawing/2014/main" id="{309EEDBF-5F9C-BC40-9168-4CAD1EB96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0" y="5300663"/>
            <a:ext cx="3805238" cy="4619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_tradnl" altLang="es-ES">
                <a:solidFill>
                  <a:schemeClr val="bg1"/>
                </a:solidFill>
              </a:rPr>
              <a:t>VER FASE-1: OBTENCI</a:t>
            </a:r>
            <a:r>
              <a:rPr lang="es-ES" altLang="es-ES">
                <a:solidFill>
                  <a:schemeClr val="bg1"/>
                </a:solidFill>
              </a:rPr>
              <a:t>ÓN</a:t>
            </a:r>
            <a:endParaRPr lang="es-ES_tradnl" altLang="es-ES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1"/>
    </mc:Choice>
    <mc:Fallback xmlns="">
      <p:transition spd="slow" advTm="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3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3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3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3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3" grpId="0" build="p" autoUpdateAnimBg="0"/>
      <p:bldP spid="173064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BAD8DFB9-F58C-7C44-AE3D-D16794DEA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C663E4-B2F5-9F4C-AC1B-1D41C97BF829}" type="slidenum">
              <a:rPr lang="en-US" altLang="es-ES_tradnl" sz="1200"/>
              <a:pPr/>
              <a:t>82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62818" name="Picture 2" descr="UVI">
            <a:extLst>
              <a:ext uri="{FF2B5EF4-FFF2-40B4-BE49-F238E27FC236}">
                <a16:creationId xmlns:a16="http://schemas.microsoft.com/office/drawing/2014/main" id="{204DA504-0277-064F-82B2-8628990786B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62819" name="Rectangle 3">
            <a:extLst>
              <a:ext uri="{FF2B5EF4-FFF2-40B4-BE49-F238E27FC236}">
                <a16:creationId xmlns:a16="http://schemas.microsoft.com/office/drawing/2014/main" id="{70E5FA31-BD5B-3C4B-8DB2-7543CD49E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´TRADUCIÓN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XESTIÓN”</a:t>
            </a:r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9874B362-69B6-2846-AE02-81621517F45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90469" name="Group 5">
            <a:extLst>
              <a:ext uri="{FF2B5EF4-FFF2-40B4-BE49-F238E27FC236}">
                <a16:creationId xmlns:a16="http://schemas.microsoft.com/office/drawing/2014/main" id="{071FE577-E8C3-024A-89D3-4169132CD72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62822" name="Rectangle 6">
              <a:extLst>
                <a:ext uri="{FF2B5EF4-FFF2-40B4-BE49-F238E27FC236}">
                  <a16:creationId xmlns:a16="http://schemas.microsoft.com/office/drawing/2014/main" id="{A9B8DE9E-3B5A-B847-B3F6-10B4D0C8A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2823" name="Text Box 7">
              <a:extLst>
                <a:ext uri="{FF2B5EF4-FFF2-40B4-BE49-F238E27FC236}">
                  <a16:creationId xmlns:a16="http://schemas.microsoft.com/office/drawing/2014/main" id="{783C401C-0EB5-F44A-A6FE-7DFDB77969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sp>
        <p:nvSpPr>
          <p:cNvPr id="162824" name="Rectangle 8">
            <a:extLst>
              <a:ext uri="{FF2B5EF4-FFF2-40B4-BE49-F238E27FC236}">
                <a16:creationId xmlns:a16="http://schemas.microsoft.com/office/drawing/2014/main" id="{2C8F1B94-9367-AE45-98D0-510804B0A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17526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grpSp>
        <p:nvGrpSpPr>
          <p:cNvPr id="190471" name="Group 9">
            <a:extLst>
              <a:ext uri="{FF2B5EF4-FFF2-40B4-BE49-F238E27FC236}">
                <a16:creationId xmlns:a16="http://schemas.microsoft.com/office/drawing/2014/main" id="{665BA732-2542-7747-9A0A-C7F1A2BE833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2826" name="Rectangle 10">
              <a:extLst>
                <a:ext uri="{FF2B5EF4-FFF2-40B4-BE49-F238E27FC236}">
                  <a16:creationId xmlns:a16="http://schemas.microsoft.com/office/drawing/2014/main" id="{5BB4AA6E-381E-AD43-B5E8-8A895AB01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2827" name="Text Box 11">
              <a:extLst>
                <a:ext uri="{FF2B5EF4-FFF2-40B4-BE49-F238E27FC236}">
                  <a16:creationId xmlns:a16="http://schemas.microsoft.com/office/drawing/2014/main" id="{DE94ACA0-C8E4-C046-A45A-DBB43219F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90472" name="Group 12">
            <a:extLst>
              <a:ext uri="{FF2B5EF4-FFF2-40B4-BE49-F238E27FC236}">
                <a16:creationId xmlns:a16="http://schemas.microsoft.com/office/drawing/2014/main" id="{9F66434F-F78B-3248-B0DE-62C6652B561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2829" name="Rectangle 13">
              <a:extLst>
                <a:ext uri="{FF2B5EF4-FFF2-40B4-BE49-F238E27FC236}">
                  <a16:creationId xmlns:a16="http://schemas.microsoft.com/office/drawing/2014/main" id="{A1D9AD5A-A2A5-724D-A684-14E187874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2830" name="Text Box 14">
              <a:extLst>
                <a:ext uri="{FF2B5EF4-FFF2-40B4-BE49-F238E27FC236}">
                  <a16:creationId xmlns:a16="http://schemas.microsoft.com/office/drawing/2014/main" id="{53FEA199-D14F-BB4C-A47E-A911CBE50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62831" name="Rectangle 15">
            <a:extLst>
              <a:ext uri="{FF2B5EF4-FFF2-40B4-BE49-F238E27FC236}">
                <a16:creationId xmlns:a16="http://schemas.microsoft.com/office/drawing/2014/main" id="{00768344-6142-F348-BF84-253A1F20D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800" b="1" dirty="0">
                <a:latin typeface="Times New Roman" charset="0"/>
              </a:rPr>
              <a:t>7 - XESTIÓN (DOCUMENTAL E CONTABLE)</a:t>
            </a:r>
          </a:p>
        </p:txBody>
      </p:sp>
      <p:sp>
        <p:nvSpPr>
          <p:cNvPr id="162833" name="Rectangle 17">
            <a:extLst>
              <a:ext uri="{FF2B5EF4-FFF2-40B4-BE49-F238E27FC236}">
                <a16:creationId xmlns:a16="http://schemas.microsoft.com/office/drawing/2014/main" id="{E94684F7-BE9C-3C43-95DD-78EDF45C6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6172200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latin typeface="Times New Roman" charset="0"/>
            </a:endParaRP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F59EC068-6450-6F47-B727-2329D19BB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1" y="4508500"/>
            <a:ext cx="188089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altLang="es-ES_tradnl" sz="1800" dirty="0">
                <a:latin typeface="Times New Roman" charset="0"/>
              </a:rPr>
              <a:t>Folla de c</a:t>
            </a:r>
            <a:r>
              <a:rPr lang="es-ES" altLang="es-ES_tradnl" sz="1800" dirty="0" err="1">
                <a:latin typeface="Times New Roman" charset="0"/>
              </a:rPr>
              <a:t>álculo</a:t>
            </a:r>
            <a:r>
              <a:rPr lang="es-ES" altLang="es-ES_tradnl" sz="1800" dirty="0">
                <a:latin typeface="Times New Roman" charset="0"/>
              </a:rPr>
              <a:t> “contable”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altLang="es-ES_tradnl" sz="1800" b="1" dirty="0">
                <a:solidFill>
                  <a:srgbClr val="FF0000"/>
                </a:solidFill>
                <a:latin typeface="Times New Roman" charset="0"/>
              </a:rPr>
              <a:t>OpenOffice Calc</a:t>
            </a:r>
            <a:endParaRPr lang="es-ES_tradnl" altLang="es-ES_tradnl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4" name="Text Box 16">
            <a:extLst>
              <a:ext uri="{FF2B5EF4-FFF2-40B4-BE49-F238E27FC236}">
                <a16:creationId xmlns:a16="http://schemas.microsoft.com/office/drawing/2014/main" id="{5488B332-D8B2-594D-A2CC-51E47B83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456113"/>
            <a:ext cx="2065338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altLang="es-ES_tradnl" sz="1800" dirty="0">
                <a:latin typeface="Times New Roman" charset="0"/>
              </a:rPr>
              <a:t>Base de datos “documental”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altLang="es-ES_tradnl" sz="1800" b="1" dirty="0">
                <a:solidFill>
                  <a:srgbClr val="FF0000"/>
                </a:solidFill>
                <a:latin typeface="Times New Roman" charset="0"/>
              </a:rPr>
              <a:t>OpenOffice Base</a:t>
            </a:r>
            <a:endParaRPr lang="es-ES_tradnl" altLang="es-ES_tradnl" b="1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BF82E0E-F664-2748-8C55-C34BF5071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8179" r="10133" b="10530"/>
          <a:stretch>
            <a:fillRect/>
          </a:stretch>
        </p:blipFill>
        <p:spPr bwMode="auto">
          <a:xfrm>
            <a:off x="6203950" y="2797175"/>
            <a:ext cx="16033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CDF2CAA-53C7-4745-B608-48DBA6469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2660" r="14505" b="10371"/>
          <a:stretch>
            <a:fillRect/>
          </a:stretch>
        </p:blipFill>
        <p:spPr bwMode="auto">
          <a:xfrm>
            <a:off x="2889250" y="2884488"/>
            <a:ext cx="1549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9"/>
    </mc:Choice>
    <mc:Fallback xmlns="">
      <p:transition spd="slow" advTm="2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 animBg="1"/>
      <p:bldP spid="162831" grpId="0" animBg="1" autoUpdateAnimBg="0"/>
      <p:bldP spid="162833" grpId="0" animBg="1"/>
      <p:bldP spid="23" grpId="0"/>
      <p:bldP spid="2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número de diapositiva 4">
            <a:extLst>
              <a:ext uri="{FF2B5EF4-FFF2-40B4-BE49-F238E27FC236}">
                <a16:creationId xmlns:a16="http://schemas.microsoft.com/office/drawing/2014/main" id="{63A23F1B-4DA5-604D-842A-41E284200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3E0553-C676-C54D-879F-CCBE0B25E06E}" type="slidenum">
              <a:rPr lang="en-US" altLang="es-ES_tradnl" sz="1200"/>
              <a:pPr/>
              <a:t>83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64866" name="Picture 2" descr="UVI">
            <a:extLst>
              <a:ext uri="{FF2B5EF4-FFF2-40B4-BE49-F238E27FC236}">
                <a16:creationId xmlns:a16="http://schemas.microsoft.com/office/drawing/2014/main" id="{713F40D4-CBFA-6A4F-B3D0-C292B94F4C6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64867" name="Rectangle 3">
            <a:extLst>
              <a:ext uri="{FF2B5EF4-FFF2-40B4-BE49-F238E27FC236}">
                <a16:creationId xmlns:a16="http://schemas.microsoft.com/office/drawing/2014/main" id="{09952BCF-4412-8747-AB88-48D77EACC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´TRADUCIÓN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PROMOCIÓN”</a:t>
            </a:r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67FD1EE8-C5FB-CD4C-A318-463E09205F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92517" name="Group 5">
            <a:extLst>
              <a:ext uri="{FF2B5EF4-FFF2-40B4-BE49-F238E27FC236}">
                <a16:creationId xmlns:a16="http://schemas.microsoft.com/office/drawing/2014/main" id="{3DB2A240-56DF-CA47-AB17-DC42137C209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64870" name="Rectangle 6">
              <a:extLst>
                <a:ext uri="{FF2B5EF4-FFF2-40B4-BE49-F238E27FC236}">
                  <a16:creationId xmlns:a16="http://schemas.microsoft.com/office/drawing/2014/main" id="{93C1E39B-1586-A24D-B8D2-160D07A19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4871" name="Text Box 7">
              <a:extLst>
                <a:ext uri="{FF2B5EF4-FFF2-40B4-BE49-F238E27FC236}">
                  <a16:creationId xmlns:a16="http://schemas.microsoft.com/office/drawing/2014/main" id="{08A2944D-0D2C-DC40-828C-B2C07F2D4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92518" name="Group 9">
            <a:extLst>
              <a:ext uri="{FF2B5EF4-FFF2-40B4-BE49-F238E27FC236}">
                <a16:creationId xmlns:a16="http://schemas.microsoft.com/office/drawing/2014/main" id="{02A444B2-4044-B742-8841-5BC87346018A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4874" name="Rectangle 10">
              <a:extLst>
                <a:ext uri="{FF2B5EF4-FFF2-40B4-BE49-F238E27FC236}">
                  <a16:creationId xmlns:a16="http://schemas.microsoft.com/office/drawing/2014/main" id="{CB03BFB6-346A-8240-95C6-D3474728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4875" name="Text Box 11">
              <a:extLst>
                <a:ext uri="{FF2B5EF4-FFF2-40B4-BE49-F238E27FC236}">
                  <a16:creationId xmlns:a16="http://schemas.microsoft.com/office/drawing/2014/main" id="{DA947395-E78C-C840-BEB5-89125EA07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92519" name="Group 12">
            <a:extLst>
              <a:ext uri="{FF2B5EF4-FFF2-40B4-BE49-F238E27FC236}">
                <a16:creationId xmlns:a16="http://schemas.microsoft.com/office/drawing/2014/main" id="{A34CF90E-9619-AB44-A610-4FBE94E2859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4877" name="Rectangle 13">
              <a:extLst>
                <a:ext uri="{FF2B5EF4-FFF2-40B4-BE49-F238E27FC236}">
                  <a16:creationId xmlns:a16="http://schemas.microsoft.com/office/drawing/2014/main" id="{1205AA7F-78A9-7B4B-AF92-BF11FB7EA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164878" name="Text Box 14">
              <a:extLst>
                <a:ext uri="{FF2B5EF4-FFF2-40B4-BE49-F238E27FC236}">
                  <a16:creationId xmlns:a16="http://schemas.microsoft.com/office/drawing/2014/main" id="{F4BEAA31-247E-D944-8E5F-FB70696E2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164879" name="Rectangle 15">
            <a:extLst>
              <a:ext uri="{FF2B5EF4-FFF2-40B4-BE49-F238E27FC236}">
                <a16:creationId xmlns:a16="http://schemas.microsoft.com/office/drawing/2014/main" id="{39925D05-7320-E041-96AA-E7E10B655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7924800" cy="609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sz="2800" b="1">
                <a:latin typeface="Times New Roman" charset="0"/>
              </a:rPr>
              <a:t>8 -PROMOCIÓN</a:t>
            </a:r>
          </a:p>
        </p:txBody>
      </p:sp>
      <p:grpSp>
        <p:nvGrpSpPr>
          <p:cNvPr id="164894" name="Group 30">
            <a:extLst>
              <a:ext uri="{FF2B5EF4-FFF2-40B4-BE49-F238E27FC236}">
                <a16:creationId xmlns:a16="http://schemas.microsoft.com/office/drawing/2014/main" id="{CD49186F-799E-2440-8066-9D88A07A90B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2200"/>
            <a:ext cx="1752600" cy="3544888"/>
            <a:chOff x="384" y="1488"/>
            <a:chExt cx="1104" cy="2233"/>
          </a:xfrm>
        </p:grpSpPr>
        <p:sp>
          <p:nvSpPr>
            <p:cNvPr id="164872" name="Rectangle 8">
              <a:extLst>
                <a:ext uri="{FF2B5EF4-FFF2-40B4-BE49-F238E27FC236}">
                  <a16:creationId xmlns:a16="http://schemas.microsoft.com/office/drawing/2014/main" id="{655D5325-9657-6545-B9B7-7D96856E6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pic>
          <p:nvPicPr>
            <p:cNvPr id="164892" name="Picture 28">
              <a:extLst>
                <a:ext uri="{FF2B5EF4-FFF2-40B4-BE49-F238E27FC236}">
                  <a16:creationId xmlns:a16="http://schemas.microsoft.com/office/drawing/2014/main" id="{852299D2-6E05-FD43-9FE5-E801CABD3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6" b="22401"/>
            <a:stretch>
              <a:fillRect/>
            </a:stretch>
          </p:blipFill>
          <p:spPr bwMode="auto">
            <a:xfrm>
              <a:off x="528" y="1687"/>
              <a:ext cx="816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4893" name="Text Box 29">
              <a:extLst>
                <a:ext uri="{FF2B5EF4-FFF2-40B4-BE49-F238E27FC236}">
                  <a16:creationId xmlns:a16="http://schemas.microsoft.com/office/drawing/2014/main" id="{29507E81-D611-5646-B6ED-7BE7A864A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" y="2016"/>
              <a:ext cx="5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altLang="es-ES_tradnl" sz="1800" dirty="0">
                  <a:latin typeface="Times New Roman" charset="0"/>
                </a:rPr>
                <a:t>Módem</a:t>
              </a:r>
              <a:endParaRPr lang="es-ES_tradnl" altLang="es-ES_tradnl" dirty="0">
                <a:latin typeface="Times New Roman" charset="0"/>
              </a:endParaRPr>
            </a:p>
          </p:txBody>
        </p:sp>
      </p:grpSp>
      <p:grpSp>
        <p:nvGrpSpPr>
          <p:cNvPr id="164905" name="Group 41">
            <a:extLst>
              <a:ext uri="{FF2B5EF4-FFF2-40B4-BE49-F238E27FC236}">
                <a16:creationId xmlns:a16="http://schemas.microsoft.com/office/drawing/2014/main" id="{6C65EA6D-B6C1-CB4C-A562-46FE9BD2EB46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62200"/>
            <a:ext cx="6172200" cy="3544888"/>
            <a:chOff x="1488" y="1488"/>
            <a:chExt cx="3888" cy="2233"/>
          </a:xfrm>
        </p:grpSpPr>
        <p:sp>
          <p:nvSpPr>
            <p:cNvPr id="164881" name="Rectangle 17">
              <a:extLst>
                <a:ext uri="{FF2B5EF4-FFF2-40B4-BE49-F238E27FC236}">
                  <a16:creationId xmlns:a16="http://schemas.microsoft.com/office/drawing/2014/main" id="{983C8A9A-1EC7-DA4D-8F4B-7A2FE31BF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192524" name="Group 40">
              <a:extLst>
                <a:ext uri="{FF2B5EF4-FFF2-40B4-BE49-F238E27FC236}">
                  <a16:creationId xmlns:a16="http://schemas.microsoft.com/office/drawing/2014/main" id="{EB75F500-13C9-E84D-8493-C224363CD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661"/>
              <a:ext cx="3652" cy="1753"/>
              <a:chOff x="1632" y="1661"/>
              <a:chExt cx="3652" cy="1753"/>
            </a:xfrm>
          </p:grpSpPr>
          <p:sp>
            <p:nvSpPr>
              <p:cNvPr id="164884" name="Text Box 20">
                <a:extLst>
                  <a:ext uri="{FF2B5EF4-FFF2-40B4-BE49-F238E27FC236}">
                    <a16:creationId xmlns:a16="http://schemas.microsoft.com/office/drawing/2014/main" id="{6301A354-736F-2F4A-AE5E-B50D04CF82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2832"/>
                <a:ext cx="1152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Outlook</a:t>
                </a:r>
              </a:p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Gmail</a:t>
                </a:r>
              </a:p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“correo múltiple”</a:t>
                </a:r>
              </a:p>
            </p:txBody>
          </p:sp>
          <p:sp>
            <p:nvSpPr>
              <p:cNvPr id="164885" name="Text Box 21">
                <a:extLst>
                  <a:ext uri="{FF2B5EF4-FFF2-40B4-BE49-F238E27FC236}">
                    <a16:creationId xmlns:a16="http://schemas.microsoft.com/office/drawing/2014/main" id="{5DB9C0DE-D58A-5C45-8DB9-952121D528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5" y="2832"/>
                <a:ext cx="1379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PowerPoint</a:t>
                </a:r>
              </a:p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OpenOffice </a:t>
                </a:r>
                <a:r>
                  <a:rPr lang="es-ES_tradnl" altLang="es-ES_tradnl" sz="1800" dirty="0" err="1">
                    <a:latin typeface="Times New Roman" charset="0"/>
                  </a:rPr>
                  <a:t>Impress</a:t>
                </a:r>
                <a:r>
                  <a:rPr lang="es-ES_tradnl" altLang="es-ES_tradnl" sz="1800" dirty="0">
                    <a:latin typeface="Times New Roman" charset="0"/>
                  </a:rPr>
                  <a:t> “presentación”</a:t>
                </a:r>
              </a:p>
            </p:txBody>
          </p:sp>
          <p:sp>
            <p:nvSpPr>
              <p:cNvPr id="164889" name="Text Box 25">
                <a:extLst>
                  <a:ext uri="{FF2B5EF4-FFF2-40B4-BE49-F238E27FC236}">
                    <a16:creationId xmlns:a16="http://schemas.microsoft.com/office/drawing/2014/main" id="{E36C9AB7-786D-A64A-86DD-3542334075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" y="2832"/>
                <a:ext cx="1152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FrontPage</a:t>
                </a:r>
              </a:p>
              <a:p>
                <a:pPr algn="ctr">
                  <a:defRPr/>
                </a:pPr>
                <a:r>
                  <a:rPr lang="es-ES_tradnl" altLang="es-ES_tradnl" sz="1800" b="1" dirty="0" err="1">
                    <a:solidFill>
                      <a:srgbClr val="FF0000"/>
                    </a:solidFill>
                    <a:latin typeface="Times New Roman" charset="0"/>
                  </a:rPr>
                  <a:t>KompoZer</a:t>
                </a:r>
                <a:endParaRPr lang="es-ES_tradnl" altLang="es-ES_tradnl" sz="1800" b="1" dirty="0">
                  <a:solidFill>
                    <a:srgbClr val="FF0000"/>
                  </a:solidFill>
                  <a:latin typeface="Times New Roman" charset="0"/>
                </a:endParaRPr>
              </a:p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“página web”</a:t>
                </a:r>
              </a:p>
            </p:txBody>
          </p:sp>
          <p:pic>
            <p:nvPicPr>
              <p:cNvPr id="192528" name="Picture 33" descr="outlook2003_box">
                <a:extLst>
                  <a:ext uri="{FF2B5EF4-FFF2-40B4-BE49-F238E27FC236}">
                    <a16:creationId xmlns:a16="http://schemas.microsoft.com/office/drawing/2014/main" id="{4BF175C7-DF51-5946-9E76-59C94A13B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661"/>
                <a:ext cx="1002" cy="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9" name="Picture 35" descr="PowerPoint Training">
                <a:extLst>
                  <a:ext uri="{FF2B5EF4-FFF2-40B4-BE49-F238E27FC236}">
                    <a16:creationId xmlns:a16="http://schemas.microsoft.com/office/drawing/2014/main" id="{98902658-D35B-C040-8285-1718C74BDA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5" y="1661"/>
                <a:ext cx="878" cy="1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30" name="Picture 39" descr="FrontPage2003_Box">
                <a:extLst>
                  <a:ext uri="{FF2B5EF4-FFF2-40B4-BE49-F238E27FC236}">
                    <a16:creationId xmlns:a16="http://schemas.microsoft.com/office/drawing/2014/main" id="{927C12E9-F1BA-244B-A57F-6730D2FC2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1661"/>
                <a:ext cx="889" cy="1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"/>
    </mc:Choice>
    <mc:Fallback xmlns="">
      <p:transition spd="slow" advTm="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número de diapositiva 4">
            <a:extLst>
              <a:ext uri="{FF2B5EF4-FFF2-40B4-BE49-F238E27FC236}">
                <a16:creationId xmlns:a16="http://schemas.microsoft.com/office/drawing/2014/main" id="{7B9D17A5-3C26-6D4F-A3AF-C256FC0D8F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15D355-3D44-F34E-A500-55C572BEA136}" type="slidenum">
              <a:rPr lang="en-US" altLang="es-ES_tradnl" sz="1200"/>
              <a:pPr/>
              <a:t>84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231426" name="Picture 2" descr="UVI">
            <a:extLst>
              <a:ext uri="{FF2B5EF4-FFF2-40B4-BE49-F238E27FC236}">
                <a16:creationId xmlns:a16="http://schemas.microsoft.com/office/drawing/2014/main" id="{2AD0643A-90CF-8A42-91E8-06D442E5318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231427" name="Rectangle 3">
            <a:extLst>
              <a:ext uri="{FF2B5EF4-FFF2-40B4-BE49-F238E27FC236}">
                <a16:creationId xmlns:a16="http://schemas.microsoft.com/office/drawing/2014/main" id="{C7DD3F96-761D-AA43-84DA-19E9E7A14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´TRADUCIÓN AUTOMÁTICA:</a:t>
            </a:r>
            <a:br>
              <a:rPr lang="es-ES_tradnl" altLang="es-ES_tradnl" sz="2800" b="1" dirty="0"/>
            </a:br>
            <a:r>
              <a:rPr lang="es-ES_tradnl" altLang="es-ES_tradnl" sz="2800" b="1" dirty="0"/>
              <a:t> “SUBPROCESOS: ESPECIALIZACIÓN”</a:t>
            </a:r>
          </a:p>
        </p:txBody>
      </p:sp>
      <p:sp>
        <p:nvSpPr>
          <p:cNvPr id="231428" name="Rectangle 4">
            <a:extLst>
              <a:ext uri="{FF2B5EF4-FFF2-40B4-BE49-F238E27FC236}">
                <a16:creationId xmlns:a16="http://schemas.microsoft.com/office/drawing/2014/main" id="{84E15148-F165-EF4E-BA27-0F25F5D781B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62472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  <a:p>
            <a:pPr marL="0" indent="0">
              <a:defRPr/>
            </a:pPr>
            <a:endParaRPr lang="es-ES_tradnl" altLang="es-ES_tradnl" sz="1800"/>
          </a:p>
        </p:txBody>
      </p:sp>
      <p:grpSp>
        <p:nvGrpSpPr>
          <p:cNvPr id="194565" name="Group 5">
            <a:extLst>
              <a:ext uri="{FF2B5EF4-FFF2-40B4-BE49-F238E27FC236}">
                <a16:creationId xmlns:a16="http://schemas.microsoft.com/office/drawing/2014/main" id="{1A7A4802-FF62-8E48-800F-C074F217E06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30797"/>
            <a:ext cx="1752600" cy="3544888"/>
            <a:chOff x="384" y="1488"/>
            <a:chExt cx="1104" cy="2233"/>
          </a:xfrm>
        </p:grpSpPr>
        <p:sp>
          <p:nvSpPr>
            <p:cNvPr id="231430" name="Rectangle 6">
              <a:extLst>
                <a:ext uri="{FF2B5EF4-FFF2-40B4-BE49-F238E27FC236}">
                  <a16:creationId xmlns:a16="http://schemas.microsoft.com/office/drawing/2014/main" id="{14AAB3D2-F074-8642-9AC3-63C810E1D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488"/>
              <a:ext cx="1104" cy="2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231431" name="Text Box 7">
              <a:extLst>
                <a:ext uri="{FF2B5EF4-FFF2-40B4-BE49-F238E27FC236}">
                  <a16:creationId xmlns:a16="http://schemas.microsoft.com/office/drawing/2014/main" id="{E4D07A61-AA6E-E248-8322-7E420AFF4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95043">
              <a:off x="-142" y="2398"/>
              <a:ext cx="21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HARDWARE</a:t>
              </a:r>
              <a:endParaRPr lang="es-ES_tradnl" altLang="es-ES_tradnl" sz="3200">
                <a:latin typeface="Times New Roman" charset="0"/>
              </a:endParaRPr>
            </a:p>
          </p:txBody>
        </p:sp>
      </p:grpSp>
      <p:grpSp>
        <p:nvGrpSpPr>
          <p:cNvPr id="194566" name="Group 8">
            <a:extLst>
              <a:ext uri="{FF2B5EF4-FFF2-40B4-BE49-F238E27FC236}">
                <a16:creationId xmlns:a16="http://schemas.microsoft.com/office/drawing/2014/main" id="{5DAC272F-EBCE-2643-A581-119800D4A71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30797"/>
            <a:ext cx="6172200" cy="3544888"/>
            <a:chOff x="1488" y="1488"/>
            <a:chExt cx="3888" cy="2233"/>
          </a:xfrm>
        </p:grpSpPr>
        <p:sp>
          <p:nvSpPr>
            <p:cNvPr id="231433" name="Rectangle 9">
              <a:extLst>
                <a:ext uri="{FF2B5EF4-FFF2-40B4-BE49-F238E27FC236}">
                  <a16:creationId xmlns:a16="http://schemas.microsoft.com/office/drawing/2014/main" id="{D2ED9D99-EEDD-0D43-B016-ABD22A7AE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231434" name="Text Box 10">
              <a:extLst>
                <a:ext uri="{FF2B5EF4-FFF2-40B4-BE49-F238E27FC236}">
                  <a16:creationId xmlns:a16="http://schemas.microsoft.com/office/drawing/2014/main" id="{F537E0B7-10DD-EE47-A480-5EED336E2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grpSp>
        <p:nvGrpSpPr>
          <p:cNvPr id="194567" name="Group 11">
            <a:extLst>
              <a:ext uri="{FF2B5EF4-FFF2-40B4-BE49-F238E27FC236}">
                <a16:creationId xmlns:a16="http://schemas.microsoft.com/office/drawing/2014/main" id="{32EA509E-D41F-9743-BBC8-6892D238B92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30797"/>
            <a:ext cx="6172200" cy="3544888"/>
            <a:chOff x="1488" y="1488"/>
            <a:chExt cx="3888" cy="2233"/>
          </a:xfrm>
        </p:grpSpPr>
        <p:sp>
          <p:nvSpPr>
            <p:cNvPr id="231436" name="Rectangle 12">
              <a:extLst>
                <a:ext uri="{FF2B5EF4-FFF2-40B4-BE49-F238E27FC236}">
                  <a16:creationId xmlns:a16="http://schemas.microsoft.com/office/drawing/2014/main" id="{6278E263-25E1-E146-8B7A-2D550E4DA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488"/>
              <a:ext cx="3888" cy="2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231437" name="Text Box 13">
              <a:extLst>
                <a:ext uri="{FF2B5EF4-FFF2-40B4-BE49-F238E27FC236}">
                  <a16:creationId xmlns:a16="http://schemas.microsoft.com/office/drawing/2014/main" id="{08AC9F5C-B22E-BB4E-AF03-7A7E2B3EB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352"/>
              <a:ext cx="32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_tradnl" altLang="es-ES_tradnl" sz="3200" b="1">
                  <a:latin typeface="Times New Roman" charset="0"/>
                </a:rPr>
                <a:t>SOFTWARE</a:t>
              </a:r>
              <a:endParaRPr lang="es-ES_tradnl" altLang="es-ES_tradnl">
                <a:latin typeface="Times New Roman" charset="0"/>
              </a:endParaRPr>
            </a:p>
          </p:txBody>
        </p:sp>
      </p:grpSp>
      <p:sp>
        <p:nvSpPr>
          <p:cNvPr id="231438" name="Rectangle 14">
            <a:extLst>
              <a:ext uri="{FF2B5EF4-FFF2-40B4-BE49-F238E27FC236}">
                <a16:creationId xmlns:a16="http://schemas.microsoft.com/office/drawing/2014/main" id="{89B92B50-094A-6F4E-9A9D-B36312A47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21197"/>
            <a:ext cx="7924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_tradnl" altLang="es-ES_tradnl" b="1" dirty="0">
                <a:latin typeface="Times New Roman" charset="0"/>
              </a:rPr>
              <a:t>TRADUCIÓN DE CONTORNOS MULTIMEDIA</a:t>
            </a:r>
          </a:p>
        </p:txBody>
      </p:sp>
      <p:grpSp>
        <p:nvGrpSpPr>
          <p:cNvPr id="231484" name="Group 60">
            <a:extLst>
              <a:ext uri="{FF2B5EF4-FFF2-40B4-BE49-F238E27FC236}">
                <a16:creationId xmlns:a16="http://schemas.microsoft.com/office/drawing/2014/main" id="{2086970A-D8F5-DA43-BB0B-7E8396B7DAE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30797"/>
            <a:ext cx="1752600" cy="3544888"/>
            <a:chOff x="384" y="1488"/>
            <a:chExt cx="1104" cy="2233"/>
          </a:xfrm>
        </p:grpSpPr>
        <p:grpSp>
          <p:nvGrpSpPr>
            <p:cNvPr id="194571" name="Group 57">
              <a:extLst>
                <a:ext uri="{FF2B5EF4-FFF2-40B4-BE49-F238E27FC236}">
                  <a16:creationId xmlns:a16="http://schemas.microsoft.com/office/drawing/2014/main" id="{F4176F15-DB60-7343-A55A-DC7E6C2CA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488"/>
              <a:ext cx="1104" cy="2233"/>
              <a:chOff x="384" y="1488"/>
              <a:chExt cx="1104" cy="2233"/>
            </a:xfrm>
          </p:grpSpPr>
          <p:sp>
            <p:nvSpPr>
              <p:cNvPr id="231452" name="Rectangle 28">
                <a:extLst>
                  <a:ext uri="{FF2B5EF4-FFF2-40B4-BE49-F238E27FC236}">
                    <a16:creationId xmlns:a16="http://schemas.microsoft.com/office/drawing/2014/main" id="{9DC598F5-3A57-794C-8CF8-D5D13E4C4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1104" cy="2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_tradnl">
                  <a:latin typeface="Times New Roman" charset="0"/>
                </a:endParaRPr>
              </a:p>
            </p:txBody>
          </p:sp>
          <p:pic>
            <p:nvPicPr>
              <p:cNvPr id="194574" name="Picture 46" descr="ConsolaSPOT96mini">
                <a:extLst>
                  <a:ext uri="{FF2B5EF4-FFF2-40B4-BE49-F238E27FC236}">
                    <a16:creationId xmlns:a16="http://schemas.microsoft.com/office/drawing/2014/main" id="{3E64AC44-B77C-4745-9097-7E7004DD1E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3113"/>
                <a:ext cx="589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575" name="Picture 48" descr="Touch-Tipro-1">
                <a:extLst>
                  <a:ext uri="{FF2B5EF4-FFF2-40B4-BE49-F238E27FC236}">
                    <a16:creationId xmlns:a16="http://schemas.microsoft.com/office/drawing/2014/main" id="{295D52D6-620D-2B47-B2D8-7B573F92C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" y="3328"/>
                <a:ext cx="453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576" name="Picture 50" descr="microfono%20akg%20d112_jpg">
                <a:hlinkClick r:id="rId7"/>
                <a:extLst>
                  <a:ext uri="{FF2B5EF4-FFF2-40B4-BE49-F238E27FC236}">
                    <a16:creationId xmlns:a16="http://schemas.microsoft.com/office/drawing/2014/main" id="{5DCCEFBF-2E69-F646-965C-3FED5755F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3431"/>
                <a:ext cx="137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577" name="Picture 52" descr="LOCUCION%20Y%20DOBLAJE">
                <a:extLst>
                  <a:ext uri="{FF2B5EF4-FFF2-40B4-BE49-F238E27FC236}">
                    <a16:creationId xmlns:a16="http://schemas.microsoft.com/office/drawing/2014/main" id="{7C7BBA4C-1DDD-DC40-9EC6-7455A25E6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" y="1570"/>
                <a:ext cx="975" cy="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578" name="Picture 44" descr="ShuttlePRO1">
                <a:extLst>
                  <a:ext uri="{FF2B5EF4-FFF2-40B4-BE49-F238E27FC236}">
                    <a16:creationId xmlns:a16="http://schemas.microsoft.com/office/drawing/2014/main" id="{75F390B0-DE29-7546-99BE-A0794B257D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3431"/>
                <a:ext cx="173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579" name="Picture 56" descr="SALA%20GRABACION">
                <a:extLst>
                  <a:ext uri="{FF2B5EF4-FFF2-40B4-BE49-F238E27FC236}">
                    <a16:creationId xmlns:a16="http://schemas.microsoft.com/office/drawing/2014/main" id="{19065832-4A64-164C-B3AC-DC9D694787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" y="2341"/>
                <a:ext cx="975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572" name="Picture 59" descr="Auriculares Classic Style">
              <a:hlinkClick r:id="rId12"/>
              <a:extLst>
                <a:ext uri="{FF2B5EF4-FFF2-40B4-BE49-F238E27FC236}">
                  <a16:creationId xmlns:a16="http://schemas.microsoft.com/office/drawing/2014/main" id="{D1DABE27-561C-E845-AC55-0FBD935C9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" y="3148"/>
              <a:ext cx="27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D59203D-A393-A245-BF5D-F6330677AC77}"/>
              </a:ext>
            </a:extLst>
          </p:cNvPr>
          <p:cNvGrpSpPr/>
          <p:nvPr/>
        </p:nvGrpSpPr>
        <p:grpSpPr>
          <a:xfrm>
            <a:off x="2360240" y="2332384"/>
            <a:ext cx="6172200" cy="3544888"/>
            <a:chOff x="2362200" y="2362200"/>
            <a:chExt cx="6172200" cy="3544888"/>
          </a:xfrm>
        </p:grpSpPr>
        <p:sp>
          <p:nvSpPr>
            <p:cNvPr id="36" name="Rectangle 20">
              <a:extLst>
                <a:ext uri="{FF2B5EF4-FFF2-40B4-BE49-F238E27FC236}">
                  <a16:creationId xmlns:a16="http://schemas.microsoft.com/office/drawing/2014/main" id="{28C3B248-E531-DD41-B5F2-2B8D311DD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362200"/>
              <a:ext cx="6172200" cy="3544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charset="0"/>
              </a:endParaRP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6AD93457-0335-C245-8ABC-9737C14F4636}"/>
                </a:ext>
              </a:extLst>
            </p:cNvPr>
            <p:cNvGrpSpPr/>
            <p:nvPr/>
          </p:nvGrpSpPr>
          <p:grpSpPr>
            <a:xfrm>
              <a:off x="2457981" y="2492374"/>
              <a:ext cx="5930369" cy="3306764"/>
              <a:chOff x="2457981" y="2492374"/>
              <a:chExt cx="5930369" cy="3306764"/>
            </a:xfrm>
          </p:grpSpPr>
          <p:sp>
            <p:nvSpPr>
              <p:cNvPr id="38" name="Text Box 22">
                <a:extLst>
                  <a:ext uri="{FF2B5EF4-FFF2-40B4-BE49-F238E27FC236}">
                    <a16:creationId xmlns:a16="http://schemas.microsoft.com/office/drawing/2014/main" id="{22DFFA2C-5A61-3144-9F29-FA8CA9C0BE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4438" y="3933825"/>
                <a:ext cx="1828800" cy="64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iDoblaje</a:t>
                </a:r>
              </a:p>
              <a:p>
                <a:pPr algn="ctr">
                  <a:defRPr/>
                </a:pPr>
                <a:r>
                  <a:rPr lang="es-ES_tradnl" altLang="es-ES_tradnl" sz="1800" dirty="0">
                    <a:latin typeface="Times New Roman" charset="0"/>
                  </a:rPr>
                  <a:t>“</a:t>
                </a:r>
                <a:r>
                  <a:rPr lang="es-ES_tradnl" altLang="es-ES_tradnl" sz="1800" dirty="0" err="1">
                    <a:latin typeface="Times New Roman" charset="0"/>
                  </a:rPr>
                  <a:t>dobraxe</a:t>
                </a:r>
                <a:r>
                  <a:rPr lang="es-ES_tradnl" altLang="es-ES_tradnl" sz="1800" dirty="0">
                    <a:latin typeface="Times New Roman" charset="0"/>
                  </a:rPr>
                  <a:t>”</a:t>
                </a:r>
              </a:p>
            </p:txBody>
          </p:sp>
          <p:sp>
            <p:nvSpPr>
              <p:cNvPr id="39" name="Text Box 23">
                <a:extLst>
                  <a:ext uri="{FF2B5EF4-FFF2-40B4-BE49-F238E27FC236}">
                    <a16:creationId xmlns:a16="http://schemas.microsoft.com/office/drawing/2014/main" id="{C2F3A221-70FF-4B40-B2D8-83C6F93305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32588" y="3933825"/>
                <a:ext cx="1600200" cy="64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>
                    <a:latin typeface="Times New Roman" charset="0"/>
                  </a:rPr>
                  <a:t>Passolo</a:t>
                </a:r>
              </a:p>
              <a:p>
                <a:pPr algn="ctr">
                  <a:defRPr/>
                </a:pPr>
                <a:r>
                  <a:rPr lang="es-ES_tradnl" altLang="es-ES_tradnl" sz="1800">
                    <a:latin typeface="Times New Roman" charset="0"/>
                  </a:rPr>
                  <a:t>“localización”</a:t>
                </a:r>
              </a:p>
            </p:txBody>
          </p:sp>
          <p:sp>
            <p:nvSpPr>
              <p:cNvPr id="40" name="Text Box 24">
                <a:extLst>
                  <a:ext uri="{FF2B5EF4-FFF2-40B4-BE49-F238E27FC236}">
                    <a16:creationId xmlns:a16="http://schemas.microsoft.com/office/drawing/2014/main" id="{A1F953A6-5012-5446-9FEE-BA2C4281DA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7984" y="5157788"/>
                <a:ext cx="2189163" cy="64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_tradnl" altLang="es-ES_tradnl" sz="1800">
                    <a:latin typeface="Times New Roman" charset="0"/>
                  </a:rPr>
                  <a:t>Subtitle Workshop</a:t>
                </a:r>
              </a:p>
              <a:p>
                <a:pPr algn="ctr">
                  <a:defRPr/>
                </a:pPr>
                <a:r>
                  <a:rPr lang="es-ES_tradnl" altLang="es-ES_tradnl" sz="1800">
                    <a:latin typeface="Times New Roman" charset="0"/>
                  </a:rPr>
                  <a:t>“subtitulación”</a:t>
                </a:r>
              </a:p>
            </p:txBody>
          </p:sp>
          <p:pic>
            <p:nvPicPr>
              <p:cNvPr id="41" name="Picture 34" descr="новое окно приветствия Passolo">
                <a:extLst>
                  <a:ext uri="{FF2B5EF4-FFF2-40B4-BE49-F238E27FC236}">
                    <a16:creationId xmlns:a16="http://schemas.microsoft.com/office/drawing/2014/main" id="{DF225BAE-26C7-3C4B-AF78-4C773D8AA0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125" y="2492375"/>
                <a:ext cx="1800225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6" descr="31575_2_0">
                <a:extLst>
                  <a:ext uri="{FF2B5EF4-FFF2-40B4-BE49-F238E27FC236}">
                    <a16:creationId xmlns:a16="http://schemas.microsoft.com/office/drawing/2014/main" id="{7F40ABAE-B522-B145-8E41-6ADC5CC790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447" y="3605213"/>
                <a:ext cx="1944688" cy="1408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">
                <a:extLst>
                  <a:ext uri="{FF2B5EF4-FFF2-40B4-BE49-F238E27FC236}">
                    <a16:creationId xmlns:a16="http://schemas.microsoft.com/office/drawing/2014/main" id="{86B8921C-BAE5-5745-B4CA-501502A4E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7981" y="2492374"/>
                <a:ext cx="2042011" cy="129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5"/>
    </mc:Choice>
    <mc:Fallback xmlns="">
      <p:transition spd="slow" advTm="1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A563584C-E133-C047-8BB8-60A385ECD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88F305-9E71-EF4B-901B-8B5CF87B589A}" type="slidenum">
              <a:rPr lang="en-US" altLang="es-ES_tradnl" sz="1200"/>
              <a:pPr/>
              <a:t>9</a:t>
            </a:fld>
            <a:r>
              <a:rPr lang="en-US" altLang="es-ES_tradnl" sz="1200" dirty="0"/>
              <a:t> - 84</a:t>
            </a:r>
          </a:p>
        </p:txBody>
      </p:sp>
      <p:pic>
        <p:nvPicPr>
          <p:cNvPr id="111618" name="Picture 2" descr="UVI">
            <a:extLst>
              <a:ext uri="{FF2B5EF4-FFF2-40B4-BE49-F238E27FC236}">
                <a16:creationId xmlns:a16="http://schemas.microsoft.com/office/drawing/2014/main" id="{E8FB8E2D-CEBD-1341-BDE9-1FD0FE84779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2"/>
          <a:stretch>
            <a:fillRect/>
          </a:stretch>
        </p:blipFill>
        <p:spPr>
          <a:xfrm>
            <a:off x="812800" y="685800"/>
            <a:ext cx="406400" cy="738188"/>
          </a:xfrm>
        </p:spPr>
      </p:pic>
      <p:sp>
        <p:nvSpPr>
          <p:cNvPr id="111619" name="Rectangle 3">
            <a:extLst>
              <a:ext uri="{FF2B5EF4-FFF2-40B4-BE49-F238E27FC236}">
                <a16:creationId xmlns:a16="http://schemas.microsoft.com/office/drawing/2014/main" id="{ADB05E1A-6F67-2C45-8EBF-4877444AF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924800" cy="89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66750">
              <a:defRPr/>
            </a:pPr>
            <a:r>
              <a:rPr lang="es-ES_tradnl" altLang="es-ES_tradnl" sz="2800" b="1" dirty="0"/>
              <a:t>TRADUCIÓN AUTOMÁTICA: “HISTORIA”</a:t>
            </a:r>
            <a:endParaRPr lang="es-ES_tradnl" altLang="es-ES_tradnl" b="1" dirty="0"/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1308FF03-C3E0-194D-9843-2900A50BC7C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93875"/>
            <a:ext cx="7924800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179989" tIns="179989" rIns="179989"/>
          <a:lstStyle/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  <a:p>
            <a:pPr marL="0" indent="0">
              <a:defRPr/>
            </a:pPr>
            <a:endParaRPr lang="es-ES_tradnl" altLang="es-ES_tradnl" sz="1800" dirty="0"/>
          </a:p>
        </p:txBody>
      </p:sp>
      <p:pic>
        <p:nvPicPr>
          <p:cNvPr id="111626" name="Picture 10">
            <a:extLst>
              <a:ext uri="{FF2B5EF4-FFF2-40B4-BE49-F238E27FC236}">
                <a16:creationId xmlns:a16="http://schemas.microsoft.com/office/drawing/2014/main" id="{FC7109D4-02D3-7A4E-BB5A-61CE0D4E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97063"/>
            <a:ext cx="464820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627" name="Text Box 11">
            <a:extLst>
              <a:ext uri="{FF2B5EF4-FFF2-40B4-BE49-F238E27FC236}">
                <a16:creationId xmlns:a16="http://schemas.microsoft.com/office/drawing/2014/main" id="{DBD15148-9DB7-F94B-80E4-62AC512D1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209800"/>
            <a:ext cx="21336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ES_tradnl" altLang="es-ES_tradnl" b="1" dirty="0"/>
              <a:t>RAZÓNS</a:t>
            </a:r>
            <a:endParaRPr lang="es-ES_tradnl" altLang="es-ES_tradnl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ES_tradnl" altLang="es-ES_tradnl" dirty="0"/>
              <a:t>Militares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ES_tradnl" altLang="es-ES_tradnl" dirty="0"/>
              <a:t>Económicas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ES_tradnl" altLang="es-ES_tradnl" dirty="0" err="1"/>
              <a:t>Práticas</a:t>
            </a:r>
            <a:endParaRPr lang="es-ES_tradnl" altLang="es-ES_tradnl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ES_tradnl" altLang="es-ES_tradnl" dirty="0"/>
              <a:t>Investigación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ES_tradnl" altLang="es-ES_tradnl" dirty="0"/>
              <a:t>Altruistas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8"/>
    </mc:Choice>
    <mc:Fallback xmlns="">
      <p:transition spd="slow" advTm="4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1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1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1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1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1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1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1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1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7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|3.3|2.8|2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7|2.2|0.9|0.6|14.4|3.4|2.6|5.5|5.6|10.7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8|0.8|0.7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8|0.3|0.6|0.7|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6|1.5|15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6|1.3|0.6|0.9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2|0.2|0.2|0.2|0.1|0.1|0.2|0.3|0.4|0.3|0.2|0.2|0.2|0.2|0.2|0.2|0.2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4|0.2|0.3|0.3|28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3|0.4|0.6|0.7|4.4|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|0.3|0.2|0.2|0.2|0.2|0.1|0.2|0.2|0.2|0.2|0.6|0.3|0.3|0.3|0.5|0.5|0.2|0.5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6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6|0.5|1|0.8|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|0.6|3.1|0.9|0.6|0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6.8|0.5|0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3|0.4|0.5|0.5|5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7|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|0.4|1.1|4.6|0.8|0.8|0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3.3|2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8|11.4|3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0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4.6|0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5|0.4|0.4|0.5|2.9|1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1.5|0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7|0.4|0.7|0.6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7|0.6|0.6|1.1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A-00.pot">
  <a:themeElements>
    <a:clrScheme name="A-00.po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A-00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-00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00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-00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00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00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00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00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Office\Plantillas\A-00.pot</Template>
  <TotalTime>2982</TotalTime>
  <Words>2991</Words>
  <Application>Microsoft Macintosh PowerPoint</Application>
  <PresentationFormat>Presentación en pantalla (4:3)</PresentationFormat>
  <Paragraphs>995</Paragraphs>
  <Slides>84</Slides>
  <Notes>84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84</vt:i4>
      </vt:variant>
    </vt:vector>
  </HeadingPairs>
  <TitlesOfParts>
    <vt:vector size="92" baseType="lpstr">
      <vt:lpstr>Arial</vt:lpstr>
      <vt:lpstr>Arial Black</vt:lpstr>
      <vt:lpstr>Times New Roman</vt:lpstr>
      <vt:lpstr>A-00.pot</vt:lpstr>
      <vt:lpstr>Imagen</vt:lpstr>
      <vt:lpstr>Documento</vt:lpstr>
      <vt:lpstr>Documento de Microsoft Word 97 - 2004</vt:lpstr>
      <vt:lpstr>Imagen de mapa de bits</vt:lpstr>
      <vt:lpstr>Presentación de PowerPoint</vt:lpstr>
      <vt:lpstr>Presentación de PowerPoint</vt:lpstr>
      <vt:lpstr>A HISTORIA INTERMINABLE</vt:lpstr>
      <vt:lpstr>A HISTORIA INTERMINABLE</vt:lpstr>
      <vt:lpstr>A HISTORIA INTERMINABLE</vt:lpstr>
      <vt:lpstr>LA HISTORIA INTERMINABLE</vt:lpstr>
      <vt:lpstr>ESQUEMA</vt:lpstr>
      <vt:lpstr>TRADUCIÓN: “HUMANA vs. AUTOMÁTICA”</vt:lpstr>
      <vt:lpstr>TRADUCIÓN AUTOMÁTICA: “HISTORIA”</vt:lpstr>
      <vt:lpstr>TRADUCIÓN AUTOMÁTICA: “CLASIFICACIÓN”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FÍSICOS”</vt:lpstr>
      <vt:lpstr>TRADUCIÓN AUTOMÁTICA: “DISPOSITIVOS LÓXICOS”</vt:lpstr>
      <vt:lpstr>´TRADUCIÓN AUTOMÁTICA: “O SOFTWARE: CONSIDERACIÓNS”</vt:lpstr>
      <vt:lpstr>TRADUCIÓN AUTOMÁTICA: “O SOFTWARE: LICENZAS”</vt:lpstr>
      <vt:lpstr>TRADUCIÓN AUTOMÁTICA: “TIPOS DE LICENZAS”</vt:lpstr>
      <vt:lpstr>TRADUCIÓN AUTOMÁTICA: “O SOFTWARE: INTERNET”</vt:lpstr>
      <vt:lpstr>TRADUCIÓN AUTOMÁTICA: “O SOFTWARE: INTERNET”</vt:lpstr>
      <vt:lpstr>TRADUCIÓN AUTOMÁTICA: “O SOFTWARE: INTERNET”</vt:lpstr>
      <vt:lpstr>TRADUCIÓN AUTOMÁTICA: “DISPOSITIVOS LÓXICOS”</vt:lpstr>
      <vt:lpstr>TRADUCIÓN AUTOMÁTICA: “PROCESO E SUBPROCESOS”</vt:lpstr>
      <vt:lpstr>Presentación de PowerPoint</vt:lpstr>
      <vt:lpstr>TRADUCIÓN AUTOMÁTICA: “PROCESO E SUBPROCESOS”</vt:lpstr>
      <vt:lpstr>TRADUCIÓN AUTOMÁTICA: “PROCESO E SUBPROCESOS”</vt:lpstr>
      <vt:lpstr>TRADUCIÓN AUTOMÁTICA: “PROCESO E SUBPROCESOS”</vt:lpstr>
      <vt:lpstr>TRADUCIÓN AUTOMÁTICA: “PROCESO E SUBPROCESOS”</vt:lpstr>
      <vt:lpstr>Presentación de PowerPoint</vt:lpstr>
      <vt:lpstr>TRADUCIÓN AUTOMÁTICA: “SUBPROCESOS: OBTENCIÓN”</vt:lpstr>
      <vt:lpstr>TRADUCIÓN AUTOMÁTICA: “SUBPROCESOS: OBTENCIÓN”</vt:lpstr>
      <vt:lpstr>TRADUCIÓN AUTOMÁTICA:  “SUBPROCESOS: OBTENCIÓN”</vt:lpstr>
      <vt:lpstr>TRADUCIÓN AUTOMÁTICA:  “SUBPROCESOS: OBTENCIÓN”</vt:lpstr>
      <vt:lpstr>TRADUCIÓN AUTOMÁTICA:  “SUBPROCESOS: OBTENCIÓN”</vt:lpstr>
      <vt:lpstr>TRADUCIÓN AUTOMÁTICA:  “SUBPROCESOS: OBTENCIÓN”</vt:lpstr>
      <vt:lpstr>TRADUCIÓN AUTOMÁTICA:  “SUBPROCESOS: OBTENCIÓN”</vt:lpstr>
      <vt:lpstr>TRADUCIÓN AUTOMÁTICA:  “SUBPROCESOS: OBTENCIÓN”</vt:lpstr>
      <vt:lpstr>TRADUCIÓN AUTOMÁTICA: “SUBPROCESOS: ANÁLISIS”</vt:lpstr>
      <vt:lpstr>TRADUCIÓN AUTOMÁTICA:  “SUBPROCESOS: ANÁLISIS”</vt:lpstr>
      <vt:lpstr>TRADUCIÓN AUTOMÁTICA: “SUBPROCESOS: PREPARACIÓN”</vt:lpstr>
      <vt:lpstr>TRADUCIÓN AUTOMÁTICA:  “SUBPROCESOS: PREPARACIÓN”</vt:lpstr>
      <vt:lpstr>TRADUCIÓN AUTOMÁTICA:  “SUBPROCESOS: PREPARACIÓN”</vt:lpstr>
      <vt:lpstr>TRADUCIÓN AUTOMÁTICA:  “SUBPROCESOS: PREPARACIÓN”</vt:lpstr>
      <vt:lpstr>TRADUCIÓN AUTOMÁTICA:  “SUBPROCESOS: PREPARACIÓN”</vt:lpstr>
      <vt:lpstr>TRADUCIÓN AUTOMÁTICA:  “SUBPROCESOS: PREPARACIÓN”</vt:lpstr>
      <vt:lpstr>TRADUCIÓN AUTOMÁTICA:  “SUBPROCESOS: PREPARACIÓN”</vt:lpstr>
      <vt:lpstr>TRADUCIÓN AUTOMÁTICA: “SUBPROCESOS: TRADUCIÓN”</vt:lpstr>
      <vt:lpstr>TRADUCIÓN AUTOMÁTICA:  “SUBPROCESOS: TRADUCIÓN”</vt:lpstr>
      <vt:lpstr>TRADUCIÓN AUTOMÁTICA:  “SUBPROCESOS: TRADUCIÓN”</vt:lpstr>
      <vt:lpstr>TRADUCIÓN AUTOMÁTICA:  “SUBPROCESOS: TRADUCIÓN”</vt:lpstr>
      <vt:lpstr>TRADUCIÓN AUTOMÁTICA:  “SUBPROCESOS: TRADUCIÓN”</vt:lpstr>
      <vt:lpstr>TRADUCIÓN AUTOMÁTICA:  “SUBPROCESOS: TRADUCIÓN”</vt:lpstr>
      <vt:lpstr>TRADUCIÓN AUTOMÁTICA: “SUBPROCESOS: TRADUCIÓN”</vt:lpstr>
      <vt:lpstr>TRADUCIÓN AUTOMÁTICA:  “SUBPROCESOS: TRADUCIÓN”</vt:lpstr>
      <vt:lpstr>TRADUCIÓN AUTOMÁTICA:  “SUBPROCESOS: TRADUCIÓN”</vt:lpstr>
      <vt:lpstr>TRADUCIÓN AUTOMÁTICA:  “SUBPROCESOS: TRADUCIÓN”</vt:lpstr>
      <vt:lpstr>TRADUCIÓN AUTOMÁTICA: “SUBPROCESOS: CORRECCIÓN E OPTIMIZACIÓN”</vt:lpstr>
      <vt:lpstr>TRADUCIÓN AUTOMÁTICA: “SUBPROCESOS: CORRECCIÓN E OPTIMIZACIÓN”</vt:lpstr>
      <vt:lpstr>TRADUCIÓN AUTOMÁTICA: “SUBPROCESOS: CORRECCIÓN E OPTIMIZACIÓN”</vt:lpstr>
      <vt:lpstr>TRADUCIÓN AUTOMÁTICA: “SUBPROCESOS: CORRECCIÓN E OPTIMIZACIÓN”</vt:lpstr>
      <vt:lpstr>TRADUCIÓN AUTOMÁTICA: “SUBPROCESOS: CORRECCIÓN E OPTIMIZACIÓN”</vt:lpstr>
      <vt:lpstr>TRADUCIÓN AUTOMÁTICA: “SUBPROCESOS: CORRECCIÓN E OPTIMIZACIÓN”</vt:lpstr>
      <vt:lpstr>TRADUCIÓN AUTOMÁTICA: “SUBPROCESOS: CORRECCIÓN E OPTIMIZACIÓN”</vt:lpstr>
      <vt:lpstr>TRADUCIÓN AUTOMÁTICA: “SUBPROCESOS: CORRECCIÓN E OPTIMIZACIÓN”</vt:lpstr>
      <vt:lpstr>TRADUCIÓN AUTOMÁTICA: “SUBPROCESOS: CORRECIÓN E OPTIMIZACIÓN”</vt:lpstr>
      <vt:lpstr>TRADUCIÓN AUTOMÁTICA: “SUBPROCESOS: CORRECIÓN E OPTIMIZACIÓN”</vt:lpstr>
      <vt:lpstr>TRADUCIÓN AUTOMÁTICA: “SUBPROCESOS: ENTREGA”</vt:lpstr>
      <vt:lpstr>TRADUCIÓN AUTOMÁTICA: “SUBPROCESOS: ENTREGA”</vt:lpstr>
      <vt:lpstr>´TRADUCIÓN AUTOMÁTICA:  “SUBPROCESOS: XESTIÓN”</vt:lpstr>
      <vt:lpstr>´TRADUCIÓN AUTOMÁTICA:  “SUBPROCESOS: PROMOCIÓN”</vt:lpstr>
      <vt:lpstr>´TRADUCIÓN AUTOMÁTICA:  “SUBPROCESOS: ESPECIALIZACIÓN”</vt:lpstr>
    </vt:vector>
  </TitlesOfParts>
  <Company>JMV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FASES DE LA TRADUCCIÓN</dc:title>
  <dc:creator>Joan Miquel Vergés</dc:creator>
  <cp:lastModifiedBy>Joan Miquel Verges</cp:lastModifiedBy>
  <cp:revision>164</cp:revision>
  <cp:lastPrinted>1998-09-24T17:14:08Z</cp:lastPrinted>
  <dcterms:created xsi:type="dcterms:W3CDTF">2000-05-28T14:34:45Z</dcterms:created>
  <dcterms:modified xsi:type="dcterms:W3CDTF">2021-08-10T12:12:26Z</dcterms:modified>
</cp:coreProperties>
</file>