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0.xml" ContentType="application/vnd.openxmlformats-officedocument.presentationml.tags+xml"/>
  <Override PartName="/ppt/notesSlides/notesSlide27.xml" ContentType="application/vnd.openxmlformats-officedocument.presentationml.notesSlide+xml"/>
  <Override PartName="/ppt/tags/tag11.xml" ContentType="application/vnd.openxmlformats-officedocument.presentationml.tags+xml"/>
  <Override PartName="/ppt/notesSlides/notesSlide28.xml" ContentType="application/vnd.openxmlformats-officedocument.presentationml.notesSlide+xml"/>
  <Override PartName="/ppt/tags/tag12.xml" ContentType="application/vnd.openxmlformats-officedocument.presentationml.tags+xml"/>
  <Override PartName="/ppt/notesSlides/notesSlide29.xml" ContentType="application/vnd.openxmlformats-officedocument.presentationml.notesSlide+xml"/>
  <Override PartName="/ppt/tags/tag13.xml" ContentType="application/vnd.openxmlformats-officedocument.presentationml.tags+xml"/>
  <Override PartName="/ppt/notesSlides/notesSlide30.xml" ContentType="application/vnd.openxmlformats-officedocument.presentationml.notesSlide+xml"/>
  <Override PartName="/ppt/tags/tag14.xml" ContentType="application/vnd.openxmlformats-officedocument.presentationml.tags+xml"/>
  <Override PartName="/ppt/notesSlides/notesSlide31.xml" ContentType="application/vnd.openxmlformats-officedocument.presentationml.notesSlide+xml"/>
  <Override PartName="/ppt/tags/tag15.xml" ContentType="application/vnd.openxmlformats-officedocument.presentationml.tags+xml"/>
  <Override PartName="/ppt/notesSlides/notesSlide32.xml" ContentType="application/vnd.openxmlformats-officedocument.presentationml.notesSlide+xml"/>
  <Override PartName="/ppt/tags/tag1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7.xml" ContentType="application/vnd.openxmlformats-officedocument.presentationml.tags+xml"/>
  <Override PartName="/ppt/notesSlides/notesSlide35.xml" ContentType="application/vnd.openxmlformats-officedocument.presentationml.notesSlide+xml"/>
  <Override PartName="/ppt/tags/tag18.xml" ContentType="application/vnd.openxmlformats-officedocument.presentationml.tags+xml"/>
  <Override PartName="/ppt/notesSlides/notesSlide36.xml" ContentType="application/vnd.openxmlformats-officedocument.presentationml.notesSlide+xml"/>
  <Override PartName="/ppt/tags/tag19.xml" ContentType="application/vnd.openxmlformats-officedocument.presentationml.tags+xml"/>
  <Override PartName="/ppt/notesSlides/notesSlide37.xml" ContentType="application/vnd.openxmlformats-officedocument.presentationml.notesSlide+xml"/>
  <Override PartName="/ppt/tags/tag20.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1.xml" ContentType="application/vnd.openxmlformats-officedocument.presentationml.tags+xml"/>
  <Override PartName="/ppt/notesSlides/notesSlide41.xml" ContentType="application/vnd.openxmlformats-officedocument.presentationml.notesSlide+xml"/>
  <Override PartName="/ppt/tags/tag22.xml" ContentType="application/vnd.openxmlformats-officedocument.presentationml.tags+xml"/>
  <Override PartName="/ppt/notesSlides/notesSlide42.xml" ContentType="application/vnd.openxmlformats-officedocument.presentationml.notesSlide+xml"/>
  <Override PartName="/ppt/tags/tag23.xml" ContentType="application/vnd.openxmlformats-officedocument.presentationml.tags+xml"/>
  <Override PartName="/ppt/notesSlides/notesSlide43.xml" ContentType="application/vnd.openxmlformats-officedocument.presentationml.notesSlide+xml"/>
  <Override PartName="/ppt/tags/tag24.xml" ContentType="application/vnd.openxmlformats-officedocument.presentationml.tags+xml"/>
  <Override PartName="/ppt/notesSlides/notesSlide44.xml" ContentType="application/vnd.openxmlformats-officedocument.presentationml.notesSlide+xml"/>
  <Override PartName="/ppt/tags/tag25.xml" ContentType="application/vnd.openxmlformats-officedocument.presentationml.tags+xml"/>
  <Override PartName="/ppt/notesSlides/notesSlide45.xml" ContentType="application/vnd.openxmlformats-officedocument.presentationml.notesSlide+xml"/>
  <Override PartName="/ppt/tags/tag26.xml" ContentType="application/vnd.openxmlformats-officedocument.presentationml.tags+xml"/>
  <Override PartName="/ppt/notesSlides/notesSlide46.xml" ContentType="application/vnd.openxmlformats-officedocument.presentationml.notesSlide+xml"/>
  <Override PartName="/ppt/tags/tag27.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8.xml" ContentType="application/vnd.openxmlformats-officedocument.presentationml.tags+xml"/>
  <Override PartName="/ppt/notesSlides/notesSlide49.xml" ContentType="application/vnd.openxmlformats-officedocument.presentationml.notesSlide+xml"/>
  <Override PartName="/ppt/tags/tag29.xml" ContentType="application/vnd.openxmlformats-officedocument.presentationml.tags+xml"/>
  <Override PartName="/ppt/notesSlides/notesSlide50.xml" ContentType="application/vnd.openxmlformats-officedocument.presentationml.notesSlide+xml"/>
  <Override PartName="/ppt/tags/tag30.xml" ContentType="application/vnd.openxmlformats-officedocument.presentationml.tags+xml"/>
  <Override PartName="/ppt/notesSlides/notesSlide51.xml" ContentType="application/vnd.openxmlformats-officedocument.presentationml.notesSlide+xml"/>
  <Override PartName="/ppt/tags/tag31.xml" ContentType="application/vnd.openxmlformats-officedocument.presentationml.tags+xml"/>
  <Override PartName="/ppt/notesSlides/notesSlide52.xml" ContentType="application/vnd.openxmlformats-officedocument.presentationml.notesSlide+xml"/>
  <Override PartName="/ppt/tags/tag32.xml" ContentType="application/vnd.openxmlformats-officedocument.presentationml.tags+xml"/>
  <Override PartName="/ppt/notesSlides/notesSlide53.xml" ContentType="application/vnd.openxmlformats-officedocument.presentationml.notesSlide+xml"/>
  <Override PartName="/ppt/tags/tag33.xml" ContentType="application/vnd.openxmlformats-officedocument.presentationml.tags+xml"/>
  <Override PartName="/ppt/notesSlides/notesSlide54.xml" ContentType="application/vnd.openxmlformats-officedocument.presentationml.notesSlide+xml"/>
  <Override PartName="/ppt/tags/tag34.xml" ContentType="application/vnd.openxmlformats-officedocument.presentationml.tags+xml"/>
  <Override PartName="/ppt/notesSlides/notesSlide55.xml" ContentType="application/vnd.openxmlformats-officedocument.presentationml.notesSlide+xml"/>
  <Override PartName="/ppt/tags/tag35.xml" ContentType="application/vnd.openxmlformats-officedocument.presentationml.tags+xml"/>
  <Override PartName="/ppt/notesSlides/notesSlide56.xml" ContentType="application/vnd.openxmlformats-officedocument.presentationml.notesSlide+xml"/>
  <Override PartName="/ppt/tags/tag36.xml" ContentType="application/vnd.openxmlformats-officedocument.presentationml.tags+xml"/>
  <Override PartName="/ppt/notesSlides/notesSlide57.xml" ContentType="application/vnd.openxmlformats-officedocument.presentationml.notesSlide+xml"/>
  <Override PartName="/ppt/tags/tag37.xml" ContentType="application/vnd.openxmlformats-officedocument.presentationml.tags+xml"/>
  <Override PartName="/ppt/notesSlides/notesSlide58.xml" ContentType="application/vnd.openxmlformats-officedocument.presentationml.notesSlide+xml"/>
  <Override PartName="/ppt/tags/tag38.xml" ContentType="application/vnd.openxmlformats-officedocument.presentationml.tags+xml"/>
  <Override PartName="/ppt/notesSlides/notesSlide59.xml" ContentType="application/vnd.openxmlformats-officedocument.presentationml.notesSlide+xml"/>
  <Override PartName="/ppt/tags/tag39.xml" ContentType="application/vnd.openxmlformats-officedocument.presentationml.tags+xml"/>
  <Override PartName="/ppt/notesSlides/notesSlide60.xml" ContentType="application/vnd.openxmlformats-officedocument.presentationml.notesSlide+xml"/>
  <Override PartName="/ppt/tags/tag40.xml" ContentType="application/vnd.openxmlformats-officedocument.presentationml.tags+xml"/>
  <Override PartName="/ppt/notesSlides/notesSlide61.xml" ContentType="application/vnd.openxmlformats-officedocument.presentationml.notesSlide+xml"/>
  <Override PartName="/ppt/tags/tag41.xml" ContentType="application/vnd.openxmlformats-officedocument.presentationml.tags+xml"/>
  <Override PartName="/ppt/notesSlides/notesSlide62.xml" ContentType="application/vnd.openxmlformats-officedocument.presentationml.notesSlide+xml"/>
  <Override PartName="/ppt/tags/tag42.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43.xml" ContentType="application/vnd.openxmlformats-officedocument.presentationml.tags+xml"/>
  <Override PartName="/ppt/notesSlides/notesSlide66.xml" ContentType="application/vnd.openxmlformats-officedocument.presentationml.notesSlide+xml"/>
  <Override PartName="/ppt/tags/tag44.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45.xml" ContentType="application/vnd.openxmlformats-officedocument.presentationml.tags+xml"/>
  <Override PartName="/ppt/notesSlides/notesSlide70.xml" ContentType="application/vnd.openxmlformats-officedocument.presentationml.notesSlide+xml"/>
  <Override PartName="/ppt/tags/tag46.xml" ContentType="application/vnd.openxmlformats-officedocument.presentationml.tags+xml"/>
  <Override PartName="/ppt/notesSlides/notesSlide71.xml" ContentType="application/vnd.openxmlformats-officedocument.presentationml.notesSlide+xml"/>
  <Override PartName="/ppt/tags/tag47.xml" ContentType="application/vnd.openxmlformats-officedocument.presentationml.tags+xml"/>
  <Override PartName="/ppt/notesSlides/notesSlide72.xml" ContentType="application/vnd.openxmlformats-officedocument.presentationml.notesSlide+xml"/>
  <Override PartName="/ppt/tags/tag48.xml" ContentType="application/vnd.openxmlformats-officedocument.presentationml.tags+xml"/>
  <Override PartName="/ppt/notesSlides/notesSlide73.xml" ContentType="application/vnd.openxmlformats-officedocument.presentationml.notesSlide+xml"/>
  <Override PartName="/ppt/tags/tag49.xml" ContentType="application/vnd.openxmlformats-officedocument.presentationml.tags+xml"/>
  <Override PartName="/ppt/notesSlides/notesSlide74.xml" ContentType="application/vnd.openxmlformats-officedocument.presentationml.notesSlide+xml"/>
  <Override PartName="/ppt/tags/tag50.xml" ContentType="application/vnd.openxmlformats-officedocument.presentationml.tags+xml"/>
  <Override PartName="/ppt/notesSlides/notesSlide75.xml" ContentType="application/vnd.openxmlformats-officedocument.presentationml.notesSlide+xml"/>
  <Override PartName="/ppt/tags/tag51.xml" ContentType="application/vnd.openxmlformats-officedocument.presentationml.tags+xml"/>
  <Override PartName="/ppt/notesSlides/notesSlide76.xml" ContentType="application/vnd.openxmlformats-officedocument.presentationml.notesSlide+xml"/>
  <Override PartName="/ppt/tags/tag52.xml" ContentType="application/vnd.openxmlformats-officedocument.presentationml.tags+xml"/>
  <Override PartName="/ppt/notesSlides/notesSlide77.xml" ContentType="application/vnd.openxmlformats-officedocument.presentationml.notesSlide+xml"/>
  <Override PartName="/ppt/tags/tag53.xml" ContentType="application/vnd.openxmlformats-officedocument.presentationml.tags+xml"/>
  <Override PartName="/ppt/notesSlides/notesSlide78.xml" ContentType="application/vnd.openxmlformats-officedocument.presentationml.notesSlide+xml"/>
  <Override PartName="/ppt/tags/tag54.xml" ContentType="application/vnd.openxmlformats-officedocument.presentationml.tags+xml"/>
  <Override PartName="/ppt/notesSlides/notesSlide79.xml" ContentType="application/vnd.openxmlformats-officedocument.presentationml.notesSlide+xml"/>
  <Override PartName="/ppt/tags/tag55.xml" ContentType="application/vnd.openxmlformats-officedocument.presentationml.tags+xml"/>
  <Override PartName="/ppt/notesSlides/notesSlide80.xml" ContentType="application/vnd.openxmlformats-officedocument.presentationml.notesSlide+xml"/>
  <Override PartName="/ppt/tags/tag56.xml" ContentType="application/vnd.openxmlformats-officedocument.presentationml.tags+xml"/>
  <Override PartName="/ppt/notesSlides/notesSlide81.xml" ContentType="application/vnd.openxmlformats-officedocument.presentationml.notesSlide+xml"/>
  <Override PartName="/ppt/tags/tag57.xml" ContentType="application/vnd.openxmlformats-officedocument.presentationml.tags+xml"/>
  <Override PartName="/ppt/notesSlides/notesSlide82.xml" ContentType="application/vnd.openxmlformats-officedocument.presentationml.notesSlide+xml"/>
  <Override PartName="/ppt/tags/tag58.xml" ContentType="application/vnd.openxmlformats-officedocument.presentationml.tags+xml"/>
  <Override PartName="/ppt/notesSlides/notesSlide83.xml" ContentType="application/vnd.openxmlformats-officedocument.presentationml.notesSlide+xml"/>
  <Override PartName="/ppt/tags/tag59.xml" ContentType="application/vnd.openxmlformats-officedocument.presentationml.tags+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6"/>
  </p:notesMasterIdLst>
  <p:handoutMasterIdLst>
    <p:handoutMasterId r:id="rId87"/>
  </p:handoutMasterIdLst>
  <p:sldIdLst>
    <p:sldId id="335" r:id="rId2"/>
    <p:sldId id="419" r:id="rId3"/>
    <p:sldId id="280" r:id="rId4"/>
    <p:sldId id="395" r:id="rId5"/>
    <p:sldId id="396" r:id="rId6"/>
    <p:sldId id="397" r:id="rId7"/>
    <p:sldId id="394" r:id="rId8"/>
    <p:sldId id="283" r:id="rId9"/>
    <p:sldId id="276" r:id="rId10"/>
    <p:sldId id="277" r:id="rId11"/>
    <p:sldId id="365" r:id="rId12"/>
    <p:sldId id="350" r:id="rId13"/>
    <p:sldId id="351" r:id="rId14"/>
    <p:sldId id="352" r:id="rId15"/>
    <p:sldId id="353" r:id="rId16"/>
    <p:sldId id="354" r:id="rId17"/>
    <p:sldId id="355" r:id="rId18"/>
    <p:sldId id="356" r:id="rId19"/>
    <p:sldId id="357" r:id="rId20"/>
    <p:sldId id="358" r:id="rId21"/>
    <p:sldId id="359" r:id="rId22"/>
    <p:sldId id="360" r:id="rId23"/>
    <p:sldId id="361" r:id="rId24"/>
    <p:sldId id="362" r:id="rId25"/>
    <p:sldId id="363" r:id="rId26"/>
    <p:sldId id="364" r:id="rId27"/>
    <p:sldId id="366" r:id="rId28"/>
    <p:sldId id="367" r:id="rId29"/>
    <p:sldId id="368" r:id="rId30"/>
    <p:sldId id="369" r:id="rId31"/>
    <p:sldId id="370" r:id="rId32"/>
    <p:sldId id="371" r:id="rId33"/>
    <p:sldId id="372" r:id="rId34"/>
    <p:sldId id="373" r:id="rId35"/>
    <p:sldId id="275" r:id="rId36"/>
    <p:sldId id="281" r:id="rId37"/>
    <p:sldId id="401" r:id="rId38"/>
    <p:sldId id="402" r:id="rId39"/>
    <p:sldId id="400" r:id="rId40"/>
    <p:sldId id="403" r:id="rId41"/>
    <p:sldId id="405" r:id="rId42"/>
    <p:sldId id="404" r:id="rId43"/>
    <p:sldId id="286" r:id="rId44"/>
    <p:sldId id="332" r:id="rId45"/>
    <p:sldId id="287" r:id="rId46"/>
    <p:sldId id="296" r:id="rId47"/>
    <p:sldId id="297" r:id="rId48"/>
    <p:sldId id="406" r:id="rId49"/>
    <p:sldId id="407" r:id="rId50"/>
    <p:sldId id="408" r:id="rId51"/>
    <p:sldId id="298" r:id="rId52"/>
    <p:sldId id="299" r:id="rId53"/>
    <p:sldId id="300" r:id="rId54"/>
    <p:sldId id="302" r:id="rId55"/>
    <p:sldId id="303" r:id="rId56"/>
    <p:sldId id="301" r:id="rId57"/>
    <p:sldId id="411" r:id="rId58"/>
    <p:sldId id="416" r:id="rId59"/>
    <p:sldId id="415" r:id="rId60"/>
    <p:sldId id="305" r:id="rId61"/>
    <p:sldId id="391" r:id="rId62"/>
    <p:sldId id="389" r:id="rId63"/>
    <p:sldId id="392" r:id="rId64"/>
    <p:sldId id="423" r:id="rId65"/>
    <p:sldId id="422" r:id="rId66"/>
    <p:sldId id="307" r:id="rId67"/>
    <p:sldId id="311" r:id="rId68"/>
    <p:sldId id="424" r:id="rId69"/>
    <p:sldId id="425" r:id="rId70"/>
    <p:sldId id="313" r:id="rId71"/>
    <p:sldId id="314" r:id="rId72"/>
    <p:sldId id="316" r:id="rId73"/>
    <p:sldId id="380" r:id="rId74"/>
    <p:sldId id="381" r:id="rId75"/>
    <p:sldId id="382" r:id="rId76"/>
    <p:sldId id="317" r:id="rId77"/>
    <p:sldId id="318" r:id="rId78"/>
    <p:sldId id="319" r:id="rId79"/>
    <p:sldId id="321" r:id="rId80"/>
    <p:sldId id="417" r:id="rId81"/>
    <p:sldId id="418" r:id="rId82"/>
    <p:sldId id="323" r:id="rId83"/>
    <p:sldId id="325" r:id="rId84"/>
    <p:sldId id="336" r:id="rId85"/>
  </p:sldIdLst>
  <p:sldSz cx="9144000" cy="6858000" type="screen4x3"/>
  <p:notesSz cx="6743700" cy="9906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90" autoAdjust="0"/>
    <p:restoredTop sz="86430"/>
  </p:normalViewPr>
  <p:slideViewPr>
    <p:cSldViewPr>
      <p:cViewPr varScale="1">
        <p:scale>
          <a:sx n="128" d="100"/>
          <a:sy n="128" d="100"/>
        </p:scale>
        <p:origin x="1808" y="176"/>
      </p:cViewPr>
      <p:guideLst>
        <p:guide orient="horz" pos="2160"/>
        <p:guide pos="2880"/>
      </p:guideLst>
    </p:cSldViewPr>
  </p:slideViewPr>
  <p:outlineViewPr>
    <p:cViewPr>
      <p:scale>
        <a:sx n="33" d="100"/>
        <a:sy n="33" d="100"/>
      </p:scale>
      <p:origin x="0" y="-39544"/>
    </p:cViewPr>
  </p:outlineViewPr>
  <p:notesTextViewPr>
    <p:cViewPr>
      <p:scale>
        <a:sx n="100" d="100"/>
        <a:sy n="100" d="100"/>
      </p:scale>
      <p:origin x="0" y="0"/>
    </p:cViewPr>
  </p:notesTextViewPr>
  <p:sorterViewPr>
    <p:cViewPr>
      <p:scale>
        <a:sx n="1" d="1"/>
        <a:sy n="1" d="1"/>
      </p:scale>
      <p:origin x="0" y="94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image" Target="../media/image50.emf"/><Relationship Id="rId1" Type="http://schemas.openxmlformats.org/officeDocument/2006/relationships/image" Target="../media/image49.emf"/><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138DF58-AC0D-2845-9EAB-36C33607EF6F}"/>
              </a:ext>
            </a:extLst>
          </p:cNvPr>
          <p:cNvSpPr>
            <a:spLocks noGrp="1" noChangeArrowheads="1"/>
          </p:cNvSpPr>
          <p:nvPr>
            <p:ph type="hdr" sz="quarter"/>
          </p:nvPr>
        </p:nvSpPr>
        <p:spPr bwMode="auto">
          <a:xfrm>
            <a:off x="0" y="0"/>
            <a:ext cx="2922588"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es-ES_tradnl" altLang="es-ES_tradnl"/>
          </a:p>
        </p:txBody>
      </p:sp>
      <p:sp>
        <p:nvSpPr>
          <p:cNvPr id="21507" name="Rectangle 3">
            <a:extLst>
              <a:ext uri="{FF2B5EF4-FFF2-40B4-BE49-F238E27FC236}">
                <a16:creationId xmlns:a16="http://schemas.microsoft.com/office/drawing/2014/main" id="{698E248F-F720-AC40-947A-E9DD1916CD8B}"/>
              </a:ext>
            </a:extLst>
          </p:cNvPr>
          <p:cNvSpPr>
            <a:spLocks noGrp="1" noChangeArrowheads="1"/>
          </p:cNvSpPr>
          <p:nvPr>
            <p:ph type="dt" sz="quarter" idx="1"/>
          </p:nvPr>
        </p:nvSpPr>
        <p:spPr bwMode="auto">
          <a:xfrm>
            <a:off x="3821113" y="0"/>
            <a:ext cx="2922587"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s-ES_tradnl" altLang="es-ES_tradnl"/>
          </a:p>
        </p:txBody>
      </p:sp>
      <p:sp>
        <p:nvSpPr>
          <p:cNvPr id="21508" name="Rectangle 4">
            <a:extLst>
              <a:ext uri="{FF2B5EF4-FFF2-40B4-BE49-F238E27FC236}">
                <a16:creationId xmlns:a16="http://schemas.microsoft.com/office/drawing/2014/main" id="{A426E775-A013-9749-9E09-A186F30DBD97}"/>
              </a:ext>
            </a:extLst>
          </p:cNvPr>
          <p:cNvSpPr>
            <a:spLocks noGrp="1" noChangeArrowheads="1"/>
          </p:cNvSpPr>
          <p:nvPr>
            <p:ph type="ftr" sz="quarter" idx="2"/>
          </p:nvPr>
        </p:nvSpPr>
        <p:spPr bwMode="auto">
          <a:xfrm>
            <a:off x="0" y="9410700"/>
            <a:ext cx="2922588"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s-ES_tradnl" altLang="es-ES_tradnl"/>
          </a:p>
        </p:txBody>
      </p:sp>
      <p:sp>
        <p:nvSpPr>
          <p:cNvPr id="21509" name="Rectangle 5">
            <a:extLst>
              <a:ext uri="{FF2B5EF4-FFF2-40B4-BE49-F238E27FC236}">
                <a16:creationId xmlns:a16="http://schemas.microsoft.com/office/drawing/2014/main" id="{2EADB667-193D-634C-A5C9-05A993218D2A}"/>
              </a:ext>
            </a:extLst>
          </p:cNvPr>
          <p:cNvSpPr>
            <a:spLocks noGrp="1" noChangeArrowheads="1"/>
          </p:cNvSpPr>
          <p:nvPr>
            <p:ph type="sldNum" sz="quarter" idx="3"/>
          </p:nvPr>
        </p:nvSpPr>
        <p:spPr bwMode="auto">
          <a:xfrm>
            <a:off x="3821113" y="9410700"/>
            <a:ext cx="2922587"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990C0B7C-30D2-9B4F-86F5-84EE6BE6D4CD}" type="slidenum">
              <a:rPr lang="es-ES_tradnl" altLang="es-ES_tradnl"/>
              <a:pPr/>
              <a:t>‹Nº›</a:t>
            </a:fld>
            <a:endParaRPr lang="es-ES_tradnl" altLang="es-ES_trad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23FC0F2-104E-214A-BEBB-AF681602DD7B}"/>
              </a:ext>
            </a:extLst>
          </p:cNvPr>
          <p:cNvSpPr>
            <a:spLocks noGrp="1" noChangeArrowheads="1"/>
          </p:cNvSpPr>
          <p:nvPr>
            <p:ph type="hdr" sz="quarter"/>
          </p:nvPr>
        </p:nvSpPr>
        <p:spPr bwMode="auto">
          <a:xfrm>
            <a:off x="0" y="0"/>
            <a:ext cx="2922588"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es-ES_tradnl" altLang="es-ES_tradnl"/>
          </a:p>
        </p:txBody>
      </p:sp>
      <p:sp>
        <p:nvSpPr>
          <p:cNvPr id="4099" name="Rectangle 3">
            <a:extLst>
              <a:ext uri="{FF2B5EF4-FFF2-40B4-BE49-F238E27FC236}">
                <a16:creationId xmlns:a16="http://schemas.microsoft.com/office/drawing/2014/main" id="{53D511AC-0EDB-2147-8AA0-1A2086D1EC19}"/>
              </a:ext>
            </a:extLst>
          </p:cNvPr>
          <p:cNvSpPr>
            <a:spLocks noGrp="1" noChangeArrowheads="1"/>
          </p:cNvSpPr>
          <p:nvPr>
            <p:ph type="dt" idx="1"/>
          </p:nvPr>
        </p:nvSpPr>
        <p:spPr bwMode="auto">
          <a:xfrm>
            <a:off x="3821113" y="0"/>
            <a:ext cx="2922587"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s-ES_tradnl" altLang="es-ES_tradnl"/>
          </a:p>
        </p:txBody>
      </p:sp>
      <p:sp>
        <p:nvSpPr>
          <p:cNvPr id="4100" name="Rectangle 4">
            <a:extLst>
              <a:ext uri="{FF2B5EF4-FFF2-40B4-BE49-F238E27FC236}">
                <a16:creationId xmlns:a16="http://schemas.microsoft.com/office/drawing/2014/main" id="{1834C7D1-ED63-7B4D-815A-7E4B64D34B40}"/>
              </a:ext>
            </a:extLst>
          </p:cNvPr>
          <p:cNvSpPr>
            <a:spLocks noGrp="1" noRot="1" noChangeAspect="1" noChangeArrowheads="1" noTextEdit="1"/>
          </p:cNvSpPr>
          <p:nvPr>
            <p:ph type="sldImg" idx="2"/>
          </p:nvPr>
        </p:nvSpPr>
        <p:spPr bwMode="auto">
          <a:xfrm>
            <a:off x="895350" y="742950"/>
            <a:ext cx="4953000" cy="37147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620A0EDF-A034-6943-B3DA-3C44D15271BE}"/>
              </a:ext>
            </a:extLst>
          </p:cNvPr>
          <p:cNvSpPr>
            <a:spLocks noGrp="1" noChangeArrowheads="1"/>
          </p:cNvSpPr>
          <p:nvPr>
            <p:ph type="body" sz="quarter" idx="3"/>
          </p:nvPr>
        </p:nvSpPr>
        <p:spPr bwMode="auto">
          <a:xfrm>
            <a:off x="898525" y="4705350"/>
            <a:ext cx="494665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s-ES_tradnl" altLang="es-ES_tradnl" noProof="0"/>
              <a:t>Haga clic para modificar el estilo de texto del patrón</a:t>
            </a:r>
          </a:p>
          <a:p>
            <a:pPr lvl="1"/>
            <a:r>
              <a:rPr lang="es-ES_tradnl" altLang="es-ES_tradnl" noProof="0"/>
              <a:t>Segundo nivel</a:t>
            </a:r>
          </a:p>
          <a:p>
            <a:pPr lvl="2"/>
            <a:r>
              <a:rPr lang="es-ES_tradnl" altLang="es-ES_tradnl" noProof="0"/>
              <a:t>Tercer nivel</a:t>
            </a:r>
          </a:p>
          <a:p>
            <a:pPr lvl="3"/>
            <a:r>
              <a:rPr lang="es-ES_tradnl" altLang="es-ES_tradnl" noProof="0"/>
              <a:t>Cuarto nivel</a:t>
            </a:r>
          </a:p>
          <a:p>
            <a:pPr lvl="4"/>
            <a:r>
              <a:rPr lang="es-ES_tradnl" altLang="es-ES_tradnl" noProof="0"/>
              <a:t>Quinto nivel</a:t>
            </a:r>
          </a:p>
        </p:txBody>
      </p:sp>
      <p:sp>
        <p:nvSpPr>
          <p:cNvPr id="4102" name="Rectangle 6">
            <a:extLst>
              <a:ext uri="{FF2B5EF4-FFF2-40B4-BE49-F238E27FC236}">
                <a16:creationId xmlns:a16="http://schemas.microsoft.com/office/drawing/2014/main" id="{0CF5A879-E283-D846-B80F-B1044C673B2C}"/>
              </a:ext>
            </a:extLst>
          </p:cNvPr>
          <p:cNvSpPr>
            <a:spLocks noGrp="1" noChangeArrowheads="1"/>
          </p:cNvSpPr>
          <p:nvPr>
            <p:ph type="ftr" sz="quarter" idx="4"/>
          </p:nvPr>
        </p:nvSpPr>
        <p:spPr bwMode="auto">
          <a:xfrm>
            <a:off x="0" y="9410700"/>
            <a:ext cx="2922588"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s-ES_tradnl" altLang="es-ES_tradnl"/>
          </a:p>
        </p:txBody>
      </p:sp>
      <p:sp>
        <p:nvSpPr>
          <p:cNvPr id="4103" name="Rectangle 7">
            <a:extLst>
              <a:ext uri="{FF2B5EF4-FFF2-40B4-BE49-F238E27FC236}">
                <a16:creationId xmlns:a16="http://schemas.microsoft.com/office/drawing/2014/main" id="{253121EA-5769-3240-BAA4-A9D31271D2D4}"/>
              </a:ext>
            </a:extLst>
          </p:cNvPr>
          <p:cNvSpPr>
            <a:spLocks noGrp="1" noChangeArrowheads="1"/>
          </p:cNvSpPr>
          <p:nvPr>
            <p:ph type="sldNum" sz="quarter" idx="5"/>
          </p:nvPr>
        </p:nvSpPr>
        <p:spPr bwMode="auto">
          <a:xfrm>
            <a:off x="3821113" y="9410700"/>
            <a:ext cx="2922587"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70C294C2-3E43-4744-953D-8FD973CBB3B3}" type="slidenum">
              <a:rPr lang="es-ES_tradnl" altLang="es-ES_tradnl"/>
              <a:pPr/>
              <a:t>‹Nº›</a:t>
            </a:fld>
            <a:endParaRPr lang="es-ES_tradnl" altLang="es-ES_trad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B1EA2DA-C7FF-3244-8080-51627EBE8885}"/>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DCD7C60-B82A-4F4C-8876-5DF6823926F5}" type="slidenum">
              <a:rPr lang="es-ES_tradnl" altLang="es-ES_tradnl" sz="1200"/>
              <a:pPr/>
              <a:t>1</a:t>
            </a:fld>
            <a:endParaRPr lang="es-ES_tradnl" altLang="es-ES_tradnl" sz="1200"/>
          </a:p>
        </p:txBody>
      </p:sp>
      <p:sp>
        <p:nvSpPr>
          <p:cNvPr id="227330" name="Rectangle 2">
            <a:extLst>
              <a:ext uri="{FF2B5EF4-FFF2-40B4-BE49-F238E27FC236}">
                <a16:creationId xmlns:a16="http://schemas.microsoft.com/office/drawing/2014/main" id="{A78574A1-C12B-9D48-9DB7-58AC8FFEC740}"/>
              </a:ext>
            </a:extLst>
          </p:cNvPr>
          <p:cNvSpPr>
            <a:spLocks noGrp="1" noRot="1" noChangeAspect="1" noChangeArrowheads="1" noTextEdit="1"/>
          </p:cNvSpPr>
          <p:nvPr>
            <p:ph type="sldImg"/>
          </p:nvPr>
        </p:nvSpPr>
        <p:spPr>
          <a:xfrm>
            <a:off x="895350" y="742950"/>
            <a:ext cx="4954588" cy="3716338"/>
          </a:xfrm>
          <a:ln/>
        </p:spPr>
      </p:sp>
      <p:sp>
        <p:nvSpPr>
          <p:cNvPr id="227331" name="Rectangle 3">
            <a:extLst>
              <a:ext uri="{FF2B5EF4-FFF2-40B4-BE49-F238E27FC236}">
                <a16:creationId xmlns:a16="http://schemas.microsoft.com/office/drawing/2014/main" id="{36306B49-7EE6-704D-BEC3-B1B568CC1942}"/>
              </a:ext>
            </a:extLst>
          </p:cNvPr>
          <p:cNvSpPr>
            <a:spLocks noGrp="1" noChangeArrowheads="1"/>
          </p:cNvSpPr>
          <p:nvPr>
            <p:ph type="body" idx="1"/>
          </p:nvPr>
        </p:nvSpPr>
        <p:spPr>
          <a:xfrm>
            <a:off x="898525" y="4706938"/>
            <a:ext cx="4946650" cy="4456112"/>
          </a:xfrm>
        </p:spPr>
        <p:txBody>
          <a:bodyPr/>
          <a:lstStyle/>
          <a:p>
            <a:pPr>
              <a:defRPr/>
            </a:pPr>
            <a:endParaRPr lang="es-ES" altLang="es-ES_trad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EC27F1D-45C8-3B40-BA2A-CF9876A1A1E4}"/>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9F09AF9-9288-F54A-B9D5-70F159EF7BDD}" type="slidenum">
              <a:rPr lang="es-ES_tradnl" altLang="es-ES_tradnl" sz="1200"/>
              <a:pPr/>
              <a:t>10</a:t>
            </a:fld>
            <a:endParaRPr lang="es-ES_tradnl" altLang="es-ES_tradnl" sz="1200"/>
          </a:p>
        </p:txBody>
      </p:sp>
      <p:sp>
        <p:nvSpPr>
          <p:cNvPr id="180226" name="Rectangle 2">
            <a:extLst>
              <a:ext uri="{FF2B5EF4-FFF2-40B4-BE49-F238E27FC236}">
                <a16:creationId xmlns:a16="http://schemas.microsoft.com/office/drawing/2014/main" id="{F89EC4E8-028A-194F-8897-C0FD90F28FF6}"/>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27A11BC4-34B2-224B-BA21-E97EF837A4E7}"/>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AF72779-883F-B54E-8743-05050067195E}"/>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94D6125-5AAD-4741-B771-37302417C578}" type="slidenum">
              <a:rPr lang="es-ES_tradnl" altLang="es-ES_tradnl" sz="1200"/>
              <a:pPr/>
              <a:t>11</a:t>
            </a:fld>
            <a:endParaRPr lang="es-ES_tradnl" altLang="es-ES_tradnl" sz="1200"/>
          </a:p>
        </p:txBody>
      </p:sp>
      <p:sp>
        <p:nvSpPr>
          <p:cNvPr id="322562" name="Rectangle 2">
            <a:extLst>
              <a:ext uri="{FF2B5EF4-FFF2-40B4-BE49-F238E27FC236}">
                <a16:creationId xmlns:a16="http://schemas.microsoft.com/office/drawing/2014/main" id="{74AA7126-0702-C747-A3FA-737ACE955173}"/>
              </a:ext>
            </a:extLst>
          </p:cNvPr>
          <p:cNvSpPr>
            <a:spLocks noGrp="1" noRot="1" noChangeAspect="1" noChangeArrowheads="1" noTextEdit="1"/>
          </p:cNvSpPr>
          <p:nvPr>
            <p:ph type="sldImg"/>
          </p:nvPr>
        </p:nvSpPr>
        <p:spPr>
          <a:ln/>
        </p:spPr>
      </p:sp>
      <p:sp>
        <p:nvSpPr>
          <p:cNvPr id="322563" name="Rectangle 3">
            <a:extLst>
              <a:ext uri="{FF2B5EF4-FFF2-40B4-BE49-F238E27FC236}">
                <a16:creationId xmlns:a16="http://schemas.microsoft.com/office/drawing/2014/main" id="{5415478D-BA50-1B4F-BDE4-5EE4E033E0A6}"/>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A649762-F3F7-9544-AE6C-1B36AFCA77C6}"/>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966B0A9-9AFE-4E47-9D6F-CCBC983E710F}" type="slidenum">
              <a:rPr lang="es-ES_tradnl" altLang="es-ES_tradnl" sz="1200"/>
              <a:pPr/>
              <a:t>12</a:t>
            </a:fld>
            <a:endParaRPr lang="es-ES_tradnl" altLang="es-ES_tradnl" sz="1200"/>
          </a:p>
        </p:txBody>
      </p:sp>
      <p:sp>
        <p:nvSpPr>
          <p:cNvPr id="291842" name="Rectangle 2">
            <a:extLst>
              <a:ext uri="{FF2B5EF4-FFF2-40B4-BE49-F238E27FC236}">
                <a16:creationId xmlns:a16="http://schemas.microsoft.com/office/drawing/2014/main" id="{FCC3E452-4EBF-4D4F-AB8E-410EE8C8BDA0}"/>
              </a:ext>
            </a:extLst>
          </p:cNvPr>
          <p:cNvSpPr>
            <a:spLocks noGrp="1" noRot="1" noChangeAspect="1" noChangeArrowheads="1" noTextEdit="1"/>
          </p:cNvSpPr>
          <p:nvPr>
            <p:ph type="sldImg"/>
          </p:nvPr>
        </p:nvSpPr>
        <p:spPr>
          <a:ln/>
        </p:spPr>
      </p:sp>
      <p:sp>
        <p:nvSpPr>
          <p:cNvPr id="291843" name="Rectangle 3">
            <a:extLst>
              <a:ext uri="{FF2B5EF4-FFF2-40B4-BE49-F238E27FC236}">
                <a16:creationId xmlns:a16="http://schemas.microsoft.com/office/drawing/2014/main" id="{F069815E-86E1-714A-A76E-63290455554B}"/>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DDD2F21-9D50-9248-9E1A-E9CBEF202D5D}"/>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98E3768-2FB4-8746-9767-C237178FEBD7}" type="slidenum">
              <a:rPr lang="es-ES_tradnl" altLang="es-ES_tradnl" sz="1200"/>
              <a:pPr/>
              <a:t>13</a:t>
            </a:fld>
            <a:endParaRPr lang="es-ES_tradnl" altLang="es-ES_tradnl" sz="1200"/>
          </a:p>
        </p:txBody>
      </p:sp>
      <p:sp>
        <p:nvSpPr>
          <p:cNvPr id="293890" name="Rectangle 2">
            <a:extLst>
              <a:ext uri="{FF2B5EF4-FFF2-40B4-BE49-F238E27FC236}">
                <a16:creationId xmlns:a16="http://schemas.microsoft.com/office/drawing/2014/main" id="{09D358BF-2602-1549-ABF2-E861177B7A7C}"/>
              </a:ext>
            </a:extLst>
          </p:cNvPr>
          <p:cNvSpPr>
            <a:spLocks noGrp="1" noRot="1" noChangeAspect="1" noChangeArrowheads="1" noTextEdit="1"/>
          </p:cNvSpPr>
          <p:nvPr>
            <p:ph type="sldImg"/>
          </p:nvPr>
        </p:nvSpPr>
        <p:spPr>
          <a:ln/>
        </p:spPr>
      </p:sp>
      <p:sp>
        <p:nvSpPr>
          <p:cNvPr id="293891" name="Rectangle 3">
            <a:extLst>
              <a:ext uri="{FF2B5EF4-FFF2-40B4-BE49-F238E27FC236}">
                <a16:creationId xmlns:a16="http://schemas.microsoft.com/office/drawing/2014/main" id="{675414D0-3FB0-A14C-AE41-2AB079E5580F}"/>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C1A610C-A543-CB4E-A21A-C878B159A580}"/>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2DF4BAF-0FB9-4D45-B714-D4FB6D5BA174}" type="slidenum">
              <a:rPr lang="es-ES_tradnl" altLang="es-ES_tradnl" sz="1200"/>
              <a:pPr/>
              <a:t>14</a:t>
            </a:fld>
            <a:endParaRPr lang="es-ES_tradnl" altLang="es-ES_tradnl" sz="1200"/>
          </a:p>
        </p:txBody>
      </p:sp>
      <p:sp>
        <p:nvSpPr>
          <p:cNvPr id="295938" name="Rectangle 2">
            <a:extLst>
              <a:ext uri="{FF2B5EF4-FFF2-40B4-BE49-F238E27FC236}">
                <a16:creationId xmlns:a16="http://schemas.microsoft.com/office/drawing/2014/main" id="{CDF42E10-F194-224B-BE6F-9ACE109B6263}"/>
              </a:ext>
            </a:extLst>
          </p:cNvPr>
          <p:cNvSpPr>
            <a:spLocks noGrp="1" noRot="1" noChangeAspect="1" noChangeArrowheads="1" noTextEdit="1"/>
          </p:cNvSpPr>
          <p:nvPr>
            <p:ph type="sldImg"/>
          </p:nvPr>
        </p:nvSpPr>
        <p:spPr>
          <a:ln/>
        </p:spPr>
      </p:sp>
      <p:sp>
        <p:nvSpPr>
          <p:cNvPr id="295939" name="Rectangle 3">
            <a:extLst>
              <a:ext uri="{FF2B5EF4-FFF2-40B4-BE49-F238E27FC236}">
                <a16:creationId xmlns:a16="http://schemas.microsoft.com/office/drawing/2014/main" id="{9038E1CD-86E3-1643-AE93-59B0F92AF1FC}"/>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7D88255-C360-4A48-9A3B-A1055B685D8E}"/>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2EF2C41-CF89-2B41-BB26-8032DDD975C4}" type="slidenum">
              <a:rPr lang="es-ES_tradnl" altLang="es-ES_tradnl" sz="1200"/>
              <a:pPr/>
              <a:t>15</a:t>
            </a:fld>
            <a:endParaRPr lang="es-ES_tradnl" altLang="es-ES_tradnl" sz="1200"/>
          </a:p>
        </p:txBody>
      </p:sp>
      <p:sp>
        <p:nvSpPr>
          <p:cNvPr id="297986" name="Rectangle 2">
            <a:extLst>
              <a:ext uri="{FF2B5EF4-FFF2-40B4-BE49-F238E27FC236}">
                <a16:creationId xmlns:a16="http://schemas.microsoft.com/office/drawing/2014/main" id="{6F485387-3AB5-0745-BDB5-1B659A7F3CD7}"/>
              </a:ext>
            </a:extLst>
          </p:cNvPr>
          <p:cNvSpPr>
            <a:spLocks noGrp="1" noRot="1" noChangeAspect="1" noChangeArrowheads="1" noTextEdit="1"/>
          </p:cNvSpPr>
          <p:nvPr>
            <p:ph type="sldImg"/>
          </p:nvPr>
        </p:nvSpPr>
        <p:spPr>
          <a:ln/>
        </p:spPr>
      </p:sp>
      <p:sp>
        <p:nvSpPr>
          <p:cNvPr id="297987" name="Rectangle 3">
            <a:extLst>
              <a:ext uri="{FF2B5EF4-FFF2-40B4-BE49-F238E27FC236}">
                <a16:creationId xmlns:a16="http://schemas.microsoft.com/office/drawing/2014/main" id="{D0D551E6-787C-D549-A9AC-31D02E9B4998}"/>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6A7B429-8FB4-2D42-93E7-34041075A2B1}"/>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A489B62-4EBB-074D-979F-D6A7EB39F2CC}" type="slidenum">
              <a:rPr lang="es-ES_tradnl" altLang="es-ES_tradnl" sz="1200"/>
              <a:pPr/>
              <a:t>16</a:t>
            </a:fld>
            <a:endParaRPr lang="es-ES_tradnl" altLang="es-ES_tradnl" sz="1200"/>
          </a:p>
        </p:txBody>
      </p:sp>
      <p:sp>
        <p:nvSpPr>
          <p:cNvPr id="300034" name="Rectangle 2">
            <a:extLst>
              <a:ext uri="{FF2B5EF4-FFF2-40B4-BE49-F238E27FC236}">
                <a16:creationId xmlns:a16="http://schemas.microsoft.com/office/drawing/2014/main" id="{E9C94CA1-A68B-BD4C-90C5-E48414A55417}"/>
              </a:ext>
            </a:extLst>
          </p:cNvPr>
          <p:cNvSpPr>
            <a:spLocks noGrp="1" noRot="1" noChangeAspect="1" noChangeArrowheads="1" noTextEdit="1"/>
          </p:cNvSpPr>
          <p:nvPr>
            <p:ph type="sldImg"/>
          </p:nvPr>
        </p:nvSpPr>
        <p:spPr>
          <a:ln/>
        </p:spPr>
      </p:sp>
      <p:sp>
        <p:nvSpPr>
          <p:cNvPr id="300035" name="Rectangle 3">
            <a:extLst>
              <a:ext uri="{FF2B5EF4-FFF2-40B4-BE49-F238E27FC236}">
                <a16:creationId xmlns:a16="http://schemas.microsoft.com/office/drawing/2014/main" id="{49AA3748-0224-2B4D-A5A0-89FDE7359AF1}"/>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40F3731-A92A-1E4A-A239-89B76B816A29}"/>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5798EC7-FA57-634F-B041-64F949429926}" type="slidenum">
              <a:rPr lang="es-ES_tradnl" altLang="es-ES_tradnl" sz="1200"/>
              <a:pPr/>
              <a:t>17</a:t>
            </a:fld>
            <a:endParaRPr lang="es-ES_tradnl" altLang="es-ES_tradnl" sz="1200"/>
          </a:p>
        </p:txBody>
      </p:sp>
      <p:sp>
        <p:nvSpPr>
          <p:cNvPr id="302082" name="Rectangle 2">
            <a:extLst>
              <a:ext uri="{FF2B5EF4-FFF2-40B4-BE49-F238E27FC236}">
                <a16:creationId xmlns:a16="http://schemas.microsoft.com/office/drawing/2014/main" id="{B18E0598-B064-B243-B11C-0666437CB5E6}"/>
              </a:ext>
            </a:extLst>
          </p:cNvPr>
          <p:cNvSpPr>
            <a:spLocks noGrp="1" noRot="1" noChangeAspect="1" noChangeArrowheads="1" noTextEdit="1"/>
          </p:cNvSpPr>
          <p:nvPr>
            <p:ph type="sldImg"/>
          </p:nvPr>
        </p:nvSpPr>
        <p:spPr>
          <a:ln/>
        </p:spPr>
      </p:sp>
      <p:sp>
        <p:nvSpPr>
          <p:cNvPr id="302083" name="Rectangle 3">
            <a:extLst>
              <a:ext uri="{FF2B5EF4-FFF2-40B4-BE49-F238E27FC236}">
                <a16:creationId xmlns:a16="http://schemas.microsoft.com/office/drawing/2014/main" id="{B6769FEF-486F-5543-ACC0-662B974A7B63}"/>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97D0DB3-4BEA-A941-81F7-04741F108210}"/>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D034C27-FFC1-FB4D-ABA9-53CE31D6A969}" type="slidenum">
              <a:rPr lang="es-ES_tradnl" altLang="es-ES_tradnl" sz="1200"/>
              <a:pPr/>
              <a:t>18</a:t>
            </a:fld>
            <a:endParaRPr lang="es-ES_tradnl" altLang="es-ES_tradnl" sz="1200"/>
          </a:p>
        </p:txBody>
      </p:sp>
      <p:sp>
        <p:nvSpPr>
          <p:cNvPr id="304130" name="Rectangle 2">
            <a:extLst>
              <a:ext uri="{FF2B5EF4-FFF2-40B4-BE49-F238E27FC236}">
                <a16:creationId xmlns:a16="http://schemas.microsoft.com/office/drawing/2014/main" id="{9D76CF0E-D6C2-3F43-9A70-218170DCD998}"/>
              </a:ext>
            </a:extLst>
          </p:cNvPr>
          <p:cNvSpPr>
            <a:spLocks noGrp="1" noRot="1" noChangeAspect="1" noChangeArrowheads="1" noTextEdit="1"/>
          </p:cNvSpPr>
          <p:nvPr>
            <p:ph type="sldImg"/>
          </p:nvPr>
        </p:nvSpPr>
        <p:spPr>
          <a:ln/>
        </p:spPr>
      </p:sp>
      <p:sp>
        <p:nvSpPr>
          <p:cNvPr id="304131" name="Rectangle 3">
            <a:extLst>
              <a:ext uri="{FF2B5EF4-FFF2-40B4-BE49-F238E27FC236}">
                <a16:creationId xmlns:a16="http://schemas.microsoft.com/office/drawing/2014/main" id="{0CCC7168-E69D-7C4D-93F4-3D419BA2994A}"/>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45518BC-0EB2-854B-A0D1-71A59AD2A06A}"/>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44ACD12-6D9D-7046-AD14-11D0EF680C8D}" type="slidenum">
              <a:rPr lang="es-ES_tradnl" altLang="es-ES_tradnl" sz="1200"/>
              <a:pPr/>
              <a:t>19</a:t>
            </a:fld>
            <a:endParaRPr lang="es-ES_tradnl" altLang="es-ES_tradnl" sz="1200"/>
          </a:p>
        </p:txBody>
      </p:sp>
      <p:sp>
        <p:nvSpPr>
          <p:cNvPr id="306178" name="Rectangle 2">
            <a:extLst>
              <a:ext uri="{FF2B5EF4-FFF2-40B4-BE49-F238E27FC236}">
                <a16:creationId xmlns:a16="http://schemas.microsoft.com/office/drawing/2014/main" id="{EEAD969F-157D-C64C-BDEE-2870686669A0}"/>
              </a:ext>
            </a:extLst>
          </p:cNvPr>
          <p:cNvSpPr>
            <a:spLocks noGrp="1" noRot="1" noChangeAspect="1" noChangeArrowheads="1" noTextEdit="1"/>
          </p:cNvSpPr>
          <p:nvPr>
            <p:ph type="sldImg"/>
          </p:nvPr>
        </p:nvSpPr>
        <p:spPr>
          <a:ln/>
        </p:spPr>
      </p:sp>
      <p:sp>
        <p:nvSpPr>
          <p:cNvPr id="306179" name="Rectangle 3">
            <a:extLst>
              <a:ext uri="{FF2B5EF4-FFF2-40B4-BE49-F238E27FC236}">
                <a16:creationId xmlns:a16="http://schemas.microsoft.com/office/drawing/2014/main" id="{29F4A6B4-F7EE-8F4A-83E5-32D78C0683B3}"/>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8FABE81-7776-7F41-84ED-C25A94F448DA}"/>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62B1D16-EE1F-2A4B-86B0-E6412072E889}" type="slidenum">
              <a:rPr lang="es-ES_tradnl" altLang="es-ES_tradnl" sz="1200"/>
              <a:pPr/>
              <a:t>2</a:t>
            </a:fld>
            <a:endParaRPr lang="es-ES_tradnl" altLang="es-ES_tradnl" sz="1200"/>
          </a:p>
        </p:txBody>
      </p:sp>
      <p:sp>
        <p:nvSpPr>
          <p:cNvPr id="227330" name="Rectangle 2">
            <a:extLst>
              <a:ext uri="{FF2B5EF4-FFF2-40B4-BE49-F238E27FC236}">
                <a16:creationId xmlns:a16="http://schemas.microsoft.com/office/drawing/2014/main" id="{53227556-A6D9-2A48-B4B6-5B5863B1209F}"/>
              </a:ext>
            </a:extLst>
          </p:cNvPr>
          <p:cNvSpPr>
            <a:spLocks noGrp="1" noRot="1" noChangeAspect="1" noChangeArrowheads="1" noTextEdit="1"/>
          </p:cNvSpPr>
          <p:nvPr>
            <p:ph type="sldImg"/>
          </p:nvPr>
        </p:nvSpPr>
        <p:spPr>
          <a:xfrm>
            <a:off x="895350" y="742950"/>
            <a:ext cx="4954588" cy="3716338"/>
          </a:xfrm>
          <a:ln/>
        </p:spPr>
      </p:sp>
      <p:sp>
        <p:nvSpPr>
          <p:cNvPr id="227331" name="Rectangle 3">
            <a:extLst>
              <a:ext uri="{FF2B5EF4-FFF2-40B4-BE49-F238E27FC236}">
                <a16:creationId xmlns:a16="http://schemas.microsoft.com/office/drawing/2014/main" id="{D24639C0-A649-0847-88AD-3F9401E1F12F}"/>
              </a:ext>
            </a:extLst>
          </p:cNvPr>
          <p:cNvSpPr>
            <a:spLocks noGrp="1" noChangeArrowheads="1"/>
          </p:cNvSpPr>
          <p:nvPr>
            <p:ph type="body" idx="1"/>
          </p:nvPr>
        </p:nvSpPr>
        <p:spPr>
          <a:xfrm>
            <a:off x="898525" y="4706938"/>
            <a:ext cx="4946650" cy="4456112"/>
          </a:xfrm>
        </p:spPr>
        <p:txBody>
          <a:bodyPr/>
          <a:lstStyle/>
          <a:p>
            <a:pPr>
              <a:defRPr/>
            </a:pPr>
            <a:endParaRPr lang="es-ES" altLang="es-ES_tradnl"/>
          </a:p>
        </p:txBody>
      </p:sp>
    </p:spTree>
    <p:extLst>
      <p:ext uri="{BB962C8B-B14F-4D97-AF65-F5344CB8AC3E}">
        <p14:creationId xmlns:p14="http://schemas.microsoft.com/office/powerpoint/2010/main" val="4126402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C75142-4976-F949-B70F-6DE3F49C00FD}"/>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EA373F0-3A62-BF44-A64B-B2A589FD6BAC}" type="slidenum">
              <a:rPr lang="es-ES_tradnl" altLang="es-ES_tradnl" sz="1200"/>
              <a:pPr/>
              <a:t>20</a:t>
            </a:fld>
            <a:endParaRPr lang="es-ES_tradnl" altLang="es-ES_tradnl" sz="1200"/>
          </a:p>
        </p:txBody>
      </p:sp>
      <p:sp>
        <p:nvSpPr>
          <p:cNvPr id="308226" name="Rectangle 2">
            <a:extLst>
              <a:ext uri="{FF2B5EF4-FFF2-40B4-BE49-F238E27FC236}">
                <a16:creationId xmlns:a16="http://schemas.microsoft.com/office/drawing/2014/main" id="{3D7D937A-CA27-D144-A4C8-19E1B6487BB2}"/>
              </a:ext>
            </a:extLst>
          </p:cNvPr>
          <p:cNvSpPr>
            <a:spLocks noGrp="1" noRot="1" noChangeAspect="1" noChangeArrowheads="1" noTextEdit="1"/>
          </p:cNvSpPr>
          <p:nvPr>
            <p:ph type="sldImg"/>
          </p:nvPr>
        </p:nvSpPr>
        <p:spPr>
          <a:ln/>
        </p:spPr>
      </p:sp>
      <p:sp>
        <p:nvSpPr>
          <p:cNvPr id="308227" name="Rectangle 3">
            <a:extLst>
              <a:ext uri="{FF2B5EF4-FFF2-40B4-BE49-F238E27FC236}">
                <a16:creationId xmlns:a16="http://schemas.microsoft.com/office/drawing/2014/main" id="{48DC6DCB-DFCB-EA49-8FA4-959EB7C9C878}"/>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B7A3844-4B81-9C4B-ABEF-68A0DF992F01}"/>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D5D6E09-36C5-7D4E-BA0C-AF1E1C202562}" type="slidenum">
              <a:rPr lang="es-ES_tradnl" altLang="es-ES_tradnl" sz="1200"/>
              <a:pPr/>
              <a:t>21</a:t>
            </a:fld>
            <a:endParaRPr lang="es-ES_tradnl" altLang="es-ES_tradnl" sz="1200"/>
          </a:p>
        </p:txBody>
      </p:sp>
      <p:sp>
        <p:nvSpPr>
          <p:cNvPr id="310274" name="Rectangle 2">
            <a:extLst>
              <a:ext uri="{FF2B5EF4-FFF2-40B4-BE49-F238E27FC236}">
                <a16:creationId xmlns:a16="http://schemas.microsoft.com/office/drawing/2014/main" id="{83DAC91D-8B06-7C4E-B096-AD1BE7920D96}"/>
              </a:ext>
            </a:extLst>
          </p:cNvPr>
          <p:cNvSpPr>
            <a:spLocks noGrp="1" noRot="1" noChangeAspect="1" noChangeArrowheads="1" noTextEdit="1"/>
          </p:cNvSpPr>
          <p:nvPr>
            <p:ph type="sldImg"/>
          </p:nvPr>
        </p:nvSpPr>
        <p:spPr>
          <a:ln/>
        </p:spPr>
      </p:sp>
      <p:sp>
        <p:nvSpPr>
          <p:cNvPr id="310275" name="Rectangle 3">
            <a:extLst>
              <a:ext uri="{FF2B5EF4-FFF2-40B4-BE49-F238E27FC236}">
                <a16:creationId xmlns:a16="http://schemas.microsoft.com/office/drawing/2014/main" id="{C3F36D96-F681-D348-AC35-D159F701AF09}"/>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2F0EA81-F17E-944A-AD3F-AA1DB9051DC4}"/>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2B8F420-B79C-0E43-942B-32628BF7E1BB}" type="slidenum">
              <a:rPr lang="es-ES_tradnl" altLang="es-ES_tradnl" sz="1200"/>
              <a:pPr/>
              <a:t>22</a:t>
            </a:fld>
            <a:endParaRPr lang="es-ES_tradnl" altLang="es-ES_tradnl" sz="1200"/>
          </a:p>
        </p:txBody>
      </p:sp>
      <p:sp>
        <p:nvSpPr>
          <p:cNvPr id="312322" name="Rectangle 2">
            <a:extLst>
              <a:ext uri="{FF2B5EF4-FFF2-40B4-BE49-F238E27FC236}">
                <a16:creationId xmlns:a16="http://schemas.microsoft.com/office/drawing/2014/main" id="{EE43168B-57C2-554D-895C-62522DF79576}"/>
              </a:ext>
            </a:extLst>
          </p:cNvPr>
          <p:cNvSpPr>
            <a:spLocks noGrp="1" noRot="1" noChangeAspect="1" noChangeArrowheads="1" noTextEdit="1"/>
          </p:cNvSpPr>
          <p:nvPr>
            <p:ph type="sldImg"/>
          </p:nvPr>
        </p:nvSpPr>
        <p:spPr>
          <a:ln/>
        </p:spPr>
      </p:sp>
      <p:sp>
        <p:nvSpPr>
          <p:cNvPr id="312323" name="Rectangle 3">
            <a:extLst>
              <a:ext uri="{FF2B5EF4-FFF2-40B4-BE49-F238E27FC236}">
                <a16:creationId xmlns:a16="http://schemas.microsoft.com/office/drawing/2014/main" id="{CFD327B9-F637-AD40-A24D-E892728E851F}"/>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3444E39-BA11-9246-98CF-9C547E558C24}"/>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98D359E-6D0A-E045-B096-A2A0D18673E9}" type="slidenum">
              <a:rPr lang="es-ES_tradnl" altLang="es-ES_tradnl" sz="1200"/>
              <a:pPr/>
              <a:t>23</a:t>
            </a:fld>
            <a:endParaRPr lang="es-ES_tradnl" altLang="es-ES_tradnl" sz="1200"/>
          </a:p>
        </p:txBody>
      </p:sp>
      <p:sp>
        <p:nvSpPr>
          <p:cNvPr id="314370" name="Rectangle 2">
            <a:extLst>
              <a:ext uri="{FF2B5EF4-FFF2-40B4-BE49-F238E27FC236}">
                <a16:creationId xmlns:a16="http://schemas.microsoft.com/office/drawing/2014/main" id="{C6B32580-2DB0-F842-A171-063F3E7AB1D1}"/>
              </a:ext>
            </a:extLst>
          </p:cNvPr>
          <p:cNvSpPr>
            <a:spLocks noGrp="1" noRot="1" noChangeAspect="1" noChangeArrowheads="1" noTextEdit="1"/>
          </p:cNvSpPr>
          <p:nvPr>
            <p:ph type="sldImg"/>
          </p:nvPr>
        </p:nvSpPr>
        <p:spPr>
          <a:ln/>
        </p:spPr>
      </p:sp>
      <p:sp>
        <p:nvSpPr>
          <p:cNvPr id="314371" name="Rectangle 3">
            <a:extLst>
              <a:ext uri="{FF2B5EF4-FFF2-40B4-BE49-F238E27FC236}">
                <a16:creationId xmlns:a16="http://schemas.microsoft.com/office/drawing/2014/main" id="{E33C9769-0EC6-0847-961C-A97FFCE41689}"/>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E085D8E-402F-DC44-841A-FC6A506B9396}"/>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1F75E4A-8833-124C-A713-2017C993F2FA}" type="slidenum">
              <a:rPr lang="es-ES_tradnl" altLang="es-ES_tradnl" sz="1200"/>
              <a:pPr/>
              <a:t>24</a:t>
            </a:fld>
            <a:endParaRPr lang="es-ES_tradnl" altLang="es-ES_tradnl" sz="1200"/>
          </a:p>
        </p:txBody>
      </p:sp>
      <p:sp>
        <p:nvSpPr>
          <p:cNvPr id="316418" name="Rectangle 2">
            <a:extLst>
              <a:ext uri="{FF2B5EF4-FFF2-40B4-BE49-F238E27FC236}">
                <a16:creationId xmlns:a16="http://schemas.microsoft.com/office/drawing/2014/main" id="{F127C0F6-8368-8848-AF4D-FFFAFFB8E6C0}"/>
              </a:ext>
            </a:extLst>
          </p:cNvPr>
          <p:cNvSpPr>
            <a:spLocks noGrp="1" noRot="1" noChangeAspect="1" noChangeArrowheads="1" noTextEdit="1"/>
          </p:cNvSpPr>
          <p:nvPr>
            <p:ph type="sldImg"/>
          </p:nvPr>
        </p:nvSpPr>
        <p:spPr>
          <a:ln/>
        </p:spPr>
      </p:sp>
      <p:sp>
        <p:nvSpPr>
          <p:cNvPr id="316419" name="Rectangle 3">
            <a:extLst>
              <a:ext uri="{FF2B5EF4-FFF2-40B4-BE49-F238E27FC236}">
                <a16:creationId xmlns:a16="http://schemas.microsoft.com/office/drawing/2014/main" id="{4DE2164B-3D51-0B4F-9E1A-23BA96181FE3}"/>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411CA63-C499-9646-9E98-6B6FD23C9501}"/>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0FC952C-1E6F-AA41-BF7D-66210FEBD67B}" type="slidenum">
              <a:rPr lang="es-ES_tradnl" altLang="es-ES_tradnl" sz="1200"/>
              <a:pPr/>
              <a:t>25</a:t>
            </a:fld>
            <a:endParaRPr lang="es-ES_tradnl" altLang="es-ES_tradnl" sz="1200"/>
          </a:p>
        </p:txBody>
      </p:sp>
      <p:sp>
        <p:nvSpPr>
          <p:cNvPr id="318466" name="Rectangle 2">
            <a:extLst>
              <a:ext uri="{FF2B5EF4-FFF2-40B4-BE49-F238E27FC236}">
                <a16:creationId xmlns:a16="http://schemas.microsoft.com/office/drawing/2014/main" id="{D1D6A076-8482-C347-A7C7-C05F1B42C710}"/>
              </a:ext>
            </a:extLst>
          </p:cNvPr>
          <p:cNvSpPr>
            <a:spLocks noGrp="1" noRot="1" noChangeAspect="1" noChangeArrowheads="1" noTextEdit="1"/>
          </p:cNvSpPr>
          <p:nvPr>
            <p:ph type="sldImg"/>
          </p:nvPr>
        </p:nvSpPr>
        <p:spPr>
          <a:ln/>
        </p:spPr>
      </p:sp>
      <p:sp>
        <p:nvSpPr>
          <p:cNvPr id="318467" name="Rectangle 3">
            <a:extLst>
              <a:ext uri="{FF2B5EF4-FFF2-40B4-BE49-F238E27FC236}">
                <a16:creationId xmlns:a16="http://schemas.microsoft.com/office/drawing/2014/main" id="{490F13E1-5B79-A543-A556-05202360056D}"/>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353222C-CDF3-484D-9074-3D70ADC4B61A}"/>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1EFFD91-6AF4-E049-9EEE-788174831152}" type="slidenum">
              <a:rPr lang="es-ES_tradnl" altLang="es-ES_tradnl" sz="1200"/>
              <a:pPr/>
              <a:t>26</a:t>
            </a:fld>
            <a:endParaRPr lang="es-ES_tradnl" altLang="es-ES_tradnl" sz="1200"/>
          </a:p>
        </p:txBody>
      </p:sp>
      <p:sp>
        <p:nvSpPr>
          <p:cNvPr id="320514" name="Rectangle 2">
            <a:extLst>
              <a:ext uri="{FF2B5EF4-FFF2-40B4-BE49-F238E27FC236}">
                <a16:creationId xmlns:a16="http://schemas.microsoft.com/office/drawing/2014/main" id="{7E98ACDB-483C-9142-86B8-77FDD61DEF0D}"/>
              </a:ext>
            </a:extLst>
          </p:cNvPr>
          <p:cNvSpPr>
            <a:spLocks noGrp="1" noRot="1" noChangeAspect="1" noChangeArrowheads="1" noTextEdit="1"/>
          </p:cNvSpPr>
          <p:nvPr>
            <p:ph type="sldImg"/>
          </p:nvPr>
        </p:nvSpPr>
        <p:spPr>
          <a:ln/>
        </p:spPr>
      </p:sp>
      <p:sp>
        <p:nvSpPr>
          <p:cNvPr id="320515" name="Rectangle 3">
            <a:extLst>
              <a:ext uri="{FF2B5EF4-FFF2-40B4-BE49-F238E27FC236}">
                <a16:creationId xmlns:a16="http://schemas.microsoft.com/office/drawing/2014/main" id="{6841EE9C-ABB6-B746-B89B-E40C4CA963E8}"/>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27E3CE-E4B5-424A-B93A-1BF6170E506B}"/>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66C605F-8236-6644-99D0-51F1AA691F24}" type="slidenum">
              <a:rPr lang="es-ES_tradnl" altLang="es-ES_tradnl" sz="1200"/>
              <a:pPr/>
              <a:t>27</a:t>
            </a:fld>
            <a:endParaRPr lang="es-ES_tradnl" altLang="es-ES_tradnl" sz="1200"/>
          </a:p>
        </p:txBody>
      </p:sp>
      <p:sp>
        <p:nvSpPr>
          <p:cNvPr id="324610" name="Rectangle 2">
            <a:extLst>
              <a:ext uri="{FF2B5EF4-FFF2-40B4-BE49-F238E27FC236}">
                <a16:creationId xmlns:a16="http://schemas.microsoft.com/office/drawing/2014/main" id="{60F13655-94E6-0141-ABDB-3A0C903BAAB5}"/>
              </a:ext>
            </a:extLst>
          </p:cNvPr>
          <p:cNvSpPr>
            <a:spLocks noGrp="1" noRot="1" noChangeAspect="1" noChangeArrowheads="1" noTextEdit="1"/>
          </p:cNvSpPr>
          <p:nvPr>
            <p:ph type="sldImg"/>
          </p:nvPr>
        </p:nvSpPr>
        <p:spPr>
          <a:ln/>
        </p:spPr>
      </p:sp>
      <p:sp>
        <p:nvSpPr>
          <p:cNvPr id="324611" name="Rectangle 3">
            <a:extLst>
              <a:ext uri="{FF2B5EF4-FFF2-40B4-BE49-F238E27FC236}">
                <a16:creationId xmlns:a16="http://schemas.microsoft.com/office/drawing/2014/main" id="{46C6F03A-73A9-B940-916E-5BCF3B717CCD}"/>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F26D646-082F-3240-A811-258CF15F05BC}"/>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A338AE5-2454-A546-B23C-6CC5EC942CF6}" type="slidenum">
              <a:rPr lang="es-ES_tradnl" altLang="es-ES_tradnl" sz="1200"/>
              <a:pPr/>
              <a:t>28</a:t>
            </a:fld>
            <a:endParaRPr lang="es-ES_tradnl" altLang="es-ES_tradnl" sz="1200"/>
          </a:p>
        </p:txBody>
      </p:sp>
      <p:sp>
        <p:nvSpPr>
          <p:cNvPr id="326658" name="Rectangle 2">
            <a:extLst>
              <a:ext uri="{FF2B5EF4-FFF2-40B4-BE49-F238E27FC236}">
                <a16:creationId xmlns:a16="http://schemas.microsoft.com/office/drawing/2014/main" id="{6CF02627-1FBA-3944-93DF-DAF45C0A676A}"/>
              </a:ext>
            </a:extLst>
          </p:cNvPr>
          <p:cNvSpPr>
            <a:spLocks noGrp="1" noRot="1" noChangeAspect="1" noChangeArrowheads="1" noTextEdit="1"/>
          </p:cNvSpPr>
          <p:nvPr>
            <p:ph type="sldImg"/>
          </p:nvPr>
        </p:nvSpPr>
        <p:spPr>
          <a:ln/>
        </p:spPr>
      </p:sp>
      <p:sp>
        <p:nvSpPr>
          <p:cNvPr id="326659" name="Rectangle 3">
            <a:extLst>
              <a:ext uri="{FF2B5EF4-FFF2-40B4-BE49-F238E27FC236}">
                <a16:creationId xmlns:a16="http://schemas.microsoft.com/office/drawing/2014/main" id="{0559D3C2-FB00-0C4A-B337-E638E54AA6D8}"/>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23E70C7-0C72-A947-8DA7-A600FEC8F028}"/>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74CCA1-A807-854B-BE29-FBB0E36A62A2}" type="slidenum">
              <a:rPr lang="es-ES_tradnl" altLang="es-ES_tradnl" sz="1200"/>
              <a:pPr/>
              <a:t>29</a:t>
            </a:fld>
            <a:endParaRPr lang="es-ES_tradnl" altLang="es-ES_tradnl" sz="1200"/>
          </a:p>
        </p:txBody>
      </p:sp>
      <p:sp>
        <p:nvSpPr>
          <p:cNvPr id="328706" name="Rectangle 2">
            <a:extLst>
              <a:ext uri="{FF2B5EF4-FFF2-40B4-BE49-F238E27FC236}">
                <a16:creationId xmlns:a16="http://schemas.microsoft.com/office/drawing/2014/main" id="{E3EDC4D7-F09C-6E46-BE00-64C2DA77C7B7}"/>
              </a:ext>
            </a:extLst>
          </p:cNvPr>
          <p:cNvSpPr>
            <a:spLocks noGrp="1" noRot="1" noChangeAspect="1" noChangeArrowheads="1" noTextEdit="1"/>
          </p:cNvSpPr>
          <p:nvPr>
            <p:ph type="sldImg"/>
          </p:nvPr>
        </p:nvSpPr>
        <p:spPr>
          <a:ln/>
        </p:spPr>
      </p:sp>
      <p:sp>
        <p:nvSpPr>
          <p:cNvPr id="328707" name="Rectangle 3">
            <a:extLst>
              <a:ext uri="{FF2B5EF4-FFF2-40B4-BE49-F238E27FC236}">
                <a16:creationId xmlns:a16="http://schemas.microsoft.com/office/drawing/2014/main" id="{91F890A5-E64C-694D-8462-FA66998DD9F4}"/>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CA352DE-F497-FB4E-9570-9DFDBAF32B5D}"/>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C602788-94E7-F44D-9787-C994E90DEF79}" type="slidenum">
              <a:rPr lang="es-ES_tradnl" altLang="es-ES_tradnl" sz="1200"/>
              <a:pPr/>
              <a:t>3</a:t>
            </a:fld>
            <a:endParaRPr lang="es-ES_tradnl" altLang="es-ES_tradnl" sz="1200"/>
          </a:p>
        </p:txBody>
      </p:sp>
      <p:sp>
        <p:nvSpPr>
          <p:cNvPr id="177154" name="Rectangle 2">
            <a:extLst>
              <a:ext uri="{FF2B5EF4-FFF2-40B4-BE49-F238E27FC236}">
                <a16:creationId xmlns:a16="http://schemas.microsoft.com/office/drawing/2014/main" id="{335F91DE-8995-FE42-A110-1F2B075C7616}"/>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927414D6-F888-8C47-AE21-5B84D6444BF7}"/>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1518B49-8233-5546-876F-70CE50939301}"/>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4556AAF-7A35-1C47-A16F-57B2661FF3E5}" type="slidenum">
              <a:rPr lang="es-ES_tradnl" altLang="es-ES_tradnl" sz="1200"/>
              <a:pPr/>
              <a:t>30</a:t>
            </a:fld>
            <a:endParaRPr lang="es-ES_tradnl" altLang="es-ES_tradnl" sz="1200"/>
          </a:p>
        </p:txBody>
      </p:sp>
      <p:sp>
        <p:nvSpPr>
          <p:cNvPr id="330754" name="Rectangle 2">
            <a:extLst>
              <a:ext uri="{FF2B5EF4-FFF2-40B4-BE49-F238E27FC236}">
                <a16:creationId xmlns:a16="http://schemas.microsoft.com/office/drawing/2014/main" id="{D62A8047-2150-B648-BD91-E94282D6951B}"/>
              </a:ext>
            </a:extLst>
          </p:cNvPr>
          <p:cNvSpPr>
            <a:spLocks noGrp="1" noRot="1" noChangeAspect="1" noChangeArrowheads="1" noTextEdit="1"/>
          </p:cNvSpPr>
          <p:nvPr>
            <p:ph type="sldImg"/>
          </p:nvPr>
        </p:nvSpPr>
        <p:spPr>
          <a:ln/>
        </p:spPr>
      </p:sp>
      <p:sp>
        <p:nvSpPr>
          <p:cNvPr id="330755" name="Rectangle 3">
            <a:extLst>
              <a:ext uri="{FF2B5EF4-FFF2-40B4-BE49-F238E27FC236}">
                <a16:creationId xmlns:a16="http://schemas.microsoft.com/office/drawing/2014/main" id="{C2AD3BF9-944E-014A-8C96-167AFD2E7D13}"/>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678C2CC-DA53-9044-8F27-D487167B927A}"/>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A23FBC9-6683-9D48-AC9F-5C6D6611D33D}" type="slidenum">
              <a:rPr lang="es-ES_tradnl" altLang="es-ES_tradnl" sz="1200"/>
              <a:pPr/>
              <a:t>31</a:t>
            </a:fld>
            <a:endParaRPr lang="es-ES_tradnl" altLang="es-ES_tradnl" sz="1200"/>
          </a:p>
        </p:txBody>
      </p:sp>
      <p:sp>
        <p:nvSpPr>
          <p:cNvPr id="332802" name="Rectangle 2">
            <a:extLst>
              <a:ext uri="{FF2B5EF4-FFF2-40B4-BE49-F238E27FC236}">
                <a16:creationId xmlns:a16="http://schemas.microsoft.com/office/drawing/2014/main" id="{236521CE-C681-D34D-8DE9-5BDBAB723912}"/>
              </a:ext>
            </a:extLst>
          </p:cNvPr>
          <p:cNvSpPr>
            <a:spLocks noGrp="1" noRot="1" noChangeAspect="1" noChangeArrowheads="1" noTextEdit="1"/>
          </p:cNvSpPr>
          <p:nvPr>
            <p:ph type="sldImg"/>
          </p:nvPr>
        </p:nvSpPr>
        <p:spPr>
          <a:ln/>
        </p:spPr>
      </p:sp>
      <p:sp>
        <p:nvSpPr>
          <p:cNvPr id="332803" name="Rectangle 3">
            <a:extLst>
              <a:ext uri="{FF2B5EF4-FFF2-40B4-BE49-F238E27FC236}">
                <a16:creationId xmlns:a16="http://schemas.microsoft.com/office/drawing/2014/main" id="{896F92F7-7B07-504D-8300-757296B7341A}"/>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E33A300-9F4D-3546-B345-8CB65673E44A}"/>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CEBB8DC-B42F-FB42-98D6-C51FC1F91FE7}" type="slidenum">
              <a:rPr lang="es-ES_tradnl" altLang="es-ES_tradnl" sz="1200"/>
              <a:pPr/>
              <a:t>32</a:t>
            </a:fld>
            <a:endParaRPr lang="es-ES_tradnl" altLang="es-ES_tradnl" sz="1200"/>
          </a:p>
        </p:txBody>
      </p:sp>
      <p:sp>
        <p:nvSpPr>
          <p:cNvPr id="334850" name="Rectangle 2">
            <a:extLst>
              <a:ext uri="{FF2B5EF4-FFF2-40B4-BE49-F238E27FC236}">
                <a16:creationId xmlns:a16="http://schemas.microsoft.com/office/drawing/2014/main" id="{52947D5E-D35B-5641-AD31-1DB071CD8FEB}"/>
              </a:ext>
            </a:extLst>
          </p:cNvPr>
          <p:cNvSpPr>
            <a:spLocks noGrp="1" noRot="1" noChangeAspect="1" noChangeArrowheads="1" noTextEdit="1"/>
          </p:cNvSpPr>
          <p:nvPr>
            <p:ph type="sldImg"/>
          </p:nvPr>
        </p:nvSpPr>
        <p:spPr>
          <a:ln/>
        </p:spPr>
      </p:sp>
      <p:sp>
        <p:nvSpPr>
          <p:cNvPr id="334851" name="Rectangle 3">
            <a:extLst>
              <a:ext uri="{FF2B5EF4-FFF2-40B4-BE49-F238E27FC236}">
                <a16:creationId xmlns:a16="http://schemas.microsoft.com/office/drawing/2014/main" id="{F76E8908-DB09-6B44-81E7-7F9D4506583B}"/>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6017398-8A31-674A-BE5C-ECE6C3580B73}"/>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9C07243-6704-0D45-8FBF-D5433650D7BF}" type="slidenum">
              <a:rPr lang="es-ES_tradnl" altLang="es-ES_tradnl" sz="1200"/>
              <a:pPr/>
              <a:t>33</a:t>
            </a:fld>
            <a:endParaRPr lang="es-ES_tradnl" altLang="es-ES_tradnl" sz="1200"/>
          </a:p>
        </p:txBody>
      </p:sp>
      <p:sp>
        <p:nvSpPr>
          <p:cNvPr id="336898" name="Rectangle 2">
            <a:extLst>
              <a:ext uri="{FF2B5EF4-FFF2-40B4-BE49-F238E27FC236}">
                <a16:creationId xmlns:a16="http://schemas.microsoft.com/office/drawing/2014/main" id="{5A1F6B72-44CB-2447-9B6D-2AE08EF8D209}"/>
              </a:ext>
            </a:extLst>
          </p:cNvPr>
          <p:cNvSpPr>
            <a:spLocks noGrp="1" noRot="1" noChangeAspect="1" noChangeArrowheads="1" noTextEdit="1"/>
          </p:cNvSpPr>
          <p:nvPr>
            <p:ph type="sldImg"/>
          </p:nvPr>
        </p:nvSpPr>
        <p:spPr>
          <a:ln/>
        </p:spPr>
      </p:sp>
      <p:sp>
        <p:nvSpPr>
          <p:cNvPr id="336899" name="Rectangle 3">
            <a:extLst>
              <a:ext uri="{FF2B5EF4-FFF2-40B4-BE49-F238E27FC236}">
                <a16:creationId xmlns:a16="http://schemas.microsoft.com/office/drawing/2014/main" id="{AC73F279-DCBC-294E-8EE6-1C950996FB71}"/>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1F83FF5-D769-F248-B99F-AC6DA6403435}"/>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15CEB05-FEF0-CE44-BFE4-D19C43B54EC8}" type="slidenum">
              <a:rPr lang="es-ES_tradnl" altLang="es-ES_tradnl" sz="1200"/>
              <a:pPr/>
              <a:t>34</a:t>
            </a:fld>
            <a:endParaRPr lang="es-ES_tradnl" altLang="es-ES_tradnl" sz="1200"/>
          </a:p>
        </p:txBody>
      </p:sp>
      <p:sp>
        <p:nvSpPr>
          <p:cNvPr id="338946" name="Rectangle 2">
            <a:extLst>
              <a:ext uri="{FF2B5EF4-FFF2-40B4-BE49-F238E27FC236}">
                <a16:creationId xmlns:a16="http://schemas.microsoft.com/office/drawing/2014/main" id="{5CD92867-33EE-7A45-8170-6AC22BD46BB6}"/>
              </a:ext>
            </a:extLst>
          </p:cNvPr>
          <p:cNvSpPr>
            <a:spLocks noGrp="1" noRot="1" noChangeAspect="1" noChangeArrowheads="1" noTextEdit="1"/>
          </p:cNvSpPr>
          <p:nvPr>
            <p:ph type="sldImg"/>
          </p:nvPr>
        </p:nvSpPr>
        <p:spPr>
          <a:ln/>
        </p:spPr>
      </p:sp>
      <p:sp>
        <p:nvSpPr>
          <p:cNvPr id="338947" name="Rectangle 3">
            <a:extLst>
              <a:ext uri="{FF2B5EF4-FFF2-40B4-BE49-F238E27FC236}">
                <a16:creationId xmlns:a16="http://schemas.microsoft.com/office/drawing/2014/main" id="{B73697F3-D06F-2349-A1CE-7491D2980C01}"/>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5E7855A-99D4-9249-8DC9-29B85D08DD1A}"/>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B679CFA-518C-C741-95F8-04BA75544545}" type="slidenum">
              <a:rPr lang="es-ES_tradnl" altLang="es-ES_tradnl" sz="1200"/>
              <a:pPr/>
              <a:t>35</a:t>
            </a:fld>
            <a:endParaRPr lang="es-ES_tradnl" altLang="es-ES_tradnl" sz="1200"/>
          </a:p>
        </p:txBody>
      </p:sp>
      <p:sp>
        <p:nvSpPr>
          <p:cNvPr id="182274" name="Rectangle 2">
            <a:extLst>
              <a:ext uri="{FF2B5EF4-FFF2-40B4-BE49-F238E27FC236}">
                <a16:creationId xmlns:a16="http://schemas.microsoft.com/office/drawing/2014/main" id="{F79E8957-D245-564A-8269-B89D8A8B2582}"/>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83AD48AB-1C92-D04E-97C8-25A1B62984C6}"/>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D89DB8B-8BD9-3444-B0BB-234DAF68CE23}"/>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A3D78C2-5C83-9146-915C-C0BB201B5DE2}" type="slidenum">
              <a:rPr lang="es-ES_tradnl" altLang="es-ES_tradnl" sz="1200"/>
              <a:pPr/>
              <a:t>36</a:t>
            </a:fld>
            <a:endParaRPr lang="es-ES_tradnl" altLang="es-ES_tradnl" sz="1200"/>
          </a:p>
        </p:txBody>
      </p:sp>
      <p:sp>
        <p:nvSpPr>
          <p:cNvPr id="183298" name="Rectangle 2">
            <a:extLst>
              <a:ext uri="{FF2B5EF4-FFF2-40B4-BE49-F238E27FC236}">
                <a16:creationId xmlns:a16="http://schemas.microsoft.com/office/drawing/2014/main" id="{91692748-3F81-CD4B-A1A1-D2586794C7BB}"/>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7EA18894-6615-A843-8BC9-2ECB3A1B29FF}"/>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BCB638B-270F-1848-A974-4310525323AF}"/>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C746D75-9F7B-D340-A896-4F8CD2B92699}" type="slidenum">
              <a:rPr lang="es-ES_tradnl" altLang="es-ES_tradnl" sz="1200"/>
              <a:pPr/>
              <a:t>37</a:t>
            </a:fld>
            <a:endParaRPr lang="es-ES_tradnl" altLang="es-ES_tradnl" sz="1200"/>
          </a:p>
        </p:txBody>
      </p:sp>
      <p:sp>
        <p:nvSpPr>
          <p:cNvPr id="183298" name="Rectangle 2">
            <a:extLst>
              <a:ext uri="{FF2B5EF4-FFF2-40B4-BE49-F238E27FC236}">
                <a16:creationId xmlns:a16="http://schemas.microsoft.com/office/drawing/2014/main" id="{D73A08EA-D2B3-4A4C-A262-F997F263702B}"/>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8748FA03-1737-CD4E-92D9-D1FBE8BD9D1E}"/>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3830059-B3A5-494E-B5B6-DDBA468DFCD5}"/>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C64A285-DA0C-E848-A0CF-EA7BD7DBC8C4}" type="slidenum">
              <a:rPr lang="es-ES_tradnl" altLang="es-ES_tradnl" sz="1200"/>
              <a:pPr/>
              <a:t>38</a:t>
            </a:fld>
            <a:endParaRPr lang="es-ES_tradnl" altLang="es-ES_tradnl" sz="1200"/>
          </a:p>
        </p:txBody>
      </p:sp>
      <p:sp>
        <p:nvSpPr>
          <p:cNvPr id="183298" name="Rectangle 2">
            <a:extLst>
              <a:ext uri="{FF2B5EF4-FFF2-40B4-BE49-F238E27FC236}">
                <a16:creationId xmlns:a16="http://schemas.microsoft.com/office/drawing/2014/main" id="{857BF8F4-51DD-CB44-85D3-4EFDE8E64C9C}"/>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E5940EC5-258F-6748-B2EC-C273D3CA9A66}"/>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DB93AD3-046D-2D4A-9E5B-068097FAD50F}"/>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0A802DC-6571-894F-8AF1-4D26E00A00F6}" type="slidenum">
              <a:rPr lang="es-ES_tradnl" altLang="es-ES_tradnl" sz="1200"/>
              <a:pPr/>
              <a:t>39</a:t>
            </a:fld>
            <a:endParaRPr lang="es-ES_tradnl" altLang="es-ES_tradnl" sz="1200"/>
          </a:p>
        </p:txBody>
      </p:sp>
      <p:sp>
        <p:nvSpPr>
          <p:cNvPr id="183298" name="Rectangle 2">
            <a:extLst>
              <a:ext uri="{FF2B5EF4-FFF2-40B4-BE49-F238E27FC236}">
                <a16:creationId xmlns:a16="http://schemas.microsoft.com/office/drawing/2014/main" id="{6F174A2B-05EE-7A4A-AD88-D1CA15C0673E}"/>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34EC5A1F-E361-944B-90B7-AAC1C50A3552}"/>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29814E-F9DB-394C-9549-D1807039C027}"/>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7D128AD-B43B-D248-B203-AAFAEC67761F}" type="slidenum">
              <a:rPr lang="es-ES_tradnl" altLang="es-ES_tradnl" sz="1200"/>
              <a:pPr/>
              <a:t>4</a:t>
            </a:fld>
            <a:endParaRPr lang="es-ES_tradnl" altLang="es-ES_tradnl" sz="1200"/>
          </a:p>
        </p:txBody>
      </p:sp>
      <p:sp>
        <p:nvSpPr>
          <p:cNvPr id="388098" name="Rectangle 2">
            <a:extLst>
              <a:ext uri="{FF2B5EF4-FFF2-40B4-BE49-F238E27FC236}">
                <a16:creationId xmlns:a16="http://schemas.microsoft.com/office/drawing/2014/main" id="{591E3F64-112E-D541-B2D8-84AE8714C2F8}"/>
              </a:ext>
            </a:extLst>
          </p:cNvPr>
          <p:cNvSpPr>
            <a:spLocks noGrp="1" noRot="1" noChangeAspect="1" noChangeArrowheads="1" noTextEdit="1"/>
          </p:cNvSpPr>
          <p:nvPr>
            <p:ph type="sldImg"/>
          </p:nvPr>
        </p:nvSpPr>
        <p:spPr>
          <a:ln/>
        </p:spPr>
      </p:sp>
      <p:sp>
        <p:nvSpPr>
          <p:cNvPr id="388099" name="Rectangle 3">
            <a:extLst>
              <a:ext uri="{FF2B5EF4-FFF2-40B4-BE49-F238E27FC236}">
                <a16:creationId xmlns:a16="http://schemas.microsoft.com/office/drawing/2014/main" id="{170CD8B8-6052-5746-9D35-075968A0FF0E}"/>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50DAC17-ED1D-944D-9C68-43A106085ACF}"/>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9563198-B332-E148-A9F6-7993922459D0}" type="slidenum">
              <a:rPr lang="es-ES_tradnl" altLang="es-ES_tradnl" sz="1200"/>
              <a:pPr/>
              <a:t>40</a:t>
            </a:fld>
            <a:endParaRPr lang="es-ES_tradnl" altLang="es-ES_tradnl" sz="1200"/>
          </a:p>
        </p:txBody>
      </p:sp>
      <p:sp>
        <p:nvSpPr>
          <p:cNvPr id="183298" name="Rectangle 2">
            <a:extLst>
              <a:ext uri="{FF2B5EF4-FFF2-40B4-BE49-F238E27FC236}">
                <a16:creationId xmlns:a16="http://schemas.microsoft.com/office/drawing/2014/main" id="{52463920-0F9B-174D-88D4-D1AF25E8BA80}"/>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F1EBD6AC-A188-3B4A-8152-5F74C0ABC8BD}"/>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82C60C2-5C0F-B94E-A7AD-DCA2DB1A3A77}"/>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D598115-BCA1-C749-BDA2-69D9B7247275}" type="slidenum">
              <a:rPr lang="es-ES_tradnl" altLang="es-ES_tradnl" sz="1200"/>
              <a:pPr/>
              <a:t>41</a:t>
            </a:fld>
            <a:endParaRPr lang="es-ES_tradnl" altLang="es-ES_tradnl" sz="1200"/>
          </a:p>
        </p:txBody>
      </p:sp>
      <p:sp>
        <p:nvSpPr>
          <p:cNvPr id="183298" name="Rectangle 2">
            <a:extLst>
              <a:ext uri="{FF2B5EF4-FFF2-40B4-BE49-F238E27FC236}">
                <a16:creationId xmlns:a16="http://schemas.microsoft.com/office/drawing/2014/main" id="{55572BF0-8BB1-6F49-BA14-5CCEA8256581}"/>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0D2A28C0-EA93-C14A-918D-4B3185E60152}"/>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E67C38F-7135-D445-B2E6-2C34C0C55535}"/>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045DE8C-4A64-AA42-93CA-9806967FC42E}" type="slidenum">
              <a:rPr lang="es-ES_tradnl" altLang="es-ES_tradnl" sz="1200"/>
              <a:pPr/>
              <a:t>42</a:t>
            </a:fld>
            <a:endParaRPr lang="es-ES_tradnl" altLang="es-ES_tradnl" sz="1200"/>
          </a:p>
        </p:txBody>
      </p:sp>
      <p:sp>
        <p:nvSpPr>
          <p:cNvPr id="183298" name="Rectangle 2">
            <a:extLst>
              <a:ext uri="{FF2B5EF4-FFF2-40B4-BE49-F238E27FC236}">
                <a16:creationId xmlns:a16="http://schemas.microsoft.com/office/drawing/2014/main" id="{872D3606-4BD7-E041-A662-BE81FCA58AD5}"/>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65AACA47-1574-494B-B3C4-51BE6ECECF82}"/>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1FA1E6A-3EE4-4D44-A7C1-F8246EAA08EE}"/>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2B33A97-C961-3E40-8CE7-94A518EEFAC3}" type="slidenum">
              <a:rPr lang="es-ES_tradnl" altLang="es-ES_tradnl" sz="1200"/>
              <a:pPr/>
              <a:t>43</a:t>
            </a:fld>
            <a:endParaRPr lang="es-ES_tradnl" altLang="es-ES_tradnl" sz="1200"/>
          </a:p>
        </p:txBody>
      </p:sp>
      <p:sp>
        <p:nvSpPr>
          <p:cNvPr id="190466" name="Rectangle 2">
            <a:extLst>
              <a:ext uri="{FF2B5EF4-FFF2-40B4-BE49-F238E27FC236}">
                <a16:creationId xmlns:a16="http://schemas.microsoft.com/office/drawing/2014/main" id="{90D670CC-DA34-9C42-B0AB-1F9B6F63D8B1}"/>
              </a:ext>
            </a:extLst>
          </p:cNvPr>
          <p:cNvSpPr>
            <a:spLocks noGrp="1" noRot="1" noChangeAspect="1" noChangeArrowheads="1" noTextEdit="1"/>
          </p:cNvSpPr>
          <p:nvPr>
            <p:ph type="sldImg"/>
          </p:nvPr>
        </p:nvSpPr>
        <p:spPr>
          <a:ln/>
        </p:spPr>
      </p:sp>
      <p:sp>
        <p:nvSpPr>
          <p:cNvPr id="190467" name="Rectangle 3">
            <a:extLst>
              <a:ext uri="{FF2B5EF4-FFF2-40B4-BE49-F238E27FC236}">
                <a16:creationId xmlns:a16="http://schemas.microsoft.com/office/drawing/2014/main" id="{3018EBDD-458C-7847-A56A-F0A2A46A81C7}"/>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76BCA0D-E67C-3047-936D-9F0E7BDFFA54}"/>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CE426CD-B7C8-F249-835C-18FA9B969D38}" type="slidenum">
              <a:rPr lang="es-ES_tradnl" altLang="es-ES_tradnl" sz="1200"/>
              <a:pPr/>
              <a:t>44</a:t>
            </a:fld>
            <a:endParaRPr lang="es-ES_tradnl" altLang="es-ES_tradnl" sz="1200"/>
          </a:p>
        </p:txBody>
      </p:sp>
      <p:sp>
        <p:nvSpPr>
          <p:cNvPr id="191490" name="Rectangle 2">
            <a:extLst>
              <a:ext uri="{FF2B5EF4-FFF2-40B4-BE49-F238E27FC236}">
                <a16:creationId xmlns:a16="http://schemas.microsoft.com/office/drawing/2014/main" id="{908226B8-3E2B-4343-9A3C-11429E988BC9}"/>
              </a:ext>
            </a:extLst>
          </p:cNvPr>
          <p:cNvSpPr>
            <a:spLocks noGrp="1" noRot="1" noChangeAspect="1" noChangeArrowheads="1" noTextEdit="1"/>
          </p:cNvSpPr>
          <p:nvPr>
            <p:ph type="sldImg"/>
          </p:nvPr>
        </p:nvSpPr>
        <p:spPr>
          <a:ln/>
        </p:spPr>
      </p:sp>
      <p:sp>
        <p:nvSpPr>
          <p:cNvPr id="191491" name="Rectangle 3">
            <a:extLst>
              <a:ext uri="{FF2B5EF4-FFF2-40B4-BE49-F238E27FC236}">
                <a16:creationId xmlns:a16="http://schemas.microsoft.com/office/drawing/2014/main" id="{7CB71AF8-0FD4-4745-8DEE-538BFCAFFE17}"/>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E00CE35-B761-5446-BF6E-6A6494E64452}"/>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95E462A-9923-3042-84D1-CBDFD387DC21}" type="slidenum">
              <a:rPr lang="es-ES_tradnl" altLang="es-ES_tradnl" sz="1200"/>
              <a:pPr/>
              <a:t>45</a:t>
            </a:fld>
            <a:endParaRPr lang="es-ES_tradnl" altLang="es-ES_tradnl" sz="1200"/>
          </a:p>
        </p:txBody>
      </p:sp>
      <p:sp>
        <p:nvSpPr>
          <p:cNvPr id="192514" name="Rectangle 2">
            <a:extLst>
              <a:ext uri="{FF2B5EF4-FFF2-40B4-BE49-F238E27FC236}">
                <a16:creationId xmlns:a16="http://schemas.microsoft.com/office/drawing/2014/main" id="{ED5148DD-D120-9141-A6DE-4C11DA1AD6B4}"/>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FF6880C1-2BA1-3142-B62A-764C547AEDAC}"/>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2EDC50-E0DF-B446-8B24-8B7BE4F7DC2E}"/>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C00E613-CD99-3242-875B-DD70CD482749}" type="slidenum">
              <a:rPr lang="es-ES_tradnl" altLang="es-ES_tradnl" sz="1200"/>
              <a:pPr/>
              <a:t>46</a:t>
            </a:fld>
            <a:endParaRPr lang="es-ES_tradnl" altLang="es-ES_tradnl" sz="1200"/>
          </a:p>
        </p:txBody>
      </p:sp>
      <p:sp>
        <p:nvSpPr>
          <p:cNvPr id="193538" name="Rectangle 2">
            <a:extLst>
              <a:ext uri="{FF2B5EF4-FFF2-40B4-BE49-F238E27FC236}">
                <a16:creationId xmlns:a16="http://schemas.microsoft.com/office/drawing/2014/main" id="{ECC1AEE6-0CD2-F34D-8D24-6B4BA2768B13}"/>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44C65473-FB12-8A41-A854-5A2C4A22AB31}"/>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E1CCCE5-1A53-274F-ADE6-6790E7DD9B30}"/>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AE9CD1F-060E-A342-A59B-401FF0E01E6C}" type="slidenum">
              <a:rPr lang="es-ES_tradnl" altLang="es-ES_tradnl" sz="1200"/>
              <a:pPr/>
              <a:t>47</a:t>
            </a:fld>
            <a:endParaRPr lang="es-ES_tradnl" altLang="es-ES_tradnl" sz="1200"/>
          </a:p>
        </p:txBody>
      </p:sp>
      <p:sp>
        <p:nvSpPr>
          <p:cNvPr id="194562" name="Rectangle 2">
            <a:extLst>
              <a:ext uri="{FF2B5EF4-FFF2-40B4-BE49-F238E27FC236}">
                <a16:creationId xmlns:a16="http://schemas.microsoft.com/office/drawing/2014/main" id="{D2CBCC21-F0CA-8F45-897E-EB71CF9B651E}"/>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50AD385E-77BE-1141-B721-D4DF70A0D7AA}"/>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CF124C3-98B9-BC40-915B-700708F39817}"/>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466CEC6-7500-494D-BE13-6391E725DEAB}" type="slidenum">
              <a:rPr lang="es-ES_tradnl" altLang="es-ES_tradnl" sz="1200"/>
              <a:pPr/>
              <a:t>48</a:t>
            </a:fld>
            <a:endParaRPr lang="es-ES_tradnl" altLang="es-ES_tradnl" sz="1200"/>
          </a:p>
        </p:txBody>
      </p:sp>
      <p:sp>
        <p:nvSpPr>
          <p:cNvPr id="194562" name="Rectangle 2">
            <a:extLst>
              <a:ext uri="{FF2B5EF4-FFF2-40B4-BE49-F238E27FC236}">
                <a16:creationId xmlns:a16="http://schemas.microsoft.com/office/drawing/2014/main" id="{B5D29C66-F292-1246-B778-13C52C95E0A3}"/>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0159994F-092C-FB4F-A096-28672B406853}"/>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E094CDF-E1FA-DF4C-8AB7-7014F332DD73}"/>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9925166-0362-C04C-8504-5FA1905BEB73}" type="slidenum">
              <a:rPr lang="es-ES_tradnl" altLang="es-ES_tradnl" sz="1200"/>
              <a:pPr/>
              <a:t>49</a:t>
            </a:fld>
            <a:endParaRPr lang="es-ES_tradnl" altLang="es-ES_tradnl" sz="1200"/>
          </a:p>
        </p:txBody>
      </p:sp>
      <p:sp>
        <p:nvSpPr>
          <p:cNvPr id="192514" name="Rectangle 2">
            <a:extLst>
              <a:ext uri="{FF2B5EF4-FFF2-40B4-BE49-F238E27FC236}">
                <a16:creationId xmlns:a16="http://schemas.microsoft.com/office/drawing/2014/main" id="{30928EE2-5EED-BE42-91CB-761E598F8FD6}"/>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F5B7BE99-BE5F-1643-8E50-9C4B652B246A}"/>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73980BB-4A83-1947-B680-723D32B1E560}"/>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B64F178-C49A-C54B-B121-7B7CB9BE3B68}" type="slidenum">
              <a:rPr lang="es-ES_tradnl" altLang="es-ES_tradnl" sz="1200"/>
              <a:pPr/>
              <a:t>5</a:t>
            </a:fld>
            <a:endParaRPr lang="es-ES_tradnl" altLang="es-ES_tradnl" sz="1200"/>
          </a:p>
        </p:txBody>
      </p:sp>
      <p:sp>
        <p:nvSpPr>
          <p:cNvPr id="390146" name="Rectangle 2">
            <a:extLst>
              <a:ext uri="{FF2B5EF4-FFF2-40B4-BE49-F238E27FC236}">
                <a16:creationId xmlns:a16="http://schemas.microsoft.com/office/drawing/2014/main" id="{2263821C-D739-D74C-AAF9-E9EBEF3EDFB6}"/>
              </a:ext>
            </a:extLst>
          </p:cNvPr>
          <p:cNvSpPr>
            <a:spLocks noGrp="1" noRot="1" noChangeAspect="1" noChangeArrowheads="1" noTextEdit="1"/>
          </p:cNvSpPr>
          <p:nvPr>
            <p:ph type="sldImg"/>
          </p:nvPr>
        </p:nvSpPr>
        <p:spPr>
          <a:ln/>
        </p:spPr>
      </p:sp>
      <p:sp>
        <p:nvSpPr>
          <p:cNvPr id="390147" name="Rectangle 3">
            <a:extLst>
              <a:ext uri="{FF2B5EF4-FFF2-40B4-BE49-F238E27FC236}">
                <a16:creationId xmlns:a16="http://schemas.microsoft.com/office/drawing/2014/main" id="{300E5388-837C-5B49-9BEB-7EDAF6B2808A}"/>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CE33B67-33C1-8A4C-964C-08146E61A3FF}"/>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64922DB-1FBC-894B-8E4E-A726DE4EA263}" type="slidenum">
              <a:rPr lang="es-ES_tradnl" altLang="es-ES_tradnl" sz="1200"/>
              <a:pPr/>
              <a:t>50</a:t>
            </a:fld>
            <a:endParaRPr lang="es-ES_tradnl" altLang="es-ES_tradnl" sz="1200"/>
          </a:p>
        </p:txBody>
      </p:sp>
      <p:sp>
        <p:nvSpPr>
          <p:cNvPr id="192514" name="Rectangle 2">
            <a:extLst>
              <a:ext uri="{FF2B5EF4-FFF2-40B4-BE49-F238E27FC236}">
                <a16:creationId xmlns:a16="http://schemas.microsoft.com/office/drawing/2014/main" id="{71E21DF5-01AA-2447-83E0-163340977E2D}"/>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4B5D7D16-8F2A-AA45-B0C4-FEF764456B63}"/>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8A9A14C-4F44-334D-982A-61FFCCC6BDDF}"/>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14DD720-EAF6-AB4A-8B02-B95967AB7FF3}" type="slidenum">
              <a:rPr lang="es-ES_tradnl" altLang="es-ES_tradnl" sz="1200"/>
              <a:pPr/>
              <a:t>51</a:t>
            </a:fld>
            <a:endParaRPr lang="es-ES_tradnl" altLang="es-ES_tradnl" sz="1200"/>
          </a:p>
        </p:txBody>
      </p:sp>
      <p:sp>
        <p:nvSpPr>
          <p:cNvPr id="195586" name="Rectangle 2">
            <a:extLst>
              <a:ext uri="{FF2B5EF4-FFF2-40B4-BE49-F238E27FC236}">
                <a16:creationId xmlns:a16="http://schemas.microsoft.com/office/drawing/2014/main" id="{A4645779-73EE-7940-9BB8-3C17D29236D1}"/>
              </a:ext>
            </a:extLst>
          </p:cNvPr>
          <p:cNvSpPr>
            <a:spLocks noGrp="1" noRot="1" noChangeAspect="1" noChangeArrowheads="1" noTextEdit="1"/>
          </p:cNvSpPr>
          <p:nvPr>
            <p:ph type="sldImg"/>
          </p:nvPr>
        </p:nvSpPr>
        <p:spPr>
          <a:ln/>
        </p:spPr>
      </p:sp>
      <p:sp>
        <p:nvSpPr>
          <p:cNvPr id="195587" name="Rectangle 3">
            <a:extLst>
              <a:ext uri="{FF2B5EF4-FFF2-40B4-BE49-F238E27FC236}">
                <a16:creationId xmlns:a16="http://schemas.microsoft.com/office/drawing/2014/main" id="{92D1576B-6B2E-804D-B49F-4F34AC62E866}"/>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4E5F8F1-5491-6D4B-81A3-2FA179A9A7C5}"/>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CA37237-6150-A64F-AF60-974A90FC40E9}" type="slidenum">
              <a:rPr lang="es-ES_tradnl" altLang="es-ES_tradnl" sz="1200"/>
              <a:pPr/>
              <a:t>52</a:t>
            </a:fld>
            <a:endParaRPr lang="es-ES_tradnl" altLang="es-ES_tradnl" sz="1200"/>
          </a:p>
        </p:txBody>
      </p:sp>
      <p:sp>
        <p:nvSpPr>
          <p:cNvPr id="196610" name="Rectangle 2">
            <a:extLst>
              <a:ext uri="{FF2B5EF4-FFF2-40B4-BE49-F238E27FC236}">
                <a16:creationId xmlns:a16="http://schemas.microsoft.com/office/drawing/2014/main" id="{B92711FF-08D2-7F43-99BA-D2889F5A0CFA}"/>
              </a:ext>
            </a:extLst>
          </p:cNvPr>
          <p:cNvSpPr>
            <a:spLocks noGrp="1" noRot="1" noChangeAspect="1" noChangeArrowheads="1" noTextEdit="1"/>
          </p:cNvSpPr>
          <p:nvPr>
            <p:ph type="sldImg"/>
          </p:nvPr>
        </p:nvSpPr>
        <p:spPr>
          <a:ln/>
        </p:spPr>
      </p:sp>
      <p:sp>
        <p:nvSpPr>
          <p:cNvPr id="196611" name="Rectangle 3">
            <a:extLst>
              <a:ext uri="{FF2B5EF4-FFF2-40B4-BE49-F238E27FC236}">
                <a16:creationId xmlns:a16="http://schemas.microsoft.com/office/drawing/2014/main" id="{ADDA501B-E2F1-FB45-9C1F-592E881EE204}"/>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3C4E22C-34C7-0E4A-9229-2874AF03D8F2}"/>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F62312F-3189-9C49-A60F-C589D89E5723}" type="slidenum">
              <a:rPr lang="es-ES_tradnl" altLang="es-ES_tradnl" sz="1200"/>
              <a:pPr/>
              <a:t>53</a:t>
            </a:fld>
            <a:endParaRPr lang="es-ES_tradnl" altLang="es-ES_tradnl" sz="1200"/>
          </a:p>
        </p:txBody>
      </p:sp>
      <p:sp>
        <p:nvSpPr>
          <p:cNvPr id="197634" name="Rectangle 2">
            <a:extLst>
              <a:ext uri="{FF2B5EF4-FFF2-40B4-BE49-F238E27FC236}">
                <a16:creationId xmlns:a16="http://schemas.microsoft.com/office/drawing/2014/main" id="{9E30AEB7-ECAC-D944-9DE7-33036CF59FE1}"/>
              </a:ext>
            </a:extLst>
          </p:cNvPr>
          <p:cNvSpPr>
            <a:spLocks noGrp="1" noRot="1" noChangeAspect="1" noChangeArrowheads="1" noTextEdit="1"/>
          </p:cNvSpPr>
          <p:nvPr>
            <p:ph type="sldImg"/>
          </p:nvPr>
        </p:nvSpPr>
        <p:spPr>
          <a:ln/>
        </p:spPr>
      </p:sp>
      <p:sp>
        <p:nvSpPr>
          <p:cNvPr id="197635" name="Rectangle 3">
            <a:extLst>
              <a:ext uri="{FF2B5EF4-FFF2-40B4-BE49-F238E27FC236}">
                <a16:creationId xmlns:a16="http://schemas.microsoft.com/office/drawing/2014/main" id="{3B720E65-88D6-084F-AC65-87538D10D175}"/>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5A256F7-2963-0049-9DBB-54386AA0DC07}"/>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A25A8D2-CE25-C443-8B84-DB902773EA4A}" type="slidenum">
              <a:rPr lang="es-ES_tradnl" altLang="es-ES_tradnl" sz="1200"/>
              <a:pPr/>
              <a:t>54</a:t>
            </a:fld>
            <a:endParaRPr lang="es-ES_tradnl" altLang="es-ES_tradnl" sz="1200"/>
          </a:p>
        </p:txBody>
      </p:sp>
      <p:sp>
        <p:nvSpPr>
          <p:cNvPr id="198658" name="Rectangle 2">
            <a:extLst>
              <a:ext uri="{FF2B5EF4-FFF2-40B4-BE49-F238E27FC236}">
                <a16:creationId xmlns:a16="http://schemas.microsoft.com/office/drawing/2014/main" id="{F88A6004-DCB0-4B40-9033-617E5AA6F023}"/>
              </a:ext>
            </a:extLst>
          </p:cNvPr>
          <p:cNvSpPr>
            <a:spLocks noGrp="1" noRot="1" noChangeAspect="1" noChangeArrowheads="1" noTextEdit="1"/>
          </p:cNvSpPr>
          <p:nvPr>
            <p:ph type="sldImg"/>
          </p:nvPr>
        </p:nvSpPr>
        <p:spPr>
          <a:ln/>
        </p:spPr>
      </p:sp>
      <p:sp>
        <p:nvSpPr>
          <p:cNvPr id="198659" name="Rectangle 3">
            <a:extLst>
              <a:ext uri="{FF2B5EF4-FFF2-40B4-BE49-F238E27FC236}">
                <a16:creationId xmlns:a16="http://schemas.microsoft.com/office/drawing/2014/main" id="{7979F535-4F29-5D43-AF9A-B219C60BED07}"/>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1E851D2-267B-5142-94B1-4C41F449278A}"/>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9437DD8-F63A-CD43-BC07-E826EAFFF52C}" type="slidenum">
              <a:rPr lang="es-ES_tradnl" altLang="es-ES_tradnl" sz="1200"/>
              <a:pPr/>
              <a:t>55</a:t>
            </a:fld>
            <a:endParaRPr lang="es-ES_tradnl" altLang="es-ES_tradnl" sz="1200"/>
          </a:p>
        </p:txBody>
      </p:sp>
      <p:sp>
        <p:nvSpPr>
          <p:cNvPr id="199682" name="Rectangle 2">
            <a:extLst>
              <a:ext uri="{FF2B5EF4-FFF2-40B4-BE49-F238E27FC236}">
                <a16:creationId xmlns:a16="http://schemas.microsoft.com/office/drawing/2014/main" id="{1CB56C51-DA48-A442-8424-A8C438441092}"/>
              </a:ext>
            </a:extLst>
          </p:cNvPr>
          <p:cNvSpPr>
            <a:spLocks noGrp="1" noRot="1" noChangeAspect="1" noChangeArrowheads="1" noTextEdit="1"/>
          </p:cNvSpPr>
          <p:nvPr>
            <p:ph type="sldImg"/>
          </p:nvPr>
        </p:nvSpPr>
        <p:spPr>
          <a:ln/>
        </p:spPr>
      </p:sp>
      <p:sp>
        <p:nvSpPr>
          <p:cNvPr id="199683" name="Rectangle 3">
            <a:extLst>
              <a:ext uri="{FF2B5EF4-FFF2-40B4-BE49-F238E27FC236}">
                <a16:creationId xmlns:a16="http://schemas.microsoft.com/office/drawing/2014/main" id="{EF78D6AD-5BD5-3242-8C43-FEC9A49E8DE7}"/>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CC9C44E-BAA9-DC4F-A271-B3439A071ABC}"/>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5A9BA1F-7104-E042-A4B7-76D24D9FF56E}" type="slidenum">
              <a:rPr lang="es-ES_tradnl" altLang="es-ES_tradnl" sz="1200"/>
              <a:pPr/>
              <a:t>56</a:t>
            </a:fld>
            <a:endParaRPr lang="es-ES_tradnl" altLang="es-ES_tradnl" sz="1200"/>
          </a:p>
        </p:txBody>
      </p:sp>
      <p:sp>
        <p:nvSpPr>
          <p:cNvPr id="200706" name="Rectangle 2">
            <a:extLst>
              <a:ext uri="{FF2B5EF4-FFF2-40B4-BE49-F238E27FC236}">
                <a16:creationId xmlns:a16="http://schemas.microsoft.com/office/drawing/2014/main" id="{DC43EE91-45F4-3B48-B2D0-9D65F87B036E}"/>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1671A130-83AA-0145-93F0-9F680CC91F37}"/>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A36DC2A-8974-A54A-9A0E-A03804CE2BD6}"/>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9574988-703E-8649-A174-D89B80B6ECB5}" type="slidenum">
              <a:rPr lang="es-ES_tradnl" altLang="es-ES_tradnl" sz="1200"/>
              <a:pPr/>
              <a:t>57</a:t>
            </a:fld>
            <a:endParaRPr lang="es-ES_tradnl" altLang="es-ES_tradnl" sz="1200"/>
          </a:p>
        </p:txBody>
      </p:sp>
      <p:sp>
        <p:nvSpPr>
          <p:cNvPr id="201730" name="Rectangle 2">
            <a:extLst>
              <a:ext uri="{FF2B5EF4-FFF2-40B4-BE49-F238E27FC236}">
                <a16:creationId xmlns:a16="http://schemas.microsoft.com/office/drawing/2014/main" id="{15014635-3281-B54D-B8F8-09FAC49807A1}"/>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D2FAE484-5F66-E349-A46B-4A4FEBFD38ED}"/>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C5BF0DB-BF34-914E-9ADD-F0046A050FC1}"/>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558CB88-5521-E545-B611-E8B4DECFDC6F}" type="slidenum">
              <a:rPr lang="es-ES_tradnl" altLang="es-ES_tradnl" sz="1200"/>
              <a:pPr/>
              <a:t>58</a:t>
            </a:fld>
            <a:endParaRPr lang="es-ES_tradnl" altLang="es-ES_tradnl" sz="1200"/>
          </a:p>
        </p:txBody>
      </p:sp>
      <p:sp>
        <p:nvSpPr>
          <p:cNvPr id="201730" name="Rectangle 2">
            <a:extLst>
              <a:ext uri="{FF2B5EF4-FFF2-40B4-BE49-F238E27FC236}">
                <a16:creationId xmlns:a16="http://schemas.microsoft.com/office/drawing/2014/main" id="{90BFE95A-7858-BC47-97D2-88ACE81DB549}"/>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A0B6A120-0AED-0042-970A-B78D34F8DB2D}"/>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7DF1D9F-0DBC-5F44-8819-7FA56D2D5E7B}"/>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FE39358-F869-B34B-A2B4-B3A06C21CEE8}" type="slidenum">
              <a:rPr lang="es-ES_tradnl" altLang="es-ES_tradnl" sz="1200"/>
              <a:pPr/>
              <a:t>59</a:t>
            </a:fld>
            <a:endParaRPr lang="es-ES_tradnl" altLang="es-ES_tradnl" sz="1200"/>
          </a:p>
        </p:txBody>
      </p:sp>
      <p:sp>
        <p:nvSpPr>
          <p:cNvPr id="201730" name="Rectangle 2">
            <a:extLst>
              <a:ext uri="{FF2B5EF4-FFF2-40B4-BE49-F238E27FC236}">
                <a16:creationId xmlns:a16="http://schemas.microsoft.com/office/drawing/2014/main" id="{FE2FC3F2-6FF2-6A4A-AAE7-B3BCE98CA5F1}"/>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76D90EB5-93DA-FB42-BEC7-B77E41547780}"/>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72D4F72-B06F-F54C-92E3-554FAA3359EC}"/>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50C07B2-8E4E-484A-80BD-E8485C734327}" type="slidenum">
              <a:rPr lang="es-ES_tradnl" altLang="es-ES_tradnl" sz="1200"/>
              <a:pPr/>
              <a:t>6</a:t>
            </a:fld>
            <a:endParaRPr lang="es-ES_tradnl" altLang="es-ES_tradnl" sz="1200"/>
          </a:p>
        </p:txBody>
      </p:sp>
      <p:sp>
        <p:nvSpPr>
          <p:cNvPr id="392194" name="Rectangle 2">
            <a:extLst>
              <a:ext uri="{FF2B5EF4-FFF2-40B4-BE49-F238E27FC236}">
                <a16:creationId xmlns:a16="http://schemas.microsoft.com/office/drawing/2014/main" id="{0FC47FCA-A057-A745-8C21-2A7DBCF60B7C}"/>
              </a:ext>
            </a:extLst>
          </p:cNvPr>
          <p:cNvSpPr>
            <a:spLocks noGrp="1" noRot="1" noChangeAspect="1" noChangeArrowheads="1" noTextEdit="1"/>
          </p:cNvSpPr>
          <p:nvPr>
            <p:ph type="sldImg"/>
          </p:nvPr>
        </p:nvSpPr>
        <p:spPr>
          <a:ln/>
        </p:spPr>
      </p:sp>
      <p:sp>
        <p:nvSpPr>
          <p:cNvPr id="392195" name="Rectangle 3">
            <a:extLst>
              <a:ext uri="{FF2B5EF4-FFF2-40B4-BE49-F238E27FC236}">
                <a16:creationId xmlns:a16="http://schemas.microsoft.com/office/drawing/2014/main" id="{2ED94C7F-97C6-F84B-AED3-329F58125D47}"/>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AE8A2F2-4287-064E-A1FE-8A8C9D634971}"/>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ED9BD21-1D71-A544-B64B-776932B41AA4}" type="slidenum">
              <a:rPr lang="es-ES_tradnl" altLang="es-ES_tradnl" sz="1200"/>
              <a:pPr/>
              <a:t>60</a:t>
            </a:fld>
            <a:endParaRPr lang="es-ES_tradnl" altLang="es-ES_tradnl" sz="1200"/>
          </a:p>
        </p:txBody>
      </p:sp>
      <p:sp>
        <p:nvSpPr>
          <p:cNvPr id="202754" name="Rectangle 2">
            <a:extLst>
              <a:ext uri="{FF2B5EF4-FFF2-40B4-BE49-F238E27FC236}">
                <a16:creationId xmlns:a16="http://schemas.microsoft.com/office/drawing/2014/main" id="{59C4E3A6-9544-C54E-B3CB-826D3C6B4310}"/>
              </a:ext>
            </a:extLst>
          </p:cNvPr>
          <p:cNvSpPr>
            <a:spLocks noGrp="1" noRot="1" noChangeAspect="1" noChangeArrowheads="1" noTextEdit="1"/>
          </p:cNvSpPr>
          <p:nvPr>
            <p:ph type="sldImg"/>
          </p:nvPr>
        </p:nvSpPr>
        <p:spPr>
          <a:ln/>
        </p:spPr>
      </p:sp>
      <p:sp>
        <p:nvSpPr>
          <p:cNvPr id="202755" name="Rectangle 3">
            <a:extLst>
              <a:ext uri="{FF2B5EF4-FFF2-40B4-BE49-F238E27FC236}">
                <a16:creationId xmlns:a16="http://schemas.microsoft.com/office/drawing/2014/main" id="{32B2D414-DD5A-5F4A-AD0F-6501AD41249D}"/>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41DD705-63CC-F642-B554-F39D710191FC}"/>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A377B64-E7D8-4142-9074-1959E940D676}" type="slidenum">
              <a:rPr lang="es-ES_tradnl" altLang="es-ES_tradnl" sz="1200"/>
              <a:pPr/>
              <a:t>61</a:t>
            </a:fld>
            <a:endParaRPr lang="es-ES_tradnl" altLang="es-ES_tradnl" sz="1200"/>
          </a:p>
        </p:txBody>
      </p:sp>
      <p:sp>
        <p:nvSpPr>
          <p:cNvPr id="376834" name="Rectangle 2">
            <a:extLst>
              <a:ext uri="{FF2B5EF4-FFF2-40B4-BE49-F238E27FC236}">
                <a16:creationId xmlns:a16="http://schemas.microsoft.com/office/drawing/2014/main" id="{D6C7CC81-9B81-1D4A-A794-9B659DFB2E00}"/>
              </a:ext>
            </a:extLst>
          </p:cNvPr>
          <p:cNvSpPr>
            <a:spLocks noGrp="1" noRot="1" noChangeAspect="1" noChangeArrowheads="1" noTextEdit="1"/>
          </p:cNvSpPr>
          <p:nvPr>
            <p:ph type="sldImg"/>
          </p:nvPr>
        </p:nvSpPr>
        <p:spPr>
          <a:ln/>
        </p:spPr>
      </p:sp>
      <p:sp>
        <p:nvSpPr>
          <p:cNvPr id="376835" name="Rectangle 3">
            <a:extLst>
              <a:ext uri="{FF2B5EF4-FFF2-40B4-BE49-F238E27FC236}">
                <a16:creationId xmlns:a16="http://schemas.microsoft.com/office/drawing/2014/main" id="{0C9EB1F3-3DF8-4F48-B702-37E4A0E5DD36}"/>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D3DDA9B-17E9-D84C-8878-7C0EFC0591B0}"/>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348341A-A023-E043-81D4-F128CEBCAEF4}" type="slidenum">
              <a:rPr lang="es-ES_tradnl" altLang="es-ES_tradnl" sz="1200"/>
              <a:pPr/>
              <a:t>62</a:t>
            </a:fld>
            <a:endParaRPr lang="es-ES_tradnl" altLang="es-ES_tradnl" sz="1200"/>
          </a:p>
        </p:txBody>
      </p:sp>
      <p:sp>
        <p:nvSpPr>
          <p:cNvPr id="372738" name="Rectangle 2">
            <a:extLst>
              <a:ext uri="{FF2B5EF4-FFF2-40B4-BE49-F238E27FC236}">
                <a16:creationId xmlns:a16="http://schemas.microsoft.com/office/drawing/2014/main" id="{666F0BCC-2AF4-C243-87BE-2C65FA68C0E9}"/>
              </a:ext>
            </a:extLst>
          </p:cNvPr>
          <p:cNvSpPr>
            <a:spLocks noGrp="1" noRot="1" noChangeAspect="1" noChangeArrowheads="1" noTextEdit="1"/>
          </p:cNvSpPr>
          <p:nvPr>
            <p:ph type="sldImg"/>
          </p:nvPr>
        </p:nvSpPr>
        <p:spPr>
          <a:ln/>
        </p:spPr>
      </p:sp>
      <p:sp>
        <p:nvSpPr>
          <p:cNvPr id="372739" name="Rectangle 3">
            <a:extLst>
              <a:ext uri="{FF2B5EF4-FFF2-40B4-BE49-F238E27FC236}">
                <a16:creationId xmlns:a16="http://schemas.microsoft.com/office/drawing/2014/main" id="{C94601A5-5FBC-F14A-AEA4-BE1EA925D6FB}"/>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C152536-77F6-8144-8684-B891F7D336C3}"/>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CF12982-4D43-BC4E-B227-0888BA39D6C6}" type="slidenum">
              <a:rPr lang="es-ES_tradnl" altLang="es-ES_tradnl" sz="1200"/>
              <a:pPr/>
              <a:t>63</a:t>
            </a:fld>
            <a:endParaRPr lang="es-ES_tradnl" altLang="es-ES_tradnl" sz="1200"/>
          </a:p>
        </p:txBody>
      </p:sp>
      <p:sp>
        <p:nvSpPr>
          <p:cNvPr id="378882" name="Rectangle 2">
            <a:extLst>
              <a:ext uri="{FF2B5EF4-FFF2-40B4-BE49-F238E27FC236}">
                <a16:creationId xmlns:a16="http://schemas.microsoft.com/office/drawing/2014/main" id="{D50E4604-AFE2-5E47-A6B5-4DAA193CD72D}"/>
              </a:ext>
            </a:extLst>
          </p:cNvPr>
          <p:cNvSpPr>
            <a:spLocks noGrp="1" noRot="1" noChangeAspect="1" noChangeArrowheads="1" noTextEdit="1"/>
          </p:cNvSpPr>
          <p:nvPr>
            <p:ph type="sldImg"/>
          </p:nvPr>
        </p:nvSpPr>
        <p:spPr>
          <a:ln/>
        </p:spPr>
      </p:sp>
      <p:sp>
        <p:nvSpPr>
          <p:cNvPr id="378883" name="Rectangle 3">
            <a:extLst>
              <a:ext uri="{FF2B5EF4-FFF2-40B4-BE49-F238E27FC236}">
                <a16:creationId xmlns:a16="http://schemas.microsoft.com/office/drawing/2014/main" id="{3499965B-5E8C-2E41-BE92-8FA2D45D5D10}"/>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2705FF4-4864-464E-B2CD-0C106B6F0948}"/>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p>
            <a:pPr>
              <a:defRPr/>
            </a:pPr>
            <a:fld id="{87FF8D80-2470-324B-AFEE-43838247F8D4}" type="slidenum">
              <a:rPr lang="es-ES_tradnl" altLang="es-ES_tradnl"/>
              <a:pPr>
                <a:defRPr/>
              </a:pPr>
              <a:t>64</a:t>
            </a:fld>
            <a:endParaRPr lang="es-ES_tradnl" altLang="es-ES_tradnl"/>
          </a:p>
        </p:txBody>
      </p:sp>
      <p:sp>
        <p:nvSpPr>
          <p:cNvPr id="380930" name="Rectangle 2">
            <a:extLst>
              <a:ext uri="{FF2B5EF4-FFF2-40B4-BE49-F238E27FC236}">
                <a16:creationId xmlns:a16="http://schemas.microsoft.com/office/drawing/2014/main" id="{8CEEB9CC-7E47-C94B-A7B1-D9C17E6F34AC}"/>
              </a:ext>
            </a:extLst>
          </p:cNvPr>
          <p:cNvSpPr>
            <a:spLocks noGrp="1" noRot="1" noChangeAspect="1" noChangeArrowheads="1" noTextEdit="1"/>
          </p:cNvSpPr>
          <p:nvPr>
            <p:ph type="sldImg"/>
          </p:nvPr>
        </p:nvSpPr>
        <p:spPr>
          <a:ln/>
        </p:spPr>
      </p:sp>
      <p:sp>
        <p:nvSpPr>
          <p:cNvPr id="380931" name="Rectangle 3">
            <a:extLst>
              <a:ext uri="{FF2B5EF4-FFF2-40B4-BE49-F238E27FC236}">
                <a16:creationId xmlns:a16="http://schemas.microsoft.com/office/drawing/2014/main" id="{D97D4CED-7E35-2647-84ED-BB81EDF316DB}"/>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2705FF4-4864-464E-B2CD-0C106B6F0948}"/>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p>
            <a:pPr>
              <a:defRPr/>
            </a:pPr>
            <a:fld id="{87FF8D80-2470-324B-AFEE-43838247F8D4}" type="slidenum">
              <a:rPr lang="es-ES_tradnl" altLang="es-ES_tradnl"/>
              <a:pPr>
                <a:defRPr/>
              </a:pPr>
              <a:t>65</a:t>
            </a:fld>
            <a:endParaRPr lang="es-ES_tradnl" altLang="es-ES_tradnl"/>
          </a:p>
        </p:txBody>
      </p:sp>
      <p:sp>
        <p:nvSpPr>
          <p:cNvPr id="380930" name="Rectangle 2">
            <a:extLst>
              <a:ext uri="{FF2B5EF4-FFF2-40B4-BE49-F238E27FC236}">
                <a16:creationId xmlns:a16="http://schemas.microsoft.com/office/drawing/2014/main" id="{8CEEB9CC-7E47-C94B-A7B1-D9C17E6F34AC}"/>
              </a:ext>
            </a:extLst>
          </p:cNvPr>
          <p:cNvSpPr>
            <a:spLocks noGrp="1" noRot="1" noChangeAspect="1" noChangeArrowheads="1" noTextEdit="1"/>
          </p:cNvSpPr>
          <p:nvPr>
            <p:ph type="sldImg"/>
          </p:nvPr>
        </p:nvSpPr>
        <p:spPr>
          <a:ln/>
        </p:spPr>
      </p:sp>
      <p:sp>
        <p:nvSpPr>
          <p:cNvPr id="380931" name="Rectangle 3">
            <a:extLst>
              <a:ext uri="{FF2B5EF4-FFF2-40B4-BE49-F238E27FC236}">
                <a16:creationId xmlns:a16="http://schemas.microsoft.com/office/drawing/2014/main" id="{D97D4CED-7E35-2647-84ED-BB81EDF316DB}"/>
              </a:ext>
            </a:extLst>
          </p:cNvPr>
          <p:cNvSpPr>
            <a:spLocks noGrp="1" noChangeArrowheads="1"/>
          </p:cNvSpPr>
          <p:nvPr>
            <p:ph type="body" idx="1"/>
          </p:nvPr>
        </p:nvSpPr>
        <p:spPr/>
        <p:txBody>
          <a:bodyPr/>
          <a:lstStyle/>
          <a:p>
            <a:pPr>
              <a:defRPr/>
            </a:pPr>
            <a:endParaRPr lang="es-ES" altLang="es-ES_tradnl"/>
          </a:p>
        </p:txBody>
      </p:sp>
    </p:spTree>
    <p:extLst>
      <p:ext uri="{BB962C8B-B14F-4D97-AF65-F5344CB8AC3E}">
        <p14:creationId xmlns:p14="http://schemas.microsoft.com/office/powerpoint/2010/main" val="13201744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5816B37-9745-8F42-A641-B8CD542C22EF}"/>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E9CFCD7-A5E5-DC4D-A843-0EEEBB321F4A}" type="slidenum">
              <a:rPr lang="es-ES_tradnl" altLang="es-ES_tradnl" sz="1200"/>
              <a:pPr/>
              <a:t>66</a:t>
            </a:fld>
            <a:endParaRPr lang="es-ES_tradnl" altLang="es-ES_tradnl" sz="1200"/>
          </a:p>
        </p:txBody>
      </p:sp>
      <p:sp>
        <p:nvSpPr>
          <p:cNvPr id="203778" name="Rectangle 2">
            <a:extLst>
              <a:ext uri="{FF2B5EF4-FFF2-40B4-BE49-F238E27FC236}">
                <a16:creationId xmlns:a16="http://schemas.microsoft.com/office/drawing/2014/main" id="{330EE847-E920-BD40-B113-BEB8BBF76614}"/>
              </a:ext>
            </a:extLst>
          </p:cNvPr>
          <p:cNvSpPr>
            <a:spLocks noGrp="1" noRot="1" noChangeAspect="1" noChangeArrowheads="1" noTextEdit="1"/>
          </p:cNvSpPr>
          <p:nvPr>
            <p:ph type="sldImg"/>
          </p:nvPr>
        </p:nvSpPr>
        <p:spPr>
          <a:ln/>
        </p:spPr>
      </p:sp>
      <p:sp>
        <p:nvSpPr>
          <p:cNvPr id="203779" name="Rectangle 3">
            <a:extLst>
              <a:ext uri="{FF2B5EF4-FFF2-40B4-BE49-F238E27FC236}">
                <a16:creationId xmlns:a16="http://schemas.microsoft.com/office/drawing/2014/main" id="{E484A2EC-AFB7-D64E-99E7-FE65C54B5A53}"/>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1B028EF-F835-8C45-B27D-95048AE82D1A}"/>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49E3233-0DD8-1D40-9F32-EF1AED293FE8}" type="slidenum">
              <a:rPr lang="es-ES_tradnl" altLang="es-ES_tradnl" sz="1200"/>
              <a:pPr/>
              <a:t>67</a:t>
            </a:fld>
            <a:endParaRPr lang="es-ES_tradnl" altLang="es-ES_tradnl" sz="1200"/>
          </a:p>
        </p:txBody>
      </p:sp>
      <p:sp>
        <p:nvSpPr>
          <p:cNvPr id="208898" name="Rectangle 2">
            <a:extLst>
              <a:ext uri="{FF2B5EF4-FFF2-40B4-BE49-F238E27FC236}">
                <a16:creationId xmlns:a16="http://schemas.microsoft.com/office/drawing/2014/main" id="{914746E5-D8A4-1541-9CC0-0FA96472AA40}"/>
              </a:ext>
            </a:extLst>
          </p:cNvPr>
          <p:cNvSpPr>
            <a:spLocks noGrp="1" noRot="1" noChangeAspect="1" noChangeArrowheads="1" noTextEdit="1"/>
          </p:cNvSpPr>
          <p:nvPr>
            <p:ph type="sldImg"/>
          </p:nvPr>
        </p:nvSpPr>
        <p:spPr>
          <a:ln/>
        </p:spPr>
      </p:sp>
      <p:sp>
        <p:nvSpPr>
          <p:cNvPr id="208899" name="Rectangle 3">
            <a:extLst>
              <a:ext uri="{FF2B5EF4-FFF2-40B4-BE49-F238E27FC236}">
                <a16:creationId xmlns:a16="http://schemas.microsoft.com/office/drawing/2014/main" id="{3C0EE17D-037D-794D-BA01-DE1FF3A36450}"/>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1DD1321-D719-784F-AAFA-0636DB5470A6}"/>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p>
            <a:pPr>
              <a:defRPr/>
            </a:pPr>
            <a:fld id="{C332963C-C524-D049-8587-60C12D368189}" type="slidenum">
              <a:rPr lang="es-ES_tradnl" altLang="es-ES_tradnl"/>
              <a:pPr>
                <a:defRPr/>
              </a:pPr>
              <a:t>68</a:t>
            </a:fld>
            <a:endParaRPr lang="es-ES_tradnl" altLang="es-ES_tradnl"/>
          </a:p>
        </p:txBody>
      </p:sp>
      <p:sp>
        <p:nvSpPr>
          <p:cNvPr id="209922" name="Rectangle 2">
            <a:extLst>
              <a:ext uri="{FF2B5EF4-FFF2-40B4-BE49-F238E27FC236}">
                <a16:creationId xmlns:a16="http://schemas.microsoft.com/office/drawing/2014/main" id="{85BC127D-1D38-0543-B869-4C30D649F3CE}"/>
              </a:ext>
            </a:extLst>
          </p:cNvPr>
          <p:cNvSpPr>
            <a:spLocks noGrp="1" noRot="1" noChangeAspect="1" noChangeArrowheads="1" noTextEdit="1"/>
          </p:cNvSpPr>
          <p:nvPr>
            <p:ph type="sldImg"/>
          </p:nvPr>
        </p:nvSpPr>
        <p:spPr>
          <a:ln/>
        </p:spPr>
      </p:sp>
      <p:sp>
        <p:nvSpPr>
          <p:cNvPr id="209923" name="Rectangle 3">
            <a:extLst>
              <a:ext uri="{FF2B5EF4-FFF2-40B4-BE49-F238E27FC236}">
                <a16:creationId xmlns:a16="http://schemas.microsoft.com/office/drawing/2014/main" id="{39094415-61C2-A843-9C3E-B114FAF8FDBB}"/>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972DE59-D00D-BB43-9243-9CC22CB67D01}"/>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p>
            <a:pPr>
              <a:defRPr/>
            </a:pPr>
            <a:fld id="{186D8DD9-07E1-6846-BD1C-6FBD57BA3144}" type="slidenum">
              <a:rPr lang="es-ES_tradnl" altLang="es-ES_tradnl"/>
              <a:pPr>
                <a:defRPr/>
              </a:pPr>
              <a:t>69</a:t>
            </a:fld>
            <a:endParaRPr lang="es-ES_tradnl" altLang="es-ES_tradnl"/>
          </a:p>
        </p:txBody>
      </p:sp>
      <p:sp>
        <p:nvSpPr>
          <p:cNvPr id="374786" name="Rectangle 2">
            <a:extLst>
              <a:ext uri="{FF2B5EF4-FFF2-40B4-BE49-F238E27FC236}">
                <a16:creationId xmlns:a16="http://schemas.microsoft.com/office/drawing/2014/main" id="{CF24AF8F-5A5A-E547-90F7-7C805E6382D4}"/>
              </a:ext>
            </a:extLst>
          </p:cNvPr>
          <p:cNvSpPr>
            <a:spLocks noGrp="1" noRot="1" noChangeAspect="1" noChangeArrowheads="1" noTextEdit="1"/>
          </p:cNvSpPr>
          <p:nvPr>
            <p:ph type="sldImg"/>
          </p:nvPr>
        </p:nvSpPr>
        <p:spPr>
          <a:ln/>
        </p:spPr>
      </p:sp>
      <p:sp>
        <p:nvSpPr>
          <p:cNvPr id="374787" name="Rectangle 3">
            <a:extLst>
              <a:ext uri="{FF2B5EF4-FFF2-40B4-BE49-F238E27FC236}">
                <a16:creationId xmlns:a16="http://schemas.microsoft.com/office/drawing/2014/main" id="{4C2142D4-F706-E04E-9415-FD50C7A694D9}"/>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3E680E-909F-7D47-A76F-6A9A9EE82909}"/>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D8F98CB-9CFF-C14C-9B6D-0B9AC1E9B6D1}" type="slidenum">
              <a:rPr lang="es-ES_tradnl" altLang="es-ES_tradnl" sz="1200"/>
              <a:pPr/>
              <a:t>7</a:t>
            </a:fld>
            <a:endParaRPr lang="es-ES_tradnl" altLang="es-ES_tradnl" sz="1200"/>
          </a:p>
        </p:txBody>
      </p:sp>
      <p:sp>
        <p:nvSpPr>
          <p:cNvPr id="382978" name="Rectangle 2">
            <a:extLst>
              <a:ext uri="{FF2B5EF4-FFF2-40B4-BE49-F238E27FC236}">
                <a16:creationId xmlns:a16="http://schemas.microsoft.com/office/drawing/2014/main" id="{5BFFE9E3-7E49-EB49-BBEB-B7E0FFEF17C9}"/>
              </a:ext>
            </a:extLst>
          </p:cNvPr>
          <p:cNvSpPr>
            <a:spLocks noGrp="1" noRot="1" noChangeAspect="1" noChangeArrowheads="1" noTextEdit="1"/>
          </p:cNvSpPr>
          <p:nvPr>
            <p:ph type="sldImg"/>
          </p:nvPr>
        </p:nvSpPr>
        <p:spPr>
          <a:ln/>
        </p:spPr>
      </p:sp>
      <p:sp>
        <p:nvSpPr>
          <p:cNvPr id="382979" name="Rectangle 3">
            <a:extLst>
              <a:ext uri="{FF2B5EF4-FFF2-40B4-BE49-F238E27FC236}">
                <a16:creationId xmlns:a16="http://schemas.microsoft.com/office/drawing/2014/main" id="{8047BABB-8F22-E344-B98E-1102A26A740F}"/>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172599B-7AD3-2246-AE8C-C6BAC57F988D}"/>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65072B5-97F1-5C48-A2DA-7CAE6DFC3F3B}" type="slidenum">
              <a:rPr lang="es-ES_tradnl" altLang="es-ES_tradnl" sz="1200"/>
              <a:pPr/>
              <a:t>70</a:t>
            </a:fld>
            <a:endParaRPr lang="es-ES_tradnl" altLang="es-ES_tradnl" sz="1200"/>
          </a:p>
        </p:txBody>
      </p:sp>
      <p:sp>
        <p:nvSpPr>
          <p:cNvPr id="210946" name="Rectangle 2">
            <a:extLst>
              <a:ext uri="{FF2B5EF4-FFF2-40B4-BE49-F238E27FC236}">
                <a16:creationId xmlns:a16="http://schemas.microsoft.com/office/drawing/2014/main" id="{522CACA7-EC21-3B46-AB03-444EA6D61C82}"/>
              </a:ext>
            </a:extLst>
          </p:cNvPr>
          <p:cNvSpPr>
            <a:spLocks noGrp="1" noRot="1" noChangeAspect="1" noChangeArrowheads="1" noTextEdit="1"/>
          </p:cNvSpPr>
          <p:nvPr>
            <p:ph type="sldImg"/>
          </p:nvPr>
        </p:nvSpPr>
        <p:spPr>
          <a:ln/>
        </p:spPr>
      </p:sp>
      <p:sp>
        <p:nvSpPr>
          <p:cNvPr id="210947" name="Rectangle 3">
            <a:extLst>
              <a:ext uri="{FF2B5EF4-FFF2-40B4-BE49-F238E27FC236}">
                <a16:creationId xmlns:a16="http://schemas.microsoft.com/office/drawing/2014/main" id="{EBC27C2F-549C-8840-986C-1E98EB81AACF}"/>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8735C8C-A36D-0F4F-AC86-73D2C90B4A53}"/>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8A296D4-3FDB-C94F-ABEB-F7EFDE20A61C}" type="slidenum">
              <a:rPr lang="es-ES_tradnl" altLang="es-ES_tradnl" sz="1200"/>
              <a:pPr/>
              <a:t>71</a:t>
            </a:fld>
            <a:endParaRPr lang="es-ES_tradnl" altLang="es-ES_tradnl" sz="1200"/>
          </a:p>
        </p:txBody>
      </p:sp>
      <p:sp>
        <p:nvSpPr>
          <p:cNvPr id="211970" name="Rectangle 2">
            <a:extLst>
              <a:ext uri="{FF2B5EF4-FFF2-40B4-BE49-F238E27FC236}">
                <a16:creationId xmlns:a16="http://schemas.microsoft.com/office/drawing/2014/main" id="{0913A86E-5454-4447-82B3-460BB69D0FD3}"/>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283BBB61-DDAD-9040-8B21-345762AE8F7A}"/>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9D7CDB0-6131-854B-83C4-94EE86A0506B}"/>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F55B601-C54E-294F-8581-0EB5807552C8}" type="slidenum">
              <a:rPr lang="es-ES_tradnl" altLang="es-ES_tradnl" sz="1200"/>
              <a:pPr/>
              <a:t>72</a:t>
            </a:fld>
            <a:endParaRPr lang="es-ES_tradnl" altLang="es-ES_tradnl" sz="1200"/>
          </a:p>
        </p:txBody>
      </p:sp>
      <p:sp>
        <p:nvSpPr>
          <p:cNvPr id="212994" name="Rectangle 2">
            <a:extLst>
              <a:ext uri="{FF2B5EF4-FFF2-40B4-BE49-F238E27FC236}">
                <a16:creationId xmlns:a16="http://schemas.microsoft.com/office/drawing/2014/main" id="{906D9177-8CF9-1D44-9D90-B864622496FE}"/>
              </a:ext>
            </a:extLst>
          </p:cNvPr>
          <p:cNvSpPr>
            <a:spLocks noGrp="1" noRot="1" noChangeAspect="1" noChangeArrowheads="1" noTextEdit="1"/>
          </p:cNvSpPr>
          <p:nvPr>
            <p:ph type="sldImg"/>
          </p:nvPr>
        </p:nvSpPr>
        <p:spPr>
          <a:ln/>
        </p:spPr>
      </p:sp>
      <p:sp>
        <p:nvSpPr>
          <p:cNvPr id="212995" name="Rectangle 3">
            <a:extLst>
              <a:ext uri="{FF2B5EF4-FFF2-40B4-BE49-F238E27FC236}">
                <a16:creationId xmlns:a16="http://schemas.microsoft.com/office/drawing/2014/main" id="{ADF873EC-A748-7541-A515-6309B7C33679}"/>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03FF3A0-7E62-8245-98EA-E0753F99C0DA}"/>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C0A8E36-8C81-E348-A488-A22832C3A7D9}" type="slidenum">
              <a:rPr lang="es-ES_tradnl" altLang="es-ES_tradnl" sz="1200"/>
              <a:pPr/>
              <a:t>73</a:t>
            </a:fld>
            <a:endParaRPr lang="es-ES_tradnl" altLang="es-ES_tradnl" sz="1200"/>
          </a:p>
        </p:txBody>
      </p:sp>
      <p:sp>
        <p:nvSpPr>
          <p:cNvPr id="353282" name="Rectangle 2">
            <a:extLst>
              <a:ext uri="{FF2B5EF4-FFF2-40B4-BE49-F238E27FC236}">
                <a16:creationId xmlns:a16="http://schemas.microsoft.com/office/drawing/2014/main" id="{DDF601A4-1E04-5D4B-977F-68F4D554AE9C}"/>
              </a:ext>
            </a:extLst>
          </p:cNvPr>
          <p:cNvSpPr>
            <a:spLocks noGrp="1" noRot="1" noChangeAspect="1" noChangeArrowheads="1" noTextEdit="1"/>
          </p:cNvSpPr>
          <p:nvPr>
            <p:ph type="sldImg"/>
          </p:nvPr>
        </p:nvSpPr>
        <p:spPr>
          <a:ln/>
        </p:spPr>
      </p:sp>
      <p:sp>
        <p:nvSpPr>
          <p:cNvPr id="353283" name="Rectangle 3">
            <a:extLst>
              <a:ext uri="{FF2B5EF4-FFF2-40B4-BE49-F238E27FC236}">
                <a16:creationId xmlns:a16="http://schemas.microsoft.com/office/drawing/2014/main" id="{AFAF0419-64D6-F941-9BCD-79975A80051B}"/>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518AA68-418C-4A48-9338-3DFE095D1A5C}"/>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122C784-DD01-8A48-9E20-EF072226CF78}" type="slidenum">
              <a:rPr lang="es-ES_tradnl" altLang="es-ES_tradnl" sz="1200"/>
              <a:pPr/>
              <a:t>74</a:t>
            </a:fld>
            <a:endParaRPr lang="es-ES_tradnl" altLang="es-ES_tradnl" sz="1200"/>
          </a:p>
        </p:txBody>
      </p:sp>
      <p:sp>
        <p:nvSpPr>
          <p:cNvPr id="355330" name="Rectangle 2">
            <a:extLst>
              <a:ext uri="{FF2B5EF4-FFF2-40B4-BE49-F238E27FC236}">
                <a16:creationId xmlns:a16="http://schemas.microsoft.com/office/drawing/2014/main" id="{C4798B90-5A2D-9F49-894C-20627249A190}"/>
              </a:ext>
            </a:extLst>
          </p:cNvPr>
          <p:cNvSpPr>
            <a:spLocks noGrp="1" noRot="1" noChangeAspect="1" noChangeArrowheads="1" noTextEdit="1"/>
          </p:cNvSpPr>
          <p:nvPr>
            <p:ph type="sldImg"/>
          </p:nvPr>
        </p:nvSpPr>
        <p:spPr>
          <a:ln/>
        </p:spPr>
      </p:sp>
      <p:sp>
        <p:nvSpPr>
          <p:cNvPr id="355331" name="Rectangle 3">
            <a:extLst>
              <a:ext uri="{FF2B5EF4-FFF2-40B4-BE49-F238E27FC236}">
                <a16:creationId xmlns:a16="http://schemas.microsoft.com/office/drawing/2014/main" id="{39D3579A-AB65-034D-B747-36936644965F}"/>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5C5A339-9FA4-1B45-B972-DD5FF3523F64}"/>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554F75B-815D-9144-B96A-D9440299ED9F}" type="slidenum">
              <a:rPr lang="es-ES_tradnl" altLang="es-ES_tradnl" sz="1200"/>
              <a:pPr/>
              <a:t>75</a:t>
            </a:fld>
            <a:endParaRPr lang="es-ES_tradnl" altLang="es-ES_tradnl" sz="1200"/>
          </a:p>
        </p:txBody>
      </p:sp>
      <p:sp>
        <p:nvSpPr>
          <p:cNvPr id="357378" name="Rectangle 2">
            <a:extLst>
              <a:ext uri="{FF2B5EF4-FFF2-40B4-BE49-F238E27FC236}">
                <a16:creationId xmlns:a16="http://schemas.microsoft.com/office/drawing/2014/main" id="{00A5A385-524F-9C43-977D-1818DFEAB118}"/>
              </a:ext>
            </a:extLst>
          </p:cNvPr>
          <p:cNvSpPr>
            <a:spLocks noGrp="1" noRot="1" noChangeAspect="1" noChangeArrowheads="1" noTextEdit="1"/>
          </p:cNvSpPr>
          <p:nvPr>
            <p:ph type="sldImg"/>
          </p:nvPr>
        </p:nvSpPr>
        <p:spPr>
          <a:ln/>
        </p:spPr>
      </p:sp>
      <p:sp>
        <p:nvSpPr>
          <p:cNvPr id="357379" name="Rectangle 3">
            <a:extLst>
              <a:ext uri="{FF2B5EF4-FFF2-40B4-BE49-F238E27FC236}">
                <a16:creationId xmlns:a16="http://schemas.microsoft.com/office/drawing/2014/main" id="{E0252621-C2AA-4848-B65A-B75F6177B28E}"/>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0CBAD1C-78CB-2C4C-990A-EA8A39BBDA5B}"/>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A744B97-091E-144B-AA0F-2F03D4A48ED9}" type="slidenum">
              <a:rPr lang="es-ES_tradnl" altLang="es-ES_tradnl" sz="1200"/>
              <a:pPr/>
              <a:t>76</a:t>
            </a:fld>
            <a:endParaRPr lang="es-ES_tradnl" altLang="es-ES_tradnl" sz="1200"/>
          </a:p>
        </p:txBody>
      </p:sp>
      <p:sp>
        <p:nvSpPr>
          <p:cNvPr id="214018" name="Rectangle 2">
            <a:extLst>
              <a:ext uri="{FF2B5EF4-FFF2-40B4-BE49-F238E27FC236}">
                <a16:creationId xmlns:a16="http://schemas.microsoft.com/office/drawing/2014/main" id="{BE3DF430-2EF3-A54B-8DA7-4EFBA8182EE0}"/>
              </a:ext>
            </a:extLst>
          </p:cNvPr>
          <p:cNvSpPr>
            <a:spLocks noGrp="1" noRot="1" noChangeAspect="1" noChangeArrowheads="1" noTextEdit="1"/>
          </p:cNvSpPr>
          <p:nvPr>
            <p:ph type="sldImg"/>
          </p:nvPr>
        </p:nvSpPr>
        <p:spPr>
          <a:ln/>
        </p:spPr>
      </p:sp>
      <p:sp>
        <p:nvSpPr>
          <p:cNvPr id="214019" name="Rectangle 3">
            <a:extLst>
              <a:ext uri="{FF2B5EF4-FFF2-40B4-BE49-F238E27FC236}">
                <a16:creationId xmlns:a16="http://schemas.microsoft.com/office/drawing/2014/main" id="{9DB84844-6903-7349-BA2D-8B3FEFBB119B}"/>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880967-4991-C641-9AC7-64ECCE32C41C}"/>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69DFDA1-ADEA-074A-9E96-A93E0D4E2F28}" type="slidenum">
              <a:rPr lang="es-ES_tradnl" altLang="es-ES_tradnl" sz="1200"/>
              <a:pPr/>
              <a:t>77</a:t>
            </a:fld>
            <a:endParaRPr lang="es-ES_tradnl" altLang="es-ES_tradnl" sz="1200"/>
          </a:p>
        </p:txBody>
      </p:sp>
      <p:sp>
        <p:nvSpPr>
          <p:cNvPr id="215042" name="Rectangle 2">
            <a:extLst>
              <a:ext uri="{FF2B5EF4-FFF2-40B4-BE49-F238E27FC236}">
                <a16:creationId xmlns:a16="http://schemas.microsoft.com/office/drawing/2014/main" id="{F9A9CD0F-87BA-3A42-8CB9-D9C815F9D677}"/>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53FD62A0-FFB1-E842-ADAA-7136120266A6}"/>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3DE8108-030F-4E46-8E4D-27358DC08D23}"/>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1E2DA6A-9D80-D642-A3AF-1C07EA7B590E}" type="slidenum">
              <a:rPr lang="es-ES_tradnl" altLang="es-ES_tradnl" sz="1200"/>
              <a:pPr/>
              <a:t>78</a:t>
            </a:fld>
            <a:endParaRPr lang="es-ES_tradnl" altLang="es-ES_tradnl" sz="1200"/>
          </a:p>
        </p:txBody>
      </p:sp>
      <p:sp>
        <p:nvSpPr>
          <p:cNvPr id="216066" name="Rectangle 2">
            <a:extLst>
              <a:ext uri="{FF2B5EF4-FFF2-40B4-BE49-F238E27FC236}">
                <a16:creationId xmlns:a16="http://schemas.microsoft.com/office/drawing/2014/main" id="{29319598-60AE-9E4B-9578-557D57F1D3AE}"/>
              </a:ext>
            </a:extLst>
          </p:cNvPr>
          <p:cNvSpPr>
            <a:spLocks noGrp="1" noRot="1" noChangeAspect="1" noChangeArrowheads="1" noTextEdit="1"/>
          </p:cNvSpPr>
          <p:nvPr>
            <p:ph type="sldImg"/>
          </p:nvPr>
        </p:nvSpPr>
        <p:spPr>
          <a:ln/>
        </p:spPr>
      </p:sp>
      <p:sp>
        <p:nvSpPr>
          <p:cNvPr id="216067" name="Rectangle 3">
            <a:extLst>
              <a:ext uri="{FF2B5EF4-FFF2-40B4-BE49-F238E27FC236}">
                <a16:creationId xmlns:a16="http://schemas.microsoft.com/office/drawing/2014/main" id="{439146E6-065C-A54D-9F37-7C8CB97FFC76}"/>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5FA9297-B161-124A-BA6E-9B8BDCCA07F8}"/>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7C77116-9F89-DC4D-8C2A-C5993F6DA5D5}" type="slidenum">
              <a:rPr lang="es-ES_tradnl" altLang="es-ES_tradnl" sz="1200"/>
              <a:pPr/>
              <a:t>79</a:t>
            </a:fld>
            <a:endParaRPr lang="es-ES_tradnl" altLang="es-ES_tradnl" sz="1200"/>
          </a:p>
        </p:txBody>
      </p:sp>
      <p:sp>
        <p:nvSpPr>
          <p:cNvPr id="217090" name="Rectangle 2">
            <a:extLst>
              <a:ext uri="{FF2B5EF4-FFF2-40B4-BE49-F238E27FC236}">
                <a16:creationId xmlns:a16="http://schemas.microsoft.com/office/drawing/2014/main" id="{012A1B4A-6308-B745-B2A4-464A96327BA5}"/>
              </a:ext>
            </a:extLst>
          </p:cNvPr>
          <p:cNvSpPr>
            <a:spLocks noGrp="1" noRot="1" noChangeAspect="1" noChangeArrowheads="1" noTextEdit="1"/>
          </p:cNvSpPr>
          <p:nvPr>
            <p:ph type="sldImg"/>
          </p:nvPr>
        </p:nvSpPr>
        <p:spPr>
          <a:ln/>
        </p:spPr>
      </p:sp>
      <p:sp>
        <p:nvSpPr>
          <p:cNvPr id="217091" name="Rectangle 3">
            <a:extLst>
              <a:ext uri="{FF2B5EF4-FFF2-40B4-BE49-F238E27FC236}">
                <a16:creationId xmlns:a16="http://schemas.microsoft.com/office/drawing/2014/main" id="{A5B61F35-C124-4740-85C5-CE3D270B4C18}"/>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3D5BB2F-FF13-9E4D-BBBB-53888BDB2116}"/>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A9F20EF-F73F-5348-8B6E-8250D20C24F0}" type="slidenum">
              <a:rPr lang="es-ES_tradnl" altLang="es-ES_tradnl" sz="1200"/>
              <a:pPr/>
              <a:t>8</a:t>
            </a:fld>
            <a:endParaRPr lang="es-ES_tradnl" altLang="es-ES_tradnl" sz="1200"/>
          </a:p>
        </p:txBody>
      </p:sp>
      <p:sp>
        <p:nvSpPr>
          <p:cNvPr id="178178" name="Rectangle 2">
            <a:extLst>
              <a:ext uri="{FF2B5EF4-FFF2-40B4-BE49-F238E27FC236}">
                <a16:creationId xmlns:a16="http://schemas.microsoft.com/office/drawing/2014/main" id="{475BC007-1B19-4349-B34A-2535FEFB45D4}"/>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B90431F5-C515-FB40-8F07-2C7613D9EA63}"/>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2223C83-9160-7140-AD4E-A907E480D2D9}"/>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39D8A04-3EE7-1640-9039-57A366569459}" type="slidenum">
              <a:rPr lang="es-ES_tradnl" altLang="es-ES_tradnl" sz="1200"/>
              <a:pPr/>
              <a:t>80</a:t>
            </a:fld>
            <a:endParaRPr lang="es-ES_tradnl" altLang="es-ES_tradnl" sz="1200"/>
          </a:p>
        </p:txBody>
      </p:sp>
      <p:sp>
        <p:nvSpPr>
          <p:cNvPr id="190466" name="Rectangle 2">
            <a:extLst>
              <a:ext uri="{FF2B5EF4-FFF2-40B4-BE49-F238E27FC236}">
                <a16:creationId xmlns:a16="http://schemas.microsoft.com/office/drawing/2014/main" id="{2E4BCDAD-2BE4-6A45-A446-0E966877199B}"/>
              </a:ext>
            </a:extLst>
          </p:cNvPr>
          <p:cNvSpPr>
            <a:spLocks noGrp="1" noRot="1" noChangeAspect="1" noChangeArrowheads="1" noTextEdit="1"/>
          </p:cNvSpPr>
          <p:nvPr>
            <p:ph type="sldImg"/>
          </p:nvPr>
        </p:nvSpPr>
        <p:spPr>
          <a:ln/>
        </p:spPr>
      </p:sp>
      <p:sp>
        <p:nvSpPr>
          <p:cNvPr id="190467" name="Rectangle 3">
            <a:extLst>
              <a:ext uri="{FF2B5EF4-FFF2-40B4-BE49-F238E27FC236}">
                <a16:creationId xmlns:a16="http://schemas.microsoft.com/office/drawing/2014/main" id="{50AD24B9-6785-D74C-84C1-017767685638}"/>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61B64D-481B-FA4B-AD10-C8933C323C2D}"/>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33B2D7C-AF70-474C-AC7C-08A73282A695}" type="slidenum">
              <a:rPr lang="es-ES_tradnl" altLang="es-ES_tradnl" sz="1200"/>
              <a:pPr/>
              <a:t>81</a:t>
            </a:fld>
            <a:endParaRPr lang="es-ES_tradnl" altLang="es-ES_tradnl" sz="1200"/>
          </a:p>
        </p:txBody>
      </p:sp>
      <p:sp>
        <p:nvSpPr>
          <p:cNvPr id="191490" name="Rectangle 2">
            <a:extLst>
              <a:ext uri="{FF2B5EF4-FFF2-40B4-BE49-F238E27FC236}">
                <a16:creationId xmlns:a16="http://schemas.microsoft.com/office/drawing/2014/main" id="{1B0B9E53-E9D4-B643-8380-0D5271DBD3A3}"/>
              </a:ext>
            </a:extLst>
          </p:cNvPr>
          <p:cNvSpPr>
            <a:spLocks noGrp="1" noRot="1" noChangeAspect="1" noChangeArrowheads="1" noTextEdit="1"/>
          </p:cNvSpPr>
          <p:nvPr>
            <p:ph type="sldImg"/>
          </p:nvPr>
        </p:nvSpPr>
        <p:spPr>
          <a:ln/>
        </p:spPr>
      </p:sp>
      <p:sp>
        <p:nvSpPr>
          <p:cNvPr id="191491" name="Rectangle 3">
            <a:extLst>
              <a:ext uri="{FF2B5EF4-FFF2-40B4-BE49-F238E27FC236}">
                <a16:creationId xmlns:a16="http://schemas.microsoft.com/office/drawing/2014/main" id="{1E49C899-5890-094C-9C96-7DB150E0BD3A}"/>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731C420-2023-424D-99D0-D1C3F9411A8B}"/>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CB429AB-D30C-B343-8043-402006DF57B7}" type="slidenum">
              <a:rPr lang="es-ES_tradnl" altLang="es-ES_tradnl" sz="1200"/>
              <a:pPr/>
              <a:t>82</a:t>
            </a:fld>
            <a:endParaRPr lang="es-ES_tradnl" altLang="es-ES_tradnl" sz="1200"/>
          </a:p>
        </p:txBody>
      </p:sp>
      <p:sp>
        <p:nvSpPr>
          <p:cNvPr id="218114" name="Rectangle 2">
            <a:extLst>
              <a:ext uri="{FF2B5EF4-FFF2-40B4-BE49-F238E27FC236}">
                <a16:creationId xmlns:a16="http://schemas.microsoft.com/office/drawing/2014/main" id="{10B6A616-2E67-4442-B0B4-147B62E8A76A}"/>
              </a:ext>
            </a:extLst>
          </p:cNvPr>
          <p:cNvSpPr>
            <a:spLocks noGrp="1" noRot="1" noChangeAspect="1" noChangeArrowheads="1" noTextEdit="1"/>
          </p:cNvSpPr>
          <p:nvPr>
            <p:ph type="sldImg"/>
          </p:nvPr>
        </p:nvSpPr>
        <p:spPr>
          <a:ln/>
        </p:spPr>
      </p:sp>
      <p:sp>
        <p:nvSpPr>
          <p:cNvPr id="218115" name="Rectangle 3">
            <a:extLst>
              <a:ext uri="{FF2B5EF4-FFF2-40B4-BE49-F238E27FC236}">
                <a16:creationId xmlns:a16="http://schemas.microsoft.com/office/drawing/2014/main" id="{51D444C9-250A-E748-A8B5-CC645A2794B0}"/>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4D873B8-E631-6A44-97A0-043F85542C1D}"/>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2E5C2F2-68DD-9F42-BC90-042CCA654B1C}" type="slidenum">
              <a:rPr lang="es-ES_tradnl" altLang="es-ES_tradnl" sz="1200"/>
              <a:pPr/>
              <a:t>83</a:t>
            </a:fld>
            <a:endParaRPr lang="es-ES_tradnl" altLang="es-ES_tradnl" sz="1200"/>
          </a:p>
        </p:txBody>
      </p:sp>
      <p:sp>
        <p:nvSpPr>
          <p:cNvPr id="219138" name="Rectangle 2">
            <a:extLst>
              <a:ext uri="{FF2B5EF4-FFF2-40B4-BE49-F238E27FC236}">
                <a16:creationId xmlns:a16="http://schemas.microsoft.com/office/drawing/2014/main" id="{72FC100B-C355-0645-9B12-BA18C65B65DC}"/>
              </a:ext>
            </a:extLst>
          </p:cNvPr>
          <p:cNvSpPr>
            <a:spLocks noGrp="1" noRot="1" noChangeAspect="1" noChangeArrowheads="1" noTextEdit="1"/>
          </p:cNvSpPr>
          <p:nvPr>
            <p:ph type="sldImg"/>
          </p:nvPr>
        </p:nvSpPr>
        <p:spPr>
          <a:ln/>
        </p:spPr>
      </p:sp>
      <p:sp>
        <p:nvSpPr>
          <p:cNvPr id="219139" name="Rectangle 3">
            <a:extLst>
              <a:ext uri="{FF2B5EF4-FFF2-40B4-BE49-F238E27FC236}">
                <a16:creationId xmlns:a16="http://schemas.microsoft.com/office/drawing/2014/main" id="{2EC1DB48-DF6A-644F-ABD2-D9A2AE9ECF54}"/>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7258DD-3A50-6B46-B9AB-5C4949A3CACA}"/>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836A7D7-054A-CD47-B814-383C2249CBF4}" type="slidenum">
              <a:rPr lang="es-ES_tradnl" altLang="es-ES_tradnl" sz="1200"/>
              <a:pPr/>
              <a:t>84</a:t>
            </a:fld>
            <a:endParaRPr lang="es-ES_tradnl" altLang="es-ES_tradnl" sz="1200"/>
          </a:p>
        </p:txBody>
      </p:sp>
      <p:sp>
        <p:nvSpPr>
          <p:cNvPr id="232450" name="Rectangle 2">
            <a:extLst>
              <a:ext uri="{FF2B5EF4-FFF2-40B4-BE49-F238E27FC236}">
                <a16:creationId xmlns:a16="http://schemas.microsoft.com/office/drawing/2014/main" id="{4D9B30B8-2A5D-8541-89AB-EBC054637F96}"/>
              </a:ext>
            </a:extLst>
          </p:cNvPr>
          <p:cNvSpPr>
            <a:spLocks noGrp="1" noRot="1" noChangeAspect="1" noChangeArrowheads="1" noTextEdit="1"/>
          </p:cNvSpPr>
          <p:nvPr>
            <p:ph type="sldImg"/>
          </p:nvPr>
        </p:nvSpPr>
        <p:spPr>
          <a:ln/>
        </p:spPr>
      </p:sp>
      <p:sp>
        <p:nvSpPr>
          <p:cNvPr id="232451" name="Rectangle 3">
            <a:extLst>
              <a:ext uri="{FF2B5EF4-FFF2-40B4-BE49-F238E27FC236}">
                <a16:creationId xmlns:a16="http://schemas.microsoft.com/office/drawing/2014/main" id="{F618C76F-4CE3-D24C-B6DF-333FCF4600C4}"/>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77996C-B701-684F-BF32-90A4CA57DB14}"/>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3082078-BB62-D34C-86AB-D361423BB85C}" type="slidenum">
              <a:rPr lang="es-ES_tradnl" altLang="es-ES_tradnl" sz="1200"/>
              <a:pPr/>
              <a:t>9</a:t>
            </a:fld>
            <a:endParaRPr lang="es-ES_tradnl" altLang="es-ES_tradnl" sz="1200"/>
          </a:p>
        </p:txBody>
      </p:sp>
      <p:sp>
        <p:nvSpPr>
          <p:cNvPr id="179202" name="Rectangle 2">
            <a:extLst>
              <a:ext uri="{FF2B5EF4-FFF2-40B4-BE49-F238E27FC236}">
                <a16:creationId xmlns:a16="http://schemas.microsoft.com/office/drawing/2014/main" id="{C3958756-0C56-FE48-A33D-61FD5E787161}"/>
              </a:ext>
            </a:extLst>
          </p:cNvPr>
          <p:cNvSpPr>
            <a:spLocks noGrp="1" noRot="1" noChangeAspect="1" noChangeArrowheads="1" noTextEdit="1"/>
          </p:cNvSpPr>
          <p:nvPr>
            <p:ph type="sldImg"/>
          </p:nvPr>
        </p:nvSpPr>
        <p:spPr>
          <a:ln/>
        </p:spPr>
      </p:sp>
      <p:sp>
        <p:nvSpPr>
          <p:cNvPr id="179203" name="Rectangle 3">
            <a:extLst>
              <a:ext uri="{FF2B5EF4-FFF2-40B4-BE49-F238E27FC236}">
                <a16:creationId xmlns:a16="http://schemas.microsoft.com/office/drawing/2014/main" id="{F0474A73-4A77-E047-93AA-4A26F853C751}"/>
              </a:ext>
            </a:extLst>
          </p:cNvPr>
          <p:cNvSpPr>
            <a:spLocks noGrp="1" noChangeArrowheads="1"/>
          </p:cNvSpPr>
          <p:nvPr>
            <p:ph type="body" idx="1"/>
          </p:nvPr>
        </p:nvSpPr>
        <p:spPr/>
        <p:txBody>
          <a:bodyPr/>
          <a:lstStyle/>
          <a:p>
            <a:pPr>
              <a:defRPr/>
            </a:pPr>
            <a:endParaRPr lang="es-ES" altLang="es-ES_trad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_tradnl"/>
              <a:t>Clic para editar título</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p>
        </p:txBody>
      </p:sp>
      <p:sp>
        <p:nvSpPr>
          <p:cNvPr id="4" name="Rectangle 6">
            <a:extLst>
              <a:ext uri="{FF2B5EF4-FFF2-40B4-BE49-F238E27FC236}">
                <a16:creationId xmlns:a16="http://schemas.microsoft.com/office/drawing/2014/main" id="{563BF77F-B4CF-B24B-93E8-27E868D1C6E7}"/>
              </a:ext>
            </a:extLst>
          </p:cNvPr>
          <p:cNvSpPr>
            <a:spLocks noGrp="1" noChangeArrowheads="1"/>
          </p:cNvSpPr>
          <p:nvPr>
            <p:ph type="sldNum" sz="quarter" idx="10"/>
          </p:nvPr>
        </p:nvSpPr>
        <p:spPr>
          <a:ln/>
        </p:spPr>
        <p:txBody>
          <a:bodyPr/>
          <a:lstStyle>
            <a:lvl1pPr>
              <a:defRPr/>
            </a:lvl1pPr>
          </a:lstStyle>
          <a:p>
            <a:fld id="{8DC3DE9C-5945-8348-95F7-BFDDEDDE7DC3}" type="slidenum">
              <a:rPr lang="en-US" altLang="es-ES_tradnl"/>
              <a:pPr/>
              <a:t>‹Nº›</a:t>
            </a:fld>
            <a:r>
              <a:rPr lang="en-US" altLang="es-ES_tradnl" dirty="0"/>
              <a:t> - 84</a:t>
            </a:r>
          </a:p>
        </p:txBody>
      </p:sp>
    </p:spTree>
    <p:extLst>
      <p:ext uri="{BB962C8B-B14F-4D97-AF65-F5344CB8AC3E}">
        <p14:creationId xmlns:p14="http://schemas.microsoft.com/office/powerpoint/2010/main" val="1426146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Rectangle 6">
            <a:extLst>
              <a:ext uri="{FF2B5EF4-FFF2-40B4-BE49-F238E27FC236}">
                <a16:creationId xmlns:a16="http://schemas.microsoft.com/office/drawing/2014/main" id="{714E7303-69BB-AD4D-87E4-5FCC2F8CE9EB}"/>
              </a:ext>
            </a:extLst>
          </p:cNvPr>
          <p:cNvSpPr>
            <a:spLocks noGrp="1" noChangeArrowheads="1"/>
          </p:cNvSpPr>
          <p:nvPr>
            <p:ph type="sldNum" sz="quarter" idx="10"/>
          </p:nvPr>
        </p:nvSpPr>
        <p:spPr>
          <a:ln/>
        </p:spPr>
        <p:txBody>
          <a:bodyPr/>
          <a:lstStyle>
            <a:lvl1pPr>
              <a:defRPr/>
            </a:lvl1pPr>
          </a:lstStyle>
          <a:p>
            <a:fld id="{3E45227A-9297-E945-9175-C7C308094B2E}" type="slidenum">
              <a:rPr lang="en-US" altLang="es-ES_tradnl"/>
              <a:pPr/>
              <a:t>‹Nº›</a:t>
            </a:fld>
            <a:r>
              <a:rPr lang="en-US" altLang="es-ES_tradnl" dirty="0"/>
              <a:t> - 84</a:t>
            </a:r>
          </a:p>
        </p:txBody>
      </p:sp>
    </p:spTree>
    <p:extLst>
      <p:ext uri="{BB962C8B-B14F-4D97-AF65-F5344CB8AC3E}">
        <p14:creationId xmlns:p14="http://schemas.microsoft.com/office/powerpoint/2010/main" val="772331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685800" y="609600"/>
            <a:ext cx="5676900" cy="5486400"/>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Rectangle 6">
            <a:extLst>
              <a:ext uri="{FF2B5EF4-FFF2-40B4-BE49-F238E27FC236}">
                <a16:creationId xmlns:a16="http://schemas.microsoft.com/office/drawing/2014/main" id="{64F58380-590D-7E40-8D27-AD3BA1AB6DEE}"/>
              </a:ext>
            </a:extLst>
          </p:cNvPr>
          <p:cNvSpPr>
            <a:spLocks noGrp="1" noChangeArrowheads="1"/>
          </p:cNvSpPr>
          <p:nvPr>
            <p:ph type="sldNum" sz="quarter" idx="10"/>
          </p:nvPr>
        </p:nvSpPr>
        <p:spPr>
          <a:ln/>
        </p:spPr>
        <p:txBody>
          <a:bodyPr/>
          <a:lstStyle>
            <a:lvl1pPr>
              <a:defRPr/>
            </a:lvl1pPr>
          </a:lstStyle>
          <a:p>
            <a:fld id="{A2E71BD4-C100-734D-B207-506AE108C95E}" type="slidenum">
              <a:rPr lang="en-US" altLang="es-ES_tradnl"/>
              <a:pPr/>
              <a:t>‹Nº›</a:t>
            </a:fld>
            <a:r>
              <a:rPr lang="en-US" altLang="es-ES_tradnl" dirty="0"/>
              <a:t> - 84</a:t>
            </a:r>
          </a:p>
        </p:txBody>
      </p:sp>
    </p:spTree>
    <p:extLst>
      <p:ext uri="{BB962C8B-B14F-4D97-AF65-F5344CB8AC3E}">
        <p14:creationId xmlns:p14="http://schemas.microsoft.com/office/powerpoint/2010/main" val="2702463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es-ES_tradnl"/>
              <a:t>Clic para editar título</a:t>
            </a:r>
          </a:p>
        </p:txBody>
      </p:sp>
      <p:sp>
        <p:nvSpPr>
          <p:cNvPr id="3" name="Marcador de imagen 2"/>
          <p:cNvSpPr>
            <a:spLocks noGrp="1"/>
          </p:cNvSpPr>
          <p:nvPr>
            <p:ph type="clipArt" sz="half" idx="1"/>
          </p:nvPr>
        </p:nvSpPr>
        <p:spPr>
          <a:xfrm>
            <a:off x="685800" y="1981200"/>
            <a:ext cx="3810000" cy="4114800"/>
          </a:xfrm>
        </p:spPr>
        <p:txBody>
          <a:bodyPr/>
          <a:lstStyle/>
          <a:p>
            <a:pPr lvl="0"/>
            <a:endParaRPr lang="es-ES_tradnl" noProof="0"/>
          </a:p>
        </p:txBody>
      </p:sp>
      <p:sp>
        <p:nvSpPr>
          <p:cNvPr id="4" name="Marcador de texto 3"/>
          <p:cNvSpPr>
            <a:spLocks noGrp="1"/>
          </p:cNvSpPr>
          <p:nvPr>
            <p:ph type="body" sz="half" idx="2"/>
          </p:nvPr>
        </p:nvSpPr>
        <p:spPr>
          <a:xfrm>
            <a:off x="4648200" y="1981200"/>
            <a:ext cx="3810000" cy="4114800"/>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Rectangle 6">
            <a:extLst>
              <a:ext uri="{FF2B5EF4-FFF2-40B4-BE49-F238E27FC236}">
                <a16:creationId xmlns:a16="http://schemas.microsoft.com/office/drawing/2014/main" id="{2E5B1148-8025-634C-BBD9-E0074DB8F322}"/>
              </a:ext>
            </a:extLst>
          </p:cNvPr>
          <p:cNvSpPr>
            <a:spLocks noGrp="1" noChangeArrowheads="1"/>
          </p:cNvSpPr>
          <p:nvPr>
            <p:ph type="sldNum" sz="quarter" idx="10"/>
          </p:nvPr>
        </p:nvSpPr>
        <p:spPr>
          <a:ln/>
        </p:spPr>
        <p:txBody>
          <a:bodyPr/>
          <a:lstStyle>
            <a:lvl1pPr>
              <a:defRPr/>
            </a:lvl1pPr>
          </a:lstStyle>
          <a:p>
            <a:fld id="{4AD47735-DC67-9E4B-A72B-84E469267B53}" type="slidenum">
              <a:rPr lang="en-US" altLang="es-ES_tradnl"/>
              <a:pPr/>
              <a:t>‹Nº›</a:t>
            </a:fld>
            <a:r>
              <a:rPr lang="en-US" altLang="es-ES_tradnl" dirty="0"/>
              <a:t> - 84</a:t>
            </a:r>
          </a:p>
        </p:txBody>
      </p:sp>
    </p:spTree>
    <p:extLst>
      <p:ext uri="{BB962C8B-B14F-4D97-AF65-F5344CB8AC3E}">
        <p14:creationId xmlns:p14="http://schemas.microsoft.com/office/powerpoint/2010/main" val="2612080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Rectangle 6">
            <a:extLst>
              <a:ext uri="{FF2B5EF4-FFF2-40B4-BE49-F238E27FC236}">
                <a16:creationId xmlns:a16="http://schemas.microsoft.com/office/drawing/2014/main" id="{526194B8-20AD-4446-B802-B4672E898FAC}"/>
              </a:ext>
            </a:extLst>
          </p:cNvPr>
          <p:cNvSpPr>
            <a:spLocks noGrp="1" noChangeArrowheads="1"/>
          </p:cNvSpPr>
          <p:nvPr>
            <p:ph type="sldNum" sz="quarter" idx="10"/>
          </p:nvPr>
        </p:nvSpPr>
        <p:spPr>
          <a:ln/>
        </p:spPr>
        <p:txBody>
          <a:bodyPr/>
          <a:lstStyle>
            <a:lvl1pPr>
              <a:defRPr/>
            </a:lvl1pPr>
          </a:lstStyle>
          <a:p>
            <a:fld id="{B99BA6CD-8E6C-DF41-86BF-2FF386431104}" type="slidenum">
              <a:rPr lang="en-US" altLang="es-ES_tradnl"/>
              <a:pPr/>
              <a:t>‹Nº›</a:t>
            </a:fld>
            <a:r>
              <a:rPr lang="en-US" altLang="es-ES_tradnl" dirty="0"/>
              <a:t> - 84</a:t>
            </a:r>
          </a:p>
        </p:txBody>
      </p:sp>
    </p:spTree>
    <p:extLst>
      <p:ext uri="{BB962C8B-B14F-4D97-AF65-F5344CB8AC3E}">
        <p14:creationId xmlns:p14="http://schemas.microsoft.com/office/powerpoint/2010/main" val="1950440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_tradnl"/>
              <a:t>Clic para editar título</a:t>
            </a:r>
          </a:p>
        </p:txBody>
      </p:sp>
      <p:sp>
        <p:nvSpPr>
          <p:cNvPr id="3" name="Marcador de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_tradnl"/>
              <a:t>Haga clic para modificar el estilo de texto del patrón</a:t>
            </a:r>
          </a:p>
        </p:txBody>
      </p:sp>
      <p:sp>
        <p:nvSpPr>
          <p:cNvPr id="4" name="Rectangle 6">
            <a:extLst>
              <a:ext uri="{FF2B5EF4-FFF2-40B4-BE49-F238E27FC236}">
                <a16:creationId xmlns:a16="http://schemas.microsoft.com/office/drawing/2014/main" id="{AED902B1-4BBE-E340-9EF4-0E17671B937C}"/>
              </a:ext>
            </a:extLst>
          </p:cNvPr>
          <p:cNvSpPr>
            <a:spLocks noGrp="1" noChangeArrowheads="1"/>
          </p:cNvSpPr>
          <p:nvPr>
            <p:ph type="sldNum" sz="quarter" idx="10"/>
          </p:nvPr>
        </p:nvSpPr>
        <p:spPr>
          <a:ln/>
        </p:spPr>
        <p:txBody>
          <a:bodyPr/>
          <a:lstStyle>
            <a:lvl1pPr>
              <a:defRPr/>
            </a:lvl1pPr>
          </a:lstStyle>
          <a:p>
            <a:fld id="{DF377ACB-A98B-D546-A463-C2344EF473AD}" type="slidenum">
              <a:rPr lang="en-US" altLang="es-ES_tradnl"/>
              <a:pPr/>
              <a:t>‹Nº›</a:t>
            </a:fld>
            <a:r>
              <a:rPr lang="en-US" altLang="es-ES_tradnl" dirty="0"/>
              <a:t> - 84</a:t>
            </a:r>
          </a:p>
        </p:txBody>
      </p:sp>
    </p:spTree>
    <p:extLst>
      <p:ext uri="{BB962C8B-B14F-4D97-AF65-F5344CB8AC3E}">
        <p14:creationId xmlns:p14="http://schemas.microsoft.com/office/powerpoint/2010/main" val="1578341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685800" y="1981200"/>
            <a:ext cx="3810000" cy="4114800"/>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4648200" y="1981200"/>
            <a:ext cx="3810000" cy="4114800"/>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Rectangle 6">
            <a:extLst>
              <a:ext uri="{FF2B5EF4-FFF2-40B4-BE49-F238E27FC236}">
                <a16:creationId xmlns:a16="http://schemas.microsoft.com/office/drawing/2014/main" id="{F5EFB533-99B0-884B-A209-12869FFFB480}"/>
              </a:ext>
            </a:extLst>
          </p:cNvPr>
          <p:cNvSpPr>
            <a:spLocks noGrp="1" noChangeArrowheads="1"/>
          </p:cNvSpPr>
          <p:nvPr>
            <p:ph type="sldNum" sz="quarter" idx="10"/>
          </p:nvPr>
        </p:nvSpPr>
        <p:spPr>
          <a:ln/>
        </p:spPr>
        <p:txBody>
          <a:bodyPr/>
          <a:lstStyle>
            <a:lvl1pPr>
              <a:defRPr/>
            </a:lvl1pPr>
          </a:lstStyle>
          <a:p>
            <a:fld id="{51A7675D-F694-934C-AC5F-A6603855236A}" type="slidenum">
              <a:rPr lang="en-US" altLang="es-ES_tradnl"/>
              <a:pPr/>
              <a:t>‹Nº›</a:t>
            </a:fld>
            <a:r>
              <a:rPr lang="en-US" altLang="es-ES_tradnl" dirty="0"/>
              <a:t> - 84</a:t>
            </a:r>
          </a:p>
        </p:txBody>
      </p:sp>
    </p:spTree>
    <p:extLst>
      <p:ext uri="{BB962C8B-B14F-4D97-AF65-F5344CB8AC3E}">
        <p14:creationId xmlns:p14="http://schemas.microsoft.com/office/powerpoint/2010/main" val="2348145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_tradnl"/>
              <a:t>Clic para editar título</a:t>
            </a:r>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Rectangle 6">
            <a:extLst>
              <a:ext uri="{FF2B5EF4-FFF2-40B4-BE49-F238E27FC236}">
                <a16:creationId xmlns:a16="http://schemas.microsoft.com/office/drawing/2014/main" id="{45EF1E72-CE50-CC41-ABA7-8915643CC899}"/>
              </a:ext>
            </a:extLst>
          </p:cNvPr>
          <p:cNvSpPr>
            <a:spLocks noGrp="1" noChangeArrowheads="1"/>
          </p:cNvSpPr>
          <p:nvPr>
            <p:ph type="sldNum" sz="quarter" idx="10"/>
          </p:nvPr>
        </p:nvSpPr>
        <p:spPr>
          <a:ln/>
        </p:spPr>
        <p:txBody>
          <a:bodyPr/>
          <a:lstStyle>
            <a:lvl1pPr>
              <a:defRPr/>
            </a:lvl1pPr>
          </a:lstStyle>
          <a:p>
            <a:fld id="{535A5230-D915-534A-93C2-FC8B87160D79}" type="slidenum">
              <a:rPr lang="en-US" altLang="es-ES_tradnl"/>
              <a:pPr/>
              <a:t>‹Nº›</a:t>
            </a:fld>
            <a:r>
              <a:rPr lang="en-US" altLang="es-ES_tradnl" dirty="0"/>
              <a:t> - 84</a:t>
            </a:r>
          </a:p>
        </p:txBody>
      </p:sp>
    </p:spTree>
    <p:extLst>
      <p:ext uri="{BB962C8B-B14F-4D97-AF65-F5344CB8AC3E}">
        <p14:creationId xmlns:p14="http://schemas.microsoft.com/office/powerpoint/2010/main" val="3872450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Rectangle 6">
            <a:extLst>
              <a:ext uri="{FF2B5EF4-FFF2-40B4-BE49-F238E27FC236}">
                <a16:creationId xmlns:a16="http://schemas.microsoft.com/office/drawing/2014/main" id="{EBCFE01A-B28E-AC49-8C3A-460388A7D2AA}"/>
              </a:ext>
            </a:extLst>
          </p:cNvPr>
          <p:cNvSpPr>
            <a:spLocks noGrp="1" noChangeArrowheads="1"/>
          </p:cNvSpPr>
          <p:nvPr>
            <p:ph type="sldNum" sz="quarter" idx="10"/>
          </p:nvPr>
        </p:nvSpPr>
        <p:spPr>
          <a:ln/>
        </p:spPr>
        <p:txBody>
          <a:bodyPr/>
          <a:lstStyle>
            <a:lvl1pPr>
              <a:defRPr/>
            </a:lvl1pPr>
          </a:lstStyle>
          <a:p>
            <a:fld id="{43C7E1A5-0A05-E94B-A369-A2697C79B170}" type="slidenum">
              <a:rPr lang="en-US" altLang="es-ES_tradnl"/>
              <a:pPr/>
              <a:t>‹Nº›</a:t>
            </a:fld>
            <a:r>
              <a:rPr lang="en-US" altLang="es-ES_tradnl" dirty="0"/>
              <a:t> - 84</a:t>
            </a:r>
          </a:p>
        </p:txBody>
      </p:sp>
    </p:spTree>
    <p:extLst>
      <p:ext uri="{BB962C8B-B14F-4D97-AF65-F5344CB8AC3E}">
        <p14:creationId xmlns:p14="http://schemas.microsoft.com/office/powerpoint/2010/main" val="4232788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4CC63B3C-0D59-9944-8D5D-468A2C09FAE5}"/>
              </a:ext>
            </a:extLst>
          </p:cNvPr>
          <p:cNvSpPr>
            <a:spLocks noGrp="1" noChangeArrowheads="1"/>
          </p:cNvSpPr>
          <p:nvPr>
            <p:ph type="sldNum" sz="quarter" idx="10"/>
          </p:nvPr>
        </p:nvSpPr>
        <p:spPr>
          <a:ln/>
        </p:spPr>
        <p:txBody>
          <a:bodyPr/>
          <a:lstStyle>
            <a:lvl1pPr>
              <a:defRPr/>
            </a:lvl1pPr>
          </a:lstStyle>
          <a:p>
            <a:fld id="{AC517132-B52D-6248-8ED2-951AD64AA4AF}" type="slidenum">
              <a:rPr lang="en-US" altLang="es-ES_tradnl"/>
              <a:pPr/>
              <a:t>‹Nº›</a:t>
            </a:fld>
            <a:r>
              <a:rPr lang="en-US" altLang="es-ES_tradnl" dirty="0"/>
              <a:t> - 84</a:t>
            </a:r>
          </a:p>
        </p:txBody>
      </p:sp>
    </p:spTree>
    <p:extLst>
      <p:ext uri="{BB962C8B-B14F-4D97-AF65-F5344CB8AC3E}">
        <p14:creationId xmlns:p14="http://schemas.microsoft.com/office/powerpoint/2010/main" val="2535197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_tradnl"/>
              <a:t>Clic para editar título</a:t>
            </a:r>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Rectangle 6">
            <a:extLst>
              <a:ext uri="{FF2B5EF4-FFF2-40B4-BE49-F238E27FC236}">
                <a16:creationId xmlns:a16="http://schemas.microsoft.com/office/drawing/2014/main" id="{72E3A1EB-88F9-7342-97BA-1E2D370A2882}"/>
              </a:ext>
            </a:extLst>
          </p:cNvPr>
          <p:cNvSpPr>
            <a:spLocks noGrp="1" noChangeArrowheads="1"/>
          </p:cNvSpPr>
          <p:nvPr>
            <p:ph type="sldNum" sz="quarter" idx="10"/>
          </p:nvPr>
        </p:nvSpPr>
        <p:spPr>
          <a:ln/>
        </p:spPr>
        <p:txBody>
          <a:bodyPr/>
          <a:lstStyle>
            <a:lvl1pPr>
              <a:defRPr/>
            </a:lvl1pPr>
          </a:lstStyle>
          <a:p>
            <a:fld id="{4E1B7E40-AECF-134C-AC0E-F4F6348A0F59}" type="slidenum">
              <a:rPr lang="en-US" altLang="es-ES_tradnl"/>
              <a:pPr/>
              <a:t>‹Nº›</a:t>
            </a:fld>
            <a:r>
              <a:rPr lang="en-US" altLang="es-ES_tradnl" dirty="0"/>
              <a:t> - 84</a:t>
            </a:r>
          </a:p>
        </p:txBody>
      </p:sp>
    </p:spTree>
    <p:extLst>
      <p:ext uri="{BB962C8B-B14F-4D97-AF65-F5344CB8AC3E}">
        <p14:creationId xmlns:p14="http://schemas.microsoft.com/office/powerpoint/2010/main" val="2516488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_tradnl"/>
              <a:t>Clic para editar título</a:t>
            </a:r>
          </a:p>
        </p:txBody>
      </p:sp>
      <p:sp>
        <p:nvSpPr>
          <p:cNvPr id="3" name="Marcador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Rectangle 6">
            <a:extLst>
              <a:ext uri="{FF2B5EF4-FFF2-40B4-BE49-F238E27FC236}">
                <a16:creationId xmlns:a16="http://schemas.microsoft.com/office/drawing/2014/main" id="{F04F6D46-AB34-FE4F-A2D5-910D481895B8}"/>
              </a:ext>
            </a:extLst>
          </p:cNvPr>
          <p:cNvSpPr>
            <a:spLocks noGrp="1" noChangeArrowheads="1"/>
          </p:cNvSpPr>
          <p:nvPr>
            <p:ph type="sldNum" sz="quarter" idx="10"/>
          </p:nvPr>
        </p:nvSpPr>
        <p:spPr>
          <a:ln/>
        </p:spPr>
        <p:txBody>
          <a:bodyPr/>
          <a:lstStyle>
            <a:lvl1pPr>
              <a:defRPr/>
            </a:lvl1pPr>
          </a:lstStyle>
          <a:p>
            <a:fld id="{06DFE681-492A-3245-B883-C749C4251801}" type="slidenum">
              <a:rPr lang="en-US" altLang="es-ES_tradnl"/>
              <a:pPr/>
              <a:t>‹Nº›</a:t>
            </a:fld>
            <a:r>
              <a:rPr lang="en-US" altLang="es-ES_tradnl" dirty="0"/>
              <a:t> - 84</a:t>
            </a:r>
          </a:p>
        </p:txBody>
      </p:sp>
    </p:spTree>
    <p:extLst>
      <p:ext uri="{BB962C8B-B14F-4D97-AF65-F5344CB8AC3E}">
        <p14:creationId xmlns:p14="http://schemas.microsoft.com/office/powerpoint/2010/main" val="724255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6B162F1-FC75-814B-AE40-CE4EB110ECE7}"/>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4" tIns="45717" rIns="91434" bIns="45717" numCol="1" anchor="ctr" anchorCtr="0" compatLnSpc="1">
            <a:prstTxWarp prst="textNoShape">
              <a:avLst/>
            </a:prstTxWarp>
          </a:bodyPr>
          <a:lstStyle/>
          <a:p>
            <a:pPr lvl="0"/>
            <a:r>
              <a:rPr lang="en-US" altLang="es-ES_tradnl"/>
              <a:t>Haga clic para modificar el estilo de título del patrón</a:t>
            </a:r>
          </a:p>
        </p:txBody>
      </p:sp>
      <p:sp>
        <p:nvSpPr>
          <p:cNvPr id="1027" name="Rectangle 3">
            <a:extLst>
              <a:ext uri="{FF2B5EF4-FFF2-40B4-BE49-F238E27FC236}">
                <a16:creationId xmlns:a16="http://schemas.microsoft.com/office/drawing/2014/main" id="{F37E5F77-B4F7-CD40-87F8-6354E7F453CB}"/>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4" tIns="45717" rIns="91434" bIns="45717" numCol="1" anchor="t" anchorCtr="0" compatLnSpc="1">
            <a:prstTxWarp prst="textNoShape">
              <a:avLst/>
            </a:prstTxWarp>
          </a:bodyPr>
          <a:lstStyle/>
          <a:p>
            <a:pPr lvl="0"/>
            <a:r>
              <a:rPr lang="en-US" altLang="es-ES_tradnl"/>
              <a:t>Haga clic para modificar el estilo de texto del patrón</a:t>
            </a:r>
          </a:p>
          <a:p>
            <a:pPr lvl="1"/>
            <a:r>
              <a:rPr lang="en-US" altLang="es-ES_tradnl"/>
              <a:t>Segundo nivel</a:t>
            </a:r>
          </a:p>
          <a:p>
            <a:pPr lvl="2"/>
            <a:r>
              <a:rPr lang="en-US" altLang="es-ES_tradnl"/>
              <a:t>Tercer nivel</a:t>
            </a:r>
          </a:p>
          <a:p>
            <a:pPr lvl="3"/>
            <a:r>
              <a:rPr lang="en-US" altLang="es-ES_tradnl"/>
              <a:t>Cuarto nivel</a:t>
            </a:r>
          </a:p>
          <a:p>
            <a:pPr lvl="4"/>
            <a:r>
              <a:rPr lang="en-US" altLang="es-ES_tradnl"/>
              <a:t>Quinto nivel</a:t>
            </a:r>
          </a:p>
        </p:txBody>
      </p:sp>
      <p:sp>
        <p:nvSpPr>
          <p:cNvPr id="1030" name="Rectangle 6">
            <a:extLst>
              <a:ext uri="{FF2B5EF4-FFF2-40B4-BE49-F238E27FC236}">
                <a16:creationId xmlns:a16="http://schemas.microsoft.com/office/drawing/2014/main" id="{55C1341C-B3C1-AB40-BFF5-4CE4C78B60FD}"/>
              </a:ext>
            </a:extLst>
          </p:cNvPr>
          <p:cNvSpPr>
            <a:spLocks noGrp="1" noChangeArrowheads="1"/>
          </p:cNvSpPr>
          <p:nvPr>
            <p:ph type="sldNum" sz="quarter" idx="4"/>
          </p:nvPr>
        </p:nvSpPr>
        <p:spPr bwMode="auto">
          <a:xfrm>
            <a:off x="7092950" y="6453188"/>
            <a:ext cx="1905000"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4" tIns="45717" rIns="91434" bIns="45717" numCol="1" anchor="t" anchorCtr="0" compatLnSpc="1">
            <a:prstTxWarp prst="textNoShape">
              <a:avLst/>
            </a:prstTxWarp>
          </a:bodyPr>
          <a:lstStyle>
            <a:lvl1pPr algn="r">
              <a:defRPr sz="1200"/>
            </a:lvl1pPr>
          </a:lstStyle>
          <a:p>
            <a:fld id="{15C98904-A513-B34F-A463-50D290B8A428}" type="slidenum">
              <a:rPr lang="en-US" altLang="es-ES_tradnl"/>
              <a:pPr/>
              <a:t>‹Nº›</a:t>
            </a:fld>
            <a:r>
              <a:rPr lang="en-US" altLang="es-ES_tradnl" dirty="0"/>
              <a:t> - 84</a:t>
            </a:r>
          </a:p>
        </p:txBody>
      </p:sp>
      <p:sp>
        <p:nvSpPr>
          <p:cNvPr id="1031" name="Rectangle 7">
            <a:extLst>
              <a:ext uri="{FF2B5EF4-FFF2-40B4-BE49-F238E27FC236}">
                <a16:creationId xmlns:a16="http://schemas.microsoft.com/office/drawing/2014/main" id="{220B56EA-FDE5-5F49-A85B-E0A665870CD8}"/>
              </a:ext>
            </a:extLst>
          </p:cNvPr>
          <p:cNvSpPr>
            <a:spLocks noChangeArrowheads="1"/>
          </p:cNvSpPr>
          <p:nvPr/>
        </p:nvSpPr>
        <p:spPr bwMode="auto">
          <a:xfrm>
            <a:off x="250825" y="260350"/>
            <a:ext cx="8642350" cy="61928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0" tIns="180000" rIns="180000"/>
          <a:lstStyle>
            <a:lvl1pPr marL="190500" indent="-190500">
              <a:spcBef>
                <a:spcPct val="20000"/>
              </a:spcBef>
              <a:buChar char="•"/>
              <a:defRPr sz="2800">
                <a:solidFill>
                  <a:schemeClr val="tx1"/>
                </a:solidFill>
                <a:latin typeface="Times New Roman" charset="0"/>
              </a:defRPr>
            </a:lvl1pPr>
            <a:lvl2pPr marL="762000" indent="-381000">
              <a:spcBef>
                <a:spcPct val="20000"/>
              </a:spcBef>
              <a:buChar char="–"/>
              <a:defRPr sz="2400">
                <a:solidFill>
                  <a:schemeClr val="tx1"/>
                </a:solidFill>
                <a:latin typeface="Times New Roman" charset="0"/>
              </a:defRPr>
            </a:lvl2pPr>
            <a:lvl3pPr marL="1143000" indent="-190500">
              <a:spcBef>
                <a:spcPct val="20000"/>
              </a:spcBef>
              <a:buChar char="•"/>
              <a:defRPr sz="2000">
                <a:solidFill>
                  <a:schemeClr val="tx1"/>
                </a:solidFill>
                <a:latin typeface="Times New Roman" charset="0"/>
              </a:defRPr>
            </a:lvl3pPr>
            <a:lvl4pPr marL="1524000" indent="-190500">
              <a:spcBef>
                <a:spcPct val="20000"/>
              </a:spcBef>
              <a:buChar char="–"/>
              <a:defRPr>
                <a:solidFill>
                  <a:schemeClr val="tx1"/>
                </a:solidFill>
                <a:latin typeface="Times New Roman" charset="0"/>
              </a:defRPr>
            </a:lvl4pPr>
            <a:lvl5pPr marL="2228850" indent="-228600">
              <a:spcBef>
                <a:spcPct val="20000"/>
              </a:spcBef>
              <a:buChar char="»"/>
              <a:defRPr>
                <a:solidFill>
                  <a:schemeClr val="tx1"/>
                </a:solidFill>
                <a:latin typeface="Times New Roman" charset="0"/>
              </a:defRPr>
            </a:lvl5pPr>
            <a:lvl6pPr marL="2686050" indent="-228600" eaLnBrk="0" fontAlgn="base" hangingPunct="0">
              <a:spcBef>
                <a:spcPct val="20000"/>
              </a:spcBef>
              <a:spcAft>
                <a:spcPct val="0"/>
              </a:spcAft>
              <a:buChar char="»"/>
              <a:defRPr>
                <a:solidFill>
                  <a:schemeClr val="tx1"/>
                </a:solidFill>
                <a:latin typeface="Times New Roman" charset="0"/>
              </a:defRPr>
            </a:lvl6pPr>
            <a:lvl7pPr marL="3143250" indent="-228600" eaLnBrk="0" fontAlgn="base" hangingPunct="0">
              <a:spcBef>
                <a:spcPct val="20000"/>
              </a:spcBef>
              <a:spcAft>
                <a:spcPct val="0"/>
              </a:spcAft>
              <a:buChar char="»"/>
              <a:defRPr>
                <a:solidFill>
                  <a:schemeClr val="tx1"/>
                </a:solidFill>
                <a:latin typeface="Times New Roman" charset="0"/>
              </a:defRPr>
            </a:lvl7pPr>
            <a:lvl8pPr marL="3600450" indent="-228600" eaLnBrk="0" fontAlgn="base" hangingPunct="0">
              <a:spcBef>
                <a:spcPct val="20000"/>
              </a:spcBef>
              <a:spcAft>
                <a:spcPct val="0"/>
              </a:spcAft>
              <a:buChar char="»"/>
              <a:defRPr>
                <a:solidFill>
                  <a:schemeClr val="tx1"/>
                </a:solidFill>
                <a:latin typeface="Times New Roman" charset="0"/>
              </a:defRPr>
            </a:lvl8pPr>
            <a:lvl9pPr marL="4057650" indent="-228600" eaLnBrk="0" fontAlgn="base" hangingPunct="0">
              <a:spcBef>
                <a:spcPct val="20000"/>
              </a:spcBef>
              <a:spcAft>
                <a:spcPct val="0"/>
              </a:spcAft>
              <a:buChar char="»"/>
              <a:defRPr>
                <a:solidFill>
                  <a:schemeClr val="tx1"/>
                </a:solidFill>
                <a:latin typeface="Times New Roman" charset="0"/>
              </a:defRPr>
            </a:lvl9pPr>
          </a:lstStyle>
          <a:p>
            <a:pPr algn="ctr">
              <a:spcAft>
                <a:spcPts val="400"/>
              </a:spcAft>
              <a:buFontTx/>
              <a:buNone/>
              <a:defRPr/>
            </a:pPr>
            <a:endParaRPr lang="es-ES_tradnl" altLang="es-ES_tradnl" sz="1800" b="1">
              <a:solidFill>
                <a:srgbClr val="FF3300"/>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slideLayout" Target="../slideLayouts/slideLayout12.xml"/><Relationship Id="rId7" Type="http://schemas.openxmlformats.org/officeDocument/2006/relationships/image" Target="../media/image7.emf"/><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jpeg"/><Relationship Id="rId10" Type="http://schemas.openxmlformats.org/officeDocument/2006/relationships/image" Target="../media/image10.wmf"/><Relationship Id="rId4" Type="http://schemas.openxmlformats.org/officeDocument/2006/relationships/notesSlide" Target="../notesSlides/notesSlide10.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25.xml"/><Relationship Id="rId7" Type="http://schemas.openxmlformats.org/officeDocument/2006/relationships/image" Target="../media/image39.pn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jpe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2.xml"/><Relationship Id="rId7" Type="http://schemas.openxmlformats.org/officeDocument/2006/relationships/image" Target="../media/image45.wmf"/><Relationship Id="rId2" Type="http://schemas.openxmlformats.org/officeDocument/2006/relationships/tags" Target="../tags/tag10.xml"/><Relationship Id="rId1" Type="http://schemas.openxmlformats.org/officeDocument/2006/relationships/vmlDrawing" Target="../drawings/vmlDrawing3.vml"/><Relationship Id="rId6" Type="http://schemas.openxmlformats.org/officeDocument/2006/relationships/image" Target="../media/image44.emf"/><Relationship Id="rId5" Type="http://schemas.openxmlformats.org/officeDocument/2006/relationships/oleObject" Target="../embeddings/oleObject4.bin"/><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3.xml"/><Relationship Id="rId7"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hyperlink" Target="kismet-and-rich.mov" TargetMode="External"/><Relationship Id="rId5" Type="http://schemas.openxmlformats.org/officeDocument/2006/relationships/image" Target="../media/image4.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13.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10.bin"/><Relationship Id="rId3" Type="http://schemas.openxmlformats.org/officeDocument/2006/relationships/slideLayout" Target="../slideLayouts/slideLayout12.xml"/><Relationship Id="rId7" Type="http://schemas.openxmlformats.org/officeDocument/2006/relationships/image" Target="../media/image46.emf"/><Relationship Id="rId12" Type="http://schemas.openxmlformats.org/officeDocument/2006/relationships/oleObject" Target="../embeddings/oleObject9.bin"/><Relationship Id="rId2" Type="http://schemas.openxmlformats.org/officeDocument/2006/relationships/tags" Target="../tags/tag14.xml"/><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oleObject" Target="../embeddings/oleObject8.bin"/><Relationship Id="rId5" Type="http://schemas.openxmlformats.org/officeDocument/2006/relationships/image" Target="../media/image2.jpeg"/><Relationship Id="rId15" Type="http://schemas.openxmlformats.org/officeDocument/2006/relationships/image" Target="../media/image48.emf"/><Relationship Id="rId10" Type="http://schemas.openxmlformats.org/officeDocument/2006/relationships/oleObject" Target="../embeddings/oleObject7.bin"/><Relationship Id="rId4" Type="http://schemas.openxmlformats.org/officeDocument/2006/relationships/notesSlide" Target="../notesSlides/notesSlide31.xml"/><Relationship Id="rId9" Type="http://schemas.openxmlformats.org/officeDocument/2006/relationships/image" Target="../media/image47.emf"/><Relationship Id="rId14" Type="http://schemas.openxmlformats.org/officeDocument/2006/relationships/oleObject" Target="../embeddings/oleObject11.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tags" Target="../tags/tag15.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xml"/><Relationship Id="rId1" Type="http://schemas.openxmlformats.org/officeDocument/2006/relationships/tags" Target="../tags/tag16.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8" Type="http://schemas.openxmlformats.org/officeDocument/2006/relationships/image" Target="../media/image50.emf"/><Relationship Id="rId13" Type="http://schemas.openxmlformats.org/officeDocument/2006/relationships/oleObject" Target="../embeddings/oleObject16.bin"/><Relationship Id="rId18" Type="http://schemas.openxmlformats.org/officeDocument/2006/relationships/image" Target="../media/image55.emf"/><Relationship Id="rId3" Type="http://schemas.openxmlformats.org/officeDocument/2006/relationships/notesSlide" Target="../notesSlides/notesSlide34.xml"/><Relationship Id="rId7" Type="http://schemas.openxmlformats.org/officeDocument/2006/relationships/oleObject" Target="../embeddings/oleObject13.bin"/><Relationship Id="rId12" Type="http://schemas.openxmlformats.org/officeDocument/2006/relationships/image" Target="../media/image52.emf"/><Relationship Id="rId17" Type="http://schemas.openxmlformats.org/officeDocument/2006/relationships/oleObject" Target="../embeddings/oleObject18.bin"/><Relationship Id="rId2" Type="http://schemas.openxmlformats.org/officeDocument/2006/relationships/slideLayout" Target="../slideLayouts/slideLayout12.xml"/><Relationship Id="rId16" Type="http://schemas.openxmlformats.org/officeDocument/2006/relationships/image" Target="../media/image54.emf"/><Relationship Id="rId20" Type="http://schemas.openxmlformats.org/officeDocument/2006/relationships/image" Target="../media/image56.emf"/><Relationship Id="rId1" Type="http://schemas.openxmlformats.org/officeDocument/2006/relationships/vmlDrawing" Target="../drawings/vmlDrawing5.vml"/><Relationship Id="rId6" Type="http://schemas.openxmlformats.org/officeDocument/2006/relationships/image" Target="../media/image49.emf"/><Relationship Id="rId11" Type="http://schemas.openxmlformats.org/officeDocument/2006/relationships/oleObject" Target="../embeddings/oleObject15.bin"/><Relationship Id="rId5" Type="http://schemas.openxmlformats.org/officeDocument/2006/relationships/oleObject" Target="../embeddings/oleObject12.bin"/><Relationship Id="rId15" Type="http://schemas.openxmlformats.org/officeDocument/2006/relationships/oleObject" Target="../embeddings/oleObject17.bin"/><Relationship Id="rId10" Type="http://schemas.openxmlformats.org/officeDocument/2006/relationships/image" Target="../media/image51.emf"/><Relationship Id="rId19" Type="http://schemas.openxmlformats.org/officeDocument/2006/relationships/oleObject" Target="../embeddings/oleObject19.bin"/><Relationship Id="rId4" Type="http://schemas.openxmlformats.org/officeDocument/2006/relationships/image" Target="../media/image2.jpeg"/><Relationship Id="rId9" Type="http://schemas.openxmlformats.org/officeDocument/2006/relationships/oleObject" Target="../embeddings/oleObject14.bin"/><Relationship Id="rId14" Type="http://schemas.openxmlformats.org/officeDocument/2006/relationships/image" Target="../media/image53.emf"/></Relationships>
</file>

<file path=ppt/slides/_rels/slide3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notesSlide" Target="../notesSlides/notesSlide35.xml"/><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image" Target="../media/image58.jpe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2.jpeg"/><Relationship Id="rId9"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tags" Target="../tags/tag18.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xml"/><Relationship Id="rId1" Type="http://schemas.openxmlformats.org/officeDocument/2006/relationships/tags" Target="../tags/tag1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tags" Target="../tags/tag20.xml"/><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xml"/><Relationship Id="rId1" Type="http://schemas.openxmlformats.org/officeDocument/2006/relationships/tags" Target="../tags/tag21.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xml"/><Relationship Id="rId1" Type="http://schemas.openxmlformats.org/officeDocument/2006/relationships/tags" Target="../tags/tag2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tags" Target="../tags/tag23.xml"/><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2.xml"/><Relationship Id="rId1" Type="http://schemas.openxmlformats.org/officeDocument/2006/relationships/tags" Target="../tags/tag24.xml"/><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notesSlide" Target="../notesSlides/notesSlide45.xml"/><Relationship Id="rId7" Type="http://schemas.openxmlformats.org/officeDocument/2006/relationships/image" Target="../media/image69.png"/><Relationship Id="rId2" Type="http://schemas.openxmlformats.org/officeDocument/2006/relationships/slideLayout" Target="../slideLayouts/slideLayout12.xml"/><Relationship Id="rId1" Type="http://schemas.openxmlformats.org/officeDocument/2006/relationships/tags" Target="../tags/tag25.xml"/><Relationship Id="rId6" Type="http://schemas.openxmlformats.org/officeDocument/2006/relationships/image" Target="../media/image68.png"/><Relationship Id="rId11" Type="http://schemas.openxmlformats.org/officeDocument/2006/relationships/image" Target="../media/image72.jpeg"/><Relationship Id="rId5" Type="http://schemas.openxmlformats.org/officeDocument/2006/relationships/image" Target="../media/image67.png"/><Relationship Id="rId10" Type="http://schemas.openxmlformats.org/officeDocument/2006/relationships/hyperlink" Target="http://www.philips-sp.de/imagelo/FS2m300_Germ.zip" TargetMode="External"/><Relationship Id="rId4" Type="http://schemas.openxmlformats.org/officeDocument/2006/relationships/image" Target="../media/image2.jpeg"/><Relationship Id="rId9" Type="http://schemas.openxmlformats.org/officeDocument/2006/relationships/image" Target="../media/image71.jpeg"/></Relationships>
</file>

<file path=ppt/slides/_rels/slide46.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notesSlide" Target="../notesSlides/notesSlide46.xml"/><Relationship Id="rId7" Type="http://schemas.openxmlformats.org/officeDocument/2006/relationships/image" Target="../media/image75.jpeg"/><Relationship Id="rId2" Type="http://schemas.openxmlformats.org/officeDocument/2006/relationships/slideLayout" Target="../slideLayouts/slideLayout12.xml"/><Relationship Id="rId1" Type="http://schemas.openxmlformats.org/officeDocument/2006/relationships/tags" Target="../tags/tag26.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2.xml"/><Relationship Id="rId1" Type="http://schemas.openxmlformats.org/officeDocument/2006/relationships/tags" Target="../tags/tag27.xml"/><Relationship Id="rId5" Type="http://schemas.openxmlformats.org/officeDocument/2006/relationships/image" Target="../media/image69.png"/><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jpeg"/><Relationship Id="rId7"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69.png"/><Relationship Id="rId9" Type="http://schemas.openxmlformats.org/officeDocument/2006/relationships/image" Target="../media/image81.png"/></Relationships>
</file>

<file path=ppt/slides/_rels/slide4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49.xml"/><Relationship Id="rId7" Type="http://schemas.openxmlformats.org/officeDocument/2006/relationships/image" Target="../media/image85.png"/><Relationship Id="rId2" Type="http://schemas.openxmlformats.org/officeDocument/2006/relationships/slideLayout" Target="../slideLayouts/slideLayout12.xml"/><Relationship Id="rId1" Type="http://schemas.openxmlformats.org/officeDocument/2006/relationships/tags" Target="../tags/tag28.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2.jpeg"/><Relationship Id="rId9"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tags" Target="../tags/tag29.xml"/><Relationship Id="rId6" Type="http://schemas.openxmlformats.org/officeDocument/2006/relationships/image" Target="../media/image90.tiff"/><Relationship Id="rId5" Type="http://schemas.openxmlformats.org/officeDocument/2006/relationships/image" Target="../media/image89.png"/><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2.xml"/><Relationship Id="rId1" Type="http://schemas.openxmlformats.org/officeDocument/2006/relationships/tags" Target="../tags/tag30.xml"/><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jpeg"/><Relationship Id="rId3" Type="http://schemas.openxmlformats.org/officeDocument/2006/relationships/notesSlide" Target="../notesSlides/notesSlide52.xml"/><Relationship Id="rId7" Type="http://schemas.openxmlformats.org/officeDocument/2006/relationships/image" Target="../media/image93.png"/><Relationship Id="rId12" Type="http://schemas.openxmlformats.org/officeDocument/2006/relationships/image" Target="../media/image98.jpeg"/><Relationship Id="rId2" Type="http://schemas.openxmlformats.org/officeDocument/2006/relationships/slideLayout" Target="../slideLayouts/slideLayout12.xml"/><Relationship Id="rId1" Type="http://schemas.openxmlformats.org/officeDocument/2006/relationships/tags" Target="../tags/tag3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png"/><Relationship Id="rId4" Type="http://schemas.openxmlformats.org/officeDocument/2006/relationships/image" Target="../media/image2.jpeg"/><Relationship Id="rId9" Type="http://schemas.openxmlformats.org/officeDocument/2006/relationships/image" Target="../media/image95.png"/><Relationship Id="rId1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02.emf"/><Relationship Id="rId2" Type="http://schemas.openxmlformats.org/officeDocument/2006/relationships/tags" Target="../tags/tag32.xml"/><Relationship Id="rId1" Type="http://schemas.openxmlformats.org/officeDocument/2006/relationships/vmlDrawing" Target="../drawings/vmlDrawing6.vml"/><Relationship Id="rId6" Type="http://schemas.openxmlformats.org/officeDocument/2006/relationships/oleObject" Target="../embeddings/oleObject20.bin"/><Relationship Id="rId5" Type="http://schemas.openxmlformats.org/officeDocument/2006/relationships/image" Target="../media/image2.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2.xml"/><Relationship Id="rId1" Type="http://schemas.openxmlformats.org/officeDocument/2006/relationships/tags" Target="../tags/tag33.xml"/><Relationship Id="rId5" Type="http://schemas.openxmlformats.org/officeDocument/2006/relationships/image" Target="../media/image69.png"/><Relationship Id="rId4" Type="http://schemas.openxmlformats.org/officeDocument/2006/relationships/image" Target="../media/image2.jpeg"/></Relationships>
</file>

<file path=ppt/slides/_rels/slide5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notesSlide" Target="../notesSlides/notesSlide55.xml"/><Relationship Id="rId7" Type="http://schemas.openxmlformats.org/officeDocument/2006/relationships/image" Target="../media/image104.png"/><Relationship Id="rId2" Type="http://schemas.openxmlformats.org/officeDocument/2006/relationships/slideLayout" Target="../slideLayouts/slideLayout12.xml"/><Relationship Id="rId1" Type="http://schemas.openxmlformats.org/officeDocument/2006/relationships/tags" Target="../tags/tag34.xml"/><Relationship Id="rId6" Type="http://schemas.openxmlformats.org/officeDocument/2006/relationships/image" Target="../media/image103.png"/><Relationship Id="rId5" Type="http://schemas.openxmlformats.org/officeDocument/2006/relationships/image" Target="../media/image69.png"/><Relationship Id="rId10" Type="http://schemas.openxmlformats.org/officeDocument/2006/relationships/image" Target="../media/image107.png"/><Relationship Id="rId4" Type="http://schemas.openxmlformats.org/officeDocument/2006/relationships/image" Target="../media/image2.jpeg"/><Relationship Id="rId9" Type="http://schemas.openxmlformats.org/officeDocument/2006/relationships/image" Target="../media/image10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2.xml"/><Relationship Id="rId1" Type="http://schemas.openxmlformats.org/officeDocument/2006/relationships/tags" Target="../tags/tag35.xml"/><Relationship Id="rId6" Type="http://schemas.openxmlformats.org/officeDocument/2006/relationships/image" Target="../media/image109.png"/><Relationship Id="rId5" Type="http://schemas.openxmlformats.org/officeDocument/2006/relationships/image" Target="../media/image108.wmf"/><Relationship Id="rId4" Type="http://schemas.openxmlformats.org/officeDocument/2006/relationships/image" Target="../media/image2.jpeg"/></Relationships>
</file>

<file path=ppt/slides/_rels/slide5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notesSlide" Target="../notesSlides/notesSlide57.xml"/><Relationship Id="rId7" Type="http://schemas.openxmlformats.org/officeDocument/2006/relationships/image" Target="../media/image112.png"/><Relationship Id="rId2" Type="http://schemas.openxmlformats.org/officeDocument/2006/relationships/slideLayout" Target="../slideLayouts/slideLayout12.xml"/><Relationship Id="rId1" Type="http://schemas.openxmlformats.org/officeDocument/2006/relationships/tags" Target="../tags/tag36.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2.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2.xml"/><Relationship Id="rId1" Type="http://schemas.openxmlformats.org/officeDocument/2006/relationships/tags" Target="../tags/tag3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2.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2.xml"/><Relationship Id="rId1" Type="http://schemas.openxmlformats.org/officeDocument/2006/relationships/tags" Target="../tags/tag38.xml"/><Relationship Id="rId6" Type="http://schemas.openxmlformats.org/officeDocument/2006/relationships/image" Target="../media/image117.tiff"/><Relationship Id="rId5" Type="http://schemas.openxmlformats.org/officeDocument/2006/relationships/image" Target="../media/image116.tiff"/><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2.xml"/><Relationship Id="rId1" Type="http://schemas.openxmlformats.org/officeDocument/2006/relationships/tags" Target="../tags/tag39.xml"/><Relationship Id="rId4" Type="http://schemas.openxmlformats.org/officeDocument/2006/relationships/image" Target="../media/image2.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2.xml"/><Relationship Id="rId1" Type="http://schemas.openxmlformats.org/officeDocument/2006/relationships/tags" Target="../tags/tag40.xml"/><Relationship Id="rId4" Type="http://schemas.openxmlformats.org/officeDocument/2006/relationships/image" Target="../media/image2.jpeg"/></Relationships>
</file>

<file path=ppt/slides/_rels/slide62.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notesSlide" Target="../notesSlides/notesSlide62.xml"/><Relationship Id="rId7" Type="http://schemas.openxmlformats.org/officeDocument/2006/relationships/image" Target="../media/image120.jpeg"/><Relationship Id="rId2" Type="http://schemas.openxmlformats.org/officeDocument/2006/relationships/slideLayout" Target="../slideLayouts/slideLayout12.xml"/><Relationship Id="rId1" Type="http://schemas.openxmlformats.org/officeDocument/2006/relationships/tags" Target="../tags/tag41.xml"/><Relationship Id="rId6" Type="http://schemas.openxmlformats.org/officeDocument/2006/relationships/image" Target="../media/image119.jpeg"/><Relationship Id="rId11" Type="http://schemas.openxmlformats.org/officeDocument/2006/relationships/image" Target="../media/image123.jpeg"/><Relationship Id="rId5" Type="http://schemas.openxmlformats.org/officeDocument/2006/relationships/image" Target="../media/image118.jpeg"/><Relationship Id="rId10" Type="http://schemas.openxmlformats.org/officeDocument/2006/relationships/image" Target="../media/image122.jpeg"/><Relationship Id="rId4" Type="http://schemas.openxmlformats.org/officeDocument/2006/relationships/image" Target="../media/image2.jpeg"/><Relationship Id="rId9" Type="http://schemas.openxmlformats.org/officeDocument/2006/relationships/hyperlink" Target="http://www.dimastr.com/babelfish/" TargetMode="Externa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4.png"/><Relationship Id="rId2" Type="http://schemas.openxmlformats.org/officeDocument/2006/relationships/tags" Target="../tags/tag42.xml"/><Relationship Id="rId1" Type="http://schemas.openxmlformats.org/officeDocument/2006/relationships/vmlDrawing" Target="../drawings/vmlDrawing7.vml"/><Relationship Id="rId6" Type="http://schemas.openxmlformats.org/officeDocument/2006/relationships/oleObject" Target="../embeddings/oleObject21.bin"/><Relationship Id="rId5" Type="http://schemas.openxmlformats.org/officeDocument/2006/relationships/image" Target="../media/image2.jpe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7.png"/><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2.jpeg"/><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5.png"/><Relationship Id="rId10" Type="http://schemas.openxmlformats.org/officeDocument/2006/relationships/image" Target="../media/image131.png"/><Relationship Id="rId4" Type="http://schemas.openxmlformats.org/officeDocument/2006/relationships/image" Target="../media/image69.png"/><Relationship Id="rId9" Type="http://schemas.openxmlformats.org/officeDocument/2006/relationships/image" Target="../media/image130.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2.xml"/><Relationship Id="rId1" Type="http://schemas.openxmlformats.org/officeDocument/2006/relationships/tags" Target="../tags/tag43.xml"/><Relationship Id="rId4" Type="http://schemas.openxmlformats.org/officeDocument/2006/relationships/image" Target="../media/image2.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2.xml"/><Relationship Id="rId1" Type="http://schemas.openxmlformats.org/officeDocument/2006/relationships/tags" Target="../tags/tag44.xml"/><Relationship Id="rId6" Type="http://schemas.openxmlformats.org/officeDocument/2006/relationships/image" Target="../media/image134.png"/><Relationship Id="rId5" Type="http://schemas.openxmlformats.org/officeDocument/2006/relationships/image" Target="../media/image69.png"/><Relationship Id="rId4" Type="http://schemas.openxmlformats.org/officeDocument/2006/relationships/image" Target="../media/image2.jpe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117.tiff"/></Relationships>
</file>

<file path=ppt/slides/_rels/slide69.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hyperlink" Target="http://www.trados.com/" TargetMode="External"/><Relationship Id="rId18" Type="http://schemas.openxmlformats.org/officeDocument/2006/relationships/image" Target="../media/image143.png"/><Relationship Id="rId3" Type="http://schemas.openxmlformats.org/officeDocument/2006/relationships/image" Target="../media/image2.jpeg"/><Relationship Id="rId7" Type="http://schemas.openxmlformats.org/officeDocument/2006/relationships/hyperlink" Target="http://www.passolo.com/" TargetMode="External"/><Relationship Id="rId12" Type="http://schemas.openxmlformats.org/officeDocument/2006/relationships/image" Target="../media/image139.jpeg"/><Relationship Id="rId17" Type="http://schemas.openxmlformats.org/officeDocument/2006/relationships/image" Target="../media/image142.png"/><Relationship Id="rId2" Type="http://schemas.openxmlformats.org/officeDocument/2006/relationships/notesSlide" Target="../notesSlides/notesSlide69.xml"/><Relationship Id="rId16" Type="http://schemas.openxmlformats.org/officeDocument/2006/relationships/image" Target="../media/image141.png"/><Relationship Id="rId20" Type="http://schemas.openxmlformats.org/officeDocument/2006/relationships/image" Target="../media/image116.tiff"/><Relationship Id="rId1" Type="http://schemas.openxmlformats.org/officeDocument/2006/relationships/slideLayout" Target="../slideLayouts/slideLayout12.xml"/><Relationship Id="rId6" Type="http://schemas.openxmlformats.org/officeDocument/2006/relationships/image" Target="../media/image136.jpeg"/><Relationship Id="rId11" Type="http://schemas.openxmlformats.org/officeDocument/2006/relationships/hyperlink" Target="http://www.sdlintl.com/" TargetMode="External"/><Relationship Id="rId5" Type="http://schemas.openxmlformats.org/officeDocument/2006/relationships/hyperlink" Target="http://www.webbudget.com/" TargetMode="External"/><Relationship Id="rId15" Type="http://schemas.openxmlformats.org/officeDocument/2006/relationships/hyperlink" Target="http://www.atril.com/" TargetMode="External"/><Relationship Id="rId10" Type="http://schemas.openxmlformats.org/officeDocument/2006/relationships/image" Target="../media/image138.jpeg"/><Relationship Id="rId19" Type="http://schemas.openxmlformats.org/officeDocument/2006/relationships/image" Target="../media/image144.png"/><Relationship Id="rId4" Type="http://schemas.openxmlformats.org/officeDocument/2006/relationships/image" Target="../media/image135.png"/><Relationship Id="rId9" Type="http://schemas.openxmlformats.org/officeDocument/2006/relationships/hyperlink" Target="http://www.champollion.net/" TargetMode="External"/><Relationship Id="rId14" Type="http://schemas.openxmlformats.org/officeDocument/2006/relationships/image" Target="../media/image14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2.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2.xml"/><Relationship Id="rId1" Type="http://schemas.openxmlformats.org/officeDocument/2006/relationships/tags" Target="../tags/tag45.xml"/><Relationship Id="rId4" Type="http://schemas.openxmlformats.org/officeDocument/2006/relationships/image" Target="../media/image2.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2.xml"/><Relationship Id="rId1" Type="http://schemas.openxmlformats.org/officeDocument/2006/relationships/tags" Target="../tags/tag46.xml"/><Relationship Id="rId5" Type="http://schemas.openxmlformats.org/officeDocument/2006/relationships/image" Target="../media/image145.png"/><Relationship Id="rId4" Type="http://schemas.openxmlformats.org/officeDocument/2006/relationships/image" Target="../media/image2.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2.xml"/><Relationship Id="rId1" Type="http://schemas.openxmlformats.org/officeDocument/2006/relationships/tags" Target="../tags/tag47.xml"/><Relationship Id="rId5" Type="http://schemas.openxmlformats.org/officeDocument/2006/relationships/image" Target="../media/image146.png"/><Relationship Id="rId4" Type="http://schemas.openxmlformats.org/officeDocument/2006/relationships/image" Target="../media/image2.jpeg"/></Relationships>
</file>

<file path=ppt/slides/_rels/slide73.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notesSlide" Target="../notesSlides/notesSlide73.xml"/><Relationship Id="rId7" Type="http://schemas.openxmlformats.org/officeDocument/2006/relationships/image" Target="../media/image149.png"/><Relationship Id="rId2" Type="http://schemas.openxmlformats.org/officeDocument/2006/relationships/slideLayout" Target="../slideLayouts/slideLayout12.xml"/><Relationship Id="rId1" Type="http://schemas.openxmlformats.org/officeDocument/2006/relationships/tags" Target="../tags/tag48.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2.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2.xml"/><Relationship Id="rId1" Type="http://schemas.openxmlformats.org/officeDocument/2006/relationships/tags" Target="../tags/tag49.xml"/><Relationship Id="rId5" Type="http://schemas.openxmlformats.org/officeDocument/2006/relationships/image" Target="../media/image151.png"/><Relationship Id="rId4" Type="http://schemas.openxmlformats.org/officeDocument/2006/relationships/image" Target="../media/image2.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2.xml"/><Relationship Id="rId1" Type="http://schemas.openxmlformats.org/officeDocument/2006/relationships/tags" Target="../tags/tag50.xml"/><Relationship Id="rId5" Type="http://schemas.openxmlformats.org/officeDocument/2006/relationships/image" Target="../media/image152.png"/><Relationship Id="rId4" Type="http://schemas.openxmlformats.org/officeDocument/2006/relationships/image" Target="../media/image2.jpeg"/></Relationships>
</file>

<file path=ppt/slides/_rels/slide76.xml.rels><?xml version="1.0" encoding="UTF-8" standalone="yes"?>
<Relationships xmlns="http://schemas.openxmlformats.org/package/2006/relationships"><Relationship Id="rId8" Type="http://schemas.openxmlformats.org/officeDocument/2006/relationships/image" Target="../media/image156.jpeg"/><Relationship Id="rId13" Type="http://schemas.openxmlformats.org/officeDocument/2006/relationships/image" Target="../media/image160.png"/><Relationship Id="rId3" Type="http://schemas.openxmlformats.org/officeDocument/2006/relationships/notesSlide" Target="../notesSlides/notesSlide76.xml"/><Relationship Id="rId7" Type="http://schemas.openxmlformats.org/officeDocument/2006/relationships/image" Target="../media/image155.jpeg"/><Relationship Id="rId12" Type="http://schemas.openxmlformats.org/officeDocument/2006/relationships/hyperlink" Target="http://www.xunta.es/conselle/ceoug/corrixe/#CO2" TargetMode="External"/><Relationship Id="rId2" Type="http://schemas.openxmlformats.org/officeDocument/2006/relationships/slideLayout" Target="../slideLayouts/slideLayout12.xml"/><Relationship Id="rId1" Type="http://schemas.openxmlformats.org/officeDocument/2006/relationships/tags" Target="../tags/tag51.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jpeg"/><Relationship Id="rId10" Type="http://schemas.openxmlformats.org/officeDocument/2006/relationships/image" Target="../media/image158.jpeg"/><Relationship Id="rId4" Type="http://schemas.openxmlformats.org/officeDocument/2006/relationships/image" Target="../media/image2.jpeg"/><Relationship Id="rId9" Type="http://schemas.openxmlformats.org/officeDocument/2006/relationships/image" Target="../media/image157.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2.xml"/><Relationship Id="rId1" Type="http://schemas.openxmlformats.org/officeDocument/2006/relationships/tags" Target="../tags/tag52.xml"/><Relationship Id="rId4" Type="http://schemas.openxmlformats.org/officeDocument/2006/relationships/image" Target="../media/image2.jpeg"/></Relationships>
</file>

<file path=ppt/slides/_rels/slide78.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notesSlide" Target="../notesSlides/notesSlide78.xml"/><Relationship Id="rId7" Type="http://schemas.openxmlformats.org/officeDocument/2006/relationships/image" Target="../media/image162.jpeg"/><Relationship Id="rId2" Type="http://schemas.openxmlformats.org/officeDocument/2006/relationships/slideLayout" Target="../slideLayouts/slideLayout12.xml"/><Relationship Id="rId1" Type="http://schemas.openxmlformats.org/officeDocument/2006/relationships/tags" Target="../tags/tag53.xml"/><Relationship Id="rId6" Type="http://schemas.openxmlformats.org/officeDocument/2006/relationships/image" Target="../media/image161.jpeg"/><Relationship Id="rId5" Type="http://schemas.openxmlformats.org/officeDocument/2006/relationships/image" Target="../media/image64.png"/><Relationship Id="rId4" Type="http://schemas.openxmlformats.org/officeDocument/2006/relationships/image" Target="../media/image2.jpeg"/></Relationships>
</file>

<file path=ppt/slides/_rels/slide79.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notesSlide" Target="../notesSlides/notesSlide79.xml"/><Relationship Id="rId7" Type="http://schemas.openxmlformats.org/officeDocument/2006/relationships/hyperlink" Target="http://www.tug.org/" TargetMode="External"/><Relationship Id="rId2" Type="http://schemas.openxmlformats.org/officeDocument/2006/relationships/slideLayout" Target="../slideLayouts/slideLayout12.xml"/><Relationship Id="rId1" Type="http://schemas.openxmlformats.org/officeDocument/2006/relationships/tags" Target="../tags/tag54.xml"/><Relationship Id="rId6" Type="http://schemas.openxmlformats.org/officeDocument/2006/relationships/image" Target="../media/image165.png"/><Relationship Id="rId5" Type="http://schemas.openxmlformats.org/officeDocument/2006/relationships/image" Target="../media/image164.jpeg"/><Relationship Id="rId10" Type="http://schemas.openxmlformats.org/officeDocument/2006/relationships/image" Target="../media/image168.png"/><Relationship Id="rId4" Type="http://schemas.openxmlformats.org/officeDocument/2006/relationships/image" Target="../media/image2.jpeg"/><Relationship Id="rId9" Type="http://schemas.openxmlformats.org/officeDocument/2006/relationships/image" Target="../media/image167.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image" Target="../media/image2.jpeg"/><Relationship Id="rId2" Type="http://schemas.openxmlformats.org/officeDocument/2006/relationships/tags" Target="../tags/tag5.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2.xml"/><Relationship Id="rId1" Type="http://schemas.openxmlformats.org/officeDocument/2006/relationships/tags" Target="../tags/tag55.xml"/><Relationship Id="rId4" Type="http://schemas.openxmlformats.org/officeDocument/2006/relationships/image" Target="../media/image2.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2.xml"/><Relationship Id="rId1" Type="http://schemas.openxmlformats.org/officeDocument/2006/relationships/tags" Target="../tags/tag56.xml"/><Relationship Id="rId4" Type="http://schemas.openxmlformats.org/officeDocument/2006/relationships/image" Target="../media/image2.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2.xml"/><Relationship Id="rId1" Type="http://schemas.openxmlformats.org/officeDocument/2006/relationships/tags" Target="../tags/tag5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2.jpeg"/></Relationships>
</file>

<file path=ppt/slides/_rels/slide83.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notesSlide" Target="../notesSlides/notesSlide83.xml"/><Relationship Id="rId7" Type="http://schemas.openxmlformats.org/officeDocument/2006/relationships/image" Target="../media/image170.jpeg"/><Relationship Id="rId2" Type="http://schemas.openxmlformats.org/officeDocument/2006/relationships/slideLayout" Target="../slideLayouts/slideLayout12.xml"/><Relationship Id="rId1" Type="http://schemas.openxmlformats.org/officeDocument/2006/relationships/tags" Target="../tags/tag58.xml"/><Relationship Id="rId6" Type="http://schemas.openxmlformats.org/officeDocument/2006/relationships/image" Target="../media/image169.jpeg"/><Relationship Id="rId5" Type="http://schemas.openxmlformats.org/officeDocument/2006/relationships/image" Target="../media/image69.png"/><Relationship Id="rId4" Type="http://schemas.openxmlformats.org/officeDocument/2006/relationships/image" Target="../media/image2.jpeg"/></Relationships>
</file>

<file path=ppt/slides/_rels/slide84.xml.rels><?xml version="1.0" encoding="UTF-8" standalone="yes"?>
<Relationships xmlns="http://schemas.openxmlformats.org/package/2006/relationships"><Relationship Id="rId8" Type="http://schemas.openxmlformats.org/officeDocument/2006/relationships/image" Target="../media/image174.jpeg"/><Relationship Id="rId13" Type="http://schemas.openxmlformats.org/officeDocument/2006/relationships/image" Target="../media/image178.jpeg"/><Relationship Id="rId3" Type="http://schemas.openxmlformats.org/officeDocument/2006/relationships/notesSlide" Target="../notesSlides/notesSlide84.xml"/><Relationship Id="rId7" Type="http://schemas.openxmlformats.org/officeDocument/2006/relationships/hyperlink" Target="http://www.musicinstruments.it/microfoni/images/microfono%20akg%20d112_jpg.jpg" TargetMode="External"/><Relationship Id="rId12" Type="http://schemas.openxmlformats.org/officeDocument/2006/relationships/hyperlink" Target="http://www.ordenadorpc.com/product_info.php/cPath/54/products_id/181?osCsid=f59a10112be17fa38bb790cca549b7ec" TargetMode="External"/><Relationship Id="rId2" Type="http://schemas.openxmlformats.org/officeDocument/2006/relationships/slideLayout" Target="../slideLayouts/slideLayout12.xml"/><Relationship Id="rId16" Type="http://schemas.openxmlformats.org/officeDocument/2006/relationships/image" Target="../media/image181.png"/><Relationship Id="rId1" Type="http://schemas.openxmlformats.org/officeDocument/2006/relationships/tags" Target="../tags/tag59.xml"/><Relationship Id="rId6" Type="http://schemas.openxmlformats.org/officeDocument/2006/relationships/image" Target="../media/image173.png"/><Relationship Id="rId11" Type="http://schemas.openxmlformats.org/officeDocument/2006/relationships/image" Target="../media/image177.jpeg"/><Relationship Id="rId5" Type="http://schemas.openxmlformats.org/officeDocument/2006/relationships/image" Target="../media/image172.png"/><Relationship Id="rId15" Type="http://schemas.openxmlformats.org/officeDocument/2006/relationships/image" Target="../media/image180.png"/><Relationship Id="rId10" Type="http://schemas.openxmlformats.org/officeDocument/2006/relationships/image" Target="../media/image176.png"/><Relationship Id="rId4" Type="http://schemas.openxmlformats.org/officeDocument/2006/relationships/image" Target="../media/image2.jpeg"/><Relationship Id="rId9" Type="http://schemas.openxmlformats.org/officeDocument/2006/relationships/image" Target="../media/image175.jpeg"/><Relationship Id="rId14" Type="http://schemas.openxmlformats.org/officeDocument/2006/relationships/image" Target="../media/image17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6.xml"/><Relationship Id="rId5" Type="http://schemas.openxmlformats.org/officeDocument/2006/relationships/image" Target="../media/image9.wmf"/><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4">
            <a:extLst>
              <a:ext uri="{FF2B5EF4-FFF2-40B4-BE49-F238E27FC236}">
                <a16:creationId xmlns:a16="http://schemas.microsoft.com/office/drawing/2014/main" id="{67C188AD-A4D1-0A44-A4FB-DC68ED43DA57}"/>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2B9901C-4897-0143-9B02-E804560D87DD}" type="slidenum">
              <a:rPr lang="en-US" altLang="es-ES_tradnl" sz="1200"/>
              <a:pPr/>
              <a:t>1</a:t>
            </a:fld>
            <a:r>
              <a:rPr lang="en-US" altLang="es-ES_tradnl" sz="1200" dirty="0"/>
              <a:t> - 84</a:t>
            </a:r>
          </a:p>
        </p:txBody>
      </p:sp>
      <p:sp>
        <p:nvSpPr>
          <p:cNvPr id="226306" name="Rectangle 2" descr="Mármol blanco">
            <a:extLst>
              <a:ext uri="{FF2B5EF4-FFF2-40B4-BE49-F238E27FC236}">
                <a16:creationId xmlns:a16="http://schemas.microsoft.com/office/drawing/2014/main" id="{45257DD6-C6EA-0C4F-B40D-F12E710B9D81}"/>
              </a:ext>
            </a:extLst>
          </p:cNvPr>
          <p:cNvSpPr>
            <a:spLocks noChangeArrowheads="1"/>
          </p:cNvSpPr>
          <p:nvPr/>
        </p:nvSpPr>
        <p:spPr bwMode="auto">
          <a:xfrm>
            <a:off x="250825" y="3573463"/>
            <a:ext cx="8642350" cy="2879725"/>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0" tIns="180000" rIns="180000"/>
          <a:lstStyle>
            <a:lvl1pPr>
              <a:spcBef>
                <a:spcPct val="20000"/>
              </a:spcBef>
              <a:buChar char="•"/>
              <a:defRPr sz="2800">
                <a:solidFill>
                  <a:schemeClr val="tx1"/>
                </a:solidFill>
                <a:latin typeface="Times New Roman" charset="0"/>
              </a:defRPr>
            </a:lvl1pPr>
            <a:lvl2pPr marL="952500" indent="-285750">
              <a:spcBef>
                <a:spcPct val="20000"/>
              </a:spcBef>
              <a:buChar char="–"/>
              <a:defRPr sz="2400">
                <a:solidFill>
                  <a:schemeClr val="tx1"/>
                </a:solidFill>
                <a:latin typeface="Times New Roman" charset="0"/>
              </a:defRPr>
            </a:lvl2pPr>
            <a:lvl3pPr marL="1371600" indent="-228600">
              <a:spcBef>
                <a:spcPct val="20000"/>
              </a:spcBef>
              <a:buChar char="•"/>
              <a:defRPr sz="2000">
                <a:solidFill>
                  <a:schemeClr val="tx1"/>
                </a:solidFill>
                <a:latin typeface="Times New Roman" charset="0"/>
              </a:defRPr>
            </a:lvl3pPr>
            <a:lvl4pPr marL="1790700" indent="-228600">
              <a:spcBef>
                <a:spcPct val="20000"/>
              </a:spcBef>
              <a:buChar char="–"/>
              <a:defRPr>
                <a:solidFill>
                  <a:schemeClr val="tx1"/>
                </a:solidFill>
                <a:latin typeface="Times New Roman" charset="0"/>
              </a:defRPr>
            </a:lvl4pPr>
            <a:lvl5pPr marL="2209800" indent="-228600">
              <a:spcBef>
                <a:spcPct val="20000"/>
              </a:spcBef>
              <a:buChar char="»"/>
              <a:defRPr>
                <a:solidFill>
                  <a:schemeClr val="tx1"/>
                </a:solidFill>
                <a:latin typeface="Times New Roman" charset="0"/>
              </a:defRPr>
            </a:lvl5pPr>
            <a:lvl6pPr marL="2667000" indent="-228600" eaLnBrk="0" fontAlgn="base" hangingPunct="0">
              <a:spcBef>
                <a:spcPct val="20000"/>
              </a:spcBef>
              <a:spcAft>
                <a:spcPct val="0"/>
              </a:spcAft>
              <a:buChar char="»"/>
              <a:defRPr>
                <a:solidFill>
                  <a:schemeClr val="tx1"/>
                </a:solidFill>
                <a:latin typeface="Times New Roman" charset="0"/>
              </a:defRPr>
            </a:lvl6pPr>
            <a:lvl7pPr marL="3124200" indent="-228600" eaLnBrk="0" fontAlgn="base" hangingPunct="0">
              <a:spcBef>
                <a:spcPct val="20000"/>
              </a:spcBef>
              <a:spcAft>
                <a:spcPct val="0"/>
              </a:spcAft>
              <a:buChar char="»"/>
              <a:defRPr>
                <a:solidFill>
                  <a:schemeClr val="tx1"/>
                </a:solidFill>
                <a:latin typeface="Times New Roman" charset="0"/>
              </a:defRPr>
            </a:lvl7pPr>
            <a:lvl8pPr marL="3581400" indent="-228600" eaLnBrk="0" fontAlgn="base" hangingPunct="0">
              <a:spcBef>
                <a:spcPct val="20000"/>
              </a:spcBef>
              <a:spcAft>
                <a:spcPct val="0"/>
              </a:spcAft>
              <a:buChar char="»"/>
              <a:defRPr>
                <a:solidFill>
                  <a:schemeClr val="tx1"/>
                </a:solidFill>
                <a:latin typeface="Times New Roman" charset="0"/>
              </a:defRPr>
            </a:lvl8pPr>
            <a:lvl9pPr marL="4038600" indent="-228600" eaLnBrk="0" fontAlgn="base" hangingPunct="0">
              <a:spcBef>
                <a:spcPct val="20000"/>
              </a:spcBef>
              <a:spcAft>
                <a:spcPct val="0"/>
              </a:spcAft>
              <a:buChar char="»"/>
              <a:defRPr>
                <a:solidFill>
                  <a:schemeClr val="tx1"/>
                </a:solidFill>
                <a:latin typeface="Times New Roman" charset="0"/>
              </a:defRPr>
            </a:lvl9pPr>
          </a:lstStyle>
          <a:p>
            <a:pPr algn="ctr">
              <a:spcBef>
                <a:spcPct val="0"/>
              </a:spcBef>
              <a:buFontTx/>
              <a:buNone/>
              <a:defRPr/>
            </a:pPr>
            <a:endParaRPr lang="es-ES_tradnl" altLang="es-ES_tradnl" sz="3800" b="1">
              <a:solidFill>
                <a:srgbClr val="FF0000"/>
              </a:solidFill>
              <a:effectLst>
                <a:outerShdw blurRad="38100" dist="38100" dir="2700000" algn="tl">
                  <a:srgbClr val="C0C0C0"/>
                </a:outerShdw>
              </a:effectLst>
            </a:endParaRPr>
          </a:p>
          <a:p>
            <a:pPr algn="ctr">
              <a:spcBef>
                <a:spcPct val="0"/>
              </a:spcBef>
              <a:buFontTx/>
              <a:buNone/>
              <a:defRPr/>
            </a:pPr>
            <a:r>
              <a:rPr lang="es-ES_tradnl" altLang="es-ES_tradnl" sz="3800" b="1">
                <a:solidFill>
                  <a:srgbClr val="FF0000"/>
                </a:solidFill>
                <a:effectLst>
                  <a:outerShdw blurRad="38100" dist="38100" dir="2700000" algn="tl">
                    <a:srgbClr val="C0C0C0"/>
                  </a:outerShdw>
                </a:effectLst>
              </a:rPr>
              <a:t>LA INFORMÁTICA APLICADA A LA TRADUCCIÓN</a:t>
            </a:r>
          </a:p>
        </p:txBody>
      </p:sp>
      <p:sp>
        <p:nvSpPr>
          <p:cNvPr id="226307" name="Rectangle 3">
            <a:extLst>
              <a:ext uri="{FF2B5EF4-FFF2-40B4-BE49-F238E27FC236}">
                <a16:creationId xmlns:a16="http://schemas.microsoft.com/office/drawing/2014/main" id="{FB4B5889-A548-1241-B730-E6F748F62ECB}"/>
              </a:ext>
            </a:extLst>
          </p:cNvPr>
          <p:cNvSpPr>
            <a:spLocks noChangeArrowheads="1"/>
          </p:cNvSpPr>
          <p:nvPr/>
        </p:nvSpPr>
        <p:spPr bwMode="auto">
          <a:xfrm>
            <a:off x="250825" y="3573463"/>
            <a:ext cx="8642350" cy="2879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pic>
        <p:nvPicPr>
          <p:cNvPr id="16388" name="Picture 4" descr="UVI">
            <a:extLst>
              <a:ext uri="{FF2B5EF4-FFF2-40B4-BE49-F238E27FC236}">
                <a16:creationId xmlns:a16="http://schemas.microsoft.com/office/drawing/2014/main" id="{4335E8EF-3A6C-1B41-9491-62E32B112A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2702"/>
          <a:stretch>
            <a:fillRect/>
          </a:stretch>
        </p:blipFill>
        <p:spPr bwMode="auto">
          <a:xfrm>
            <a:off x="4206875" y="836613"/>
            <a:ext cx="6524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9" name="Rectangle 5">
            <a:extLst>
              <a:ext uri="{FF2B5EF4-FFF2-40B4-BE49-F238E27FC236}">
                <a16:creationId xmlns:a16="http://schemas.microsoft.com/office/drawing/2014/main" id="{B82C7F92-063E-D74C-A6E2-D6CA1692BDAC}"/>
              </a:ext>
            </a:extLst>
          </p:cNvPr>
          <p:cNvSpPr>
            <a:spLocks noGrp="1" noChangeArrowheads="1"/>
          </p:cNvSpPr>
          <p:nvPr>
            <p:ph type="body" sz="half" idx="2"/>
          </p:nvPr>
        </p:nvSpPr>
        <p:spPr>
          <a:xfrm>
            <a:off x="250825" y="260350"/>
            <a:ext cx="8642350" cy="3313113"/>
          </a:xfrm>
          <a:ln>
            <a:solidFill>
              <a:schemeClr val="tx1"/>
            </a:solidFill>
            <a:miter lim="800000"/>
            <a:headEnd/>
            <a:tailEnd/>
          </a:ln>
        </p:spPr>
        <p:txBody>
          <a:bodyPr lIns="180000" tIns="180000" rIns="180000"/>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lgn="ctr">
              <a:lnSpc>
                <a:spcPct val="140000"/>
              </a:lnSpc>
              <a:spcBef>
                <a:spcPts val="3600"/>
              </a:spcBef>
              <a:buFontTx/>
              <a:buNone/>
              <a:defRPr/>
            </a:pPr>
            <a:r>
              <a:rPr lang="es-ES_tradnl" altLang="es-ES_tradnl" sz="3800" b="1">
                <a:effectLst>
                  <a:outerShdw blurRad="38100" dist="38100" dir="2700000" algn="tl">
                    <a:srgbClr val="C0C0C0"/>
                  </a:outerShdw>
                </a:effectLst>
              </a:rPr>
              <a:t>TEMA </a:t>
            </a:r>
            <a:r>
              <a:rPr lang="es-ES_tradnl" altLang="es-ES_tradnl" sz="3800" b="1">
                <a:solidFill>
                  <a:srgbClr val="FF0000"/>
                </a:solidFill>
                <a:effectLst>
                  <a:outerShdw blurRad="38100" dist="38100" dir="2700000" algn="tl">
                    <a:srgbClr val="C0C0C0"/>
                  </a:outerShdw>
                </a:effectLst>
              </a:rPr>
              <a:t>T03</a:t>
            </a:r>
          </a:p>
          <a:p>
            <a:pPr marL="0" indent="0" algn="ctr">
              <a:spcBef>
                <a:spcPts val="1200"/>
              </a:spcBef>
              <a:buFontTx/>
              <a:buNone/>
              <a:defRPr/>
            </a:pPr>
            <a:endParaRPr lang="es-ES_tradnl" altLang="es-ES_tradnl" sz="1800" b="1">
              <a:effectLst>
                <a:outerShdw blurRad="38100" dist="38100" dir="2700000" algn="tl">
                  <a:srgbClr val="C0C0C0"/>
                </a:outerShdw>
              </a:effectLst>
            </a:endParaRPr>
          </a:p>
          <a:p>
            <a:pPr marL="0" indent="0" algn="ctr">
              <a:spcBef>
                <a:spcPct val="0"/>
              </a:spcBef>
              <a:buFontTx/>
              <a:buNone/>
              <a:defRPr/>
            </a:pPr>
            <a:endParaRPr lang="es-ES_tradnl" altLang="es-ES_tradnl" sz="1800">
              <a:effectLst>
                <a:outerShdw blurRad="38100" dist="38100" dir="2700000" algn="tl">
                  <a:srgbClr val="C0C0C0"/>
                </a:outerShdw>
              </a:effectLst>
            </a:endParaRPr>
          </a:p>
        </p:txBody>
      </p:sp>
      <p:sp>
        <p:nvSpPr>
          <p:cNvPr id="226310" name="Rectangle 6">
            <a:extLst>
              <a:ext uri="{FF2B5EF4-FFF2-40B4-BE49-F238E27FC236}">
                <a16:creationId xmlns:a16="http://schemas.microsoft.com/office/drawing/2014/main" id="{E2D4C5DC-9131-024A-9D06-670300D34CB0}"/>
              </a:ext>
            </a:extLst>
          </p:cNvPr>
          <p:cNvSpPr>
            <a:spLocks noChangeArrowheads="1"/>
          </p:cNvSpPr>
          <p:nvPr/>
        </p:nvSpPr>
        <p:spPr bwMode="auto">
          <a:xfrm>
            <a:off x="250825" y="260350"/>
            <a:ext cx="8642350" cy="61928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0" tIns="180000" rIns="180000"/>
          <a:lstStyle>
            <a:lvl1pPr marL="190500" indent="-190500">
              <a:spcBef>
                <a:spcPct val="20000"/>
              </a:spcBef>
              <a:buChar char="•"/>
              <a:defRPr sz="2800">
                <a:solidFill>
                  <a:schemeClr val="tx1"/>
                </a:solidFill>
                <a:latin typeface="Times New Roman" charset="0"/>
              </a:defRPr>
            </a:lvl1pPr>
            <a:lvl2pPr marL="762000" indent="-381000">
              <a:spcBef>
                <a:spcPct val="20000"/>
              </a:spcBef>
              <a:buChar char="–"/>
              <a:defRPr sz="2400">
                <a:solidFill>
                  <a:schemeClr val="tx1"/>
                </a:solidFill>
                <a:latin typeface="Times New Roman" charset="0"/>
              </a:defRPr>
            </a:lvl2pPr>
            <a:lvl3pPr marL="1143000" indent="-190500">
              <a:spcBef>
                <a:spcPct val="20000"/>
              </a:spcBef>
              <a:buChar char="•"/>
              <a:defRPr sz="2000">
                <a:solidFill>
                  <a:schemeClr val="tx1"/>
                </a:solidFill>
                <a:latin typeface="Times New Roman" charset="0"/>
              </a:defRPr>
            </a:lvl3pPr>
            <a:lvl4pPr marL="1524000" indent="-190500">
              <a:spcBef>
                <a:spcPct val="20000"/>
              </a:spcBef>
              <a:buChar char="–"/>
              <a:defRPr>
                <a:solidFill>
                  <a:schemeClr val="tx1"/>
                </a:solidFill>
                <a:latin typeface="Times New Roman" charset="0"/>
              </a:defRPr>
            </a:lvl4pPr>
            <a:lvl5pPr marL="2228850" indent="-228600">
              <a:spcBef>
                <a:spcPct val="20000"/>
              </a:spcBef>
              <a:buChar char="»"/>
              <a:defRPr>
                <a:solidFill>
                  <a:schemeClr val="tx1"/>
                </a:solidFill>
                <a:latin typeface="Times New Roman" charset="0"/>
              </a:defRPr>
            </a:lvl5pPr>
            <a:lvl6pPr marL="2686050" indent="-228600" eaLnBrk="0" fontAlgn="base" hangingPunct="0">
              <a:spcBef>
                <a:spcPct val="20000"/>
              </a:spcBef>
              <a:spcAft>
                <a:spcPct val="0"/>
              </a:spcAft>
              <a:buChar char="»"/>
              <a:defRPr>
                <a:solidFill>
                  <a:schemeClr val="tx1"/>
                </a:solidFill>
                <a:latin typeface="Times New Roman" charset="0"/>
              </a:defRPr>
            </a:lvl6pPr>
            <a:lvl7pPr marL="3143250" indent="-228600" eaLnBrk="0" fontAlgn="base" hangingPunct="0">
              <a:spcBef>
                <a:spcPct val="20000"/>
              </a:spcBef>
              <a:spcAft>
                <a:spcPct val="0"/>
              </a:spcAft>
              <a:buChar char="»"/>
              <a:defRPr>
                <a:solidFill>
                  <a:schemeClr val="tx1"/>
                </a:solidFill>
                <a:latin typeface="Times New Roman" charset="0"/>
              </a:defRPr>
            </a:lvl7pPr>
            <a:lvl8pPr marL="3600450" indent="-228600" eaLnBrk="0" fontAlgn="base" hangingPunct="0">
              <a:spcBef>
                <a:spcPct val="20000"/>
              </a:spcBef>
              <a:spcAft>
                <a:spcPct val="0"/>
              </a:spcAft>
              <a:buChar char="»"/>
              <a:defRPr>
                <a:solidFill>
                  <a:schemeClr val="tx1"/>
                </a:solidFill>
                <a:latin typeface="Times New Roman" charset="0"/>
              </a:defRPr>
            </a:lvl8pPr>
            <a:lvl9pPr marL="4057650" indent="-228600" eaLnBrk="0" fontAlgn="base" hangingPunct="0">
              <a:spcBef>
                <a:spcPct val="20000"/>
              </a:spcBef>
              <a:spcAft>
                <a:spcPct val="0"/>
              </a:spcAft>
              <a:buChar char="»"/>
              <a:defRPr>
                <a:solidFill>
                  <a:schemeClr val="tx1"/>
                </a:solidFill>
                <a:latin typeface="Times New Roman" charset="0"/>
              </a:defRPr>
            </a:lvl9pPr>
          </a:lstStyle>
          <a:p>
            <a:pPr algn="ctr">
              <a:spcAft>
                <a:spcPts val="400"/>
              </a:spcAft>
              <a:buFontTx/>
              <a:buNone/>
              <a:defRPr/>
            </a:pPr>
            <a:endParaRPr lang="es-ES_tradnl" altLang="es-ES_tradnl" sz="1800" b="1">
              <a:solidFill>
                <a:srgbClr val="FF3300"/>
              </a:solidFill>
            </a:endParaRPr>
          </a:p>
        </p:txBody>
      </p:sp>
      <p:pic>
        <p:nvPicPr>
          <p:cNvPr id="6" name="Imagen 5" descr="Interfaz de usuario gráfica, Texto, Aplicación, Correo electrónico&#10;&#10;Descripción generada automáticamente">
            <a:extLst>
              <a:ext uri="{FF2B5EF4-FFF2-40B4-BE49-F238E27FC236}">
                <a16:creationId xmlns:a16="http://schemas.microsoft.com/office/drawing/2014/main" id="{186B8A7F-B4C3-9749-B35D-38755575269A}"/>
              </a:ext>
            </a:extLst>
          </p:cNvPr>
          <p:cNvPicPr>
            <a:picLocks noChangeAspect="1"/>
          </p:cNvPicPr>
          <p:nvPr/>
        </p:nvPicPr>
        <p:blipFill>
          <a:blip r:embed="rId6"/>
          <a:stretch>
            <a:fillRect/>
          </a:stretch>
        </p:blipFill>
        <p:spPr>
          <a:xfrm>
            <a:off x="20877" y="0"/>
            <a:ext cx="9123123" cy="6858000"/>
          </a:xfrm>
          <a:prstGeom prst="rect">
            <a:avLst/>
          </a:prstGeom>
        </p:spPr>
      </p:pic>
      <p:sp>
        <p:nvSpPr>
          <p:cNvPr id="3" name="Rectángulo 2">
            <a:extLst>
              <a:ext uri="{FF2B5EF4-FFF2-40B4-BE49-F238E27FC236}">
                <a16:creationId xmlns:a16="http://schemas.microsoft.com/office/drawing/2014/main" id="{8E95A7F1-461F-EC42-86A3-A60BE63F97CE}"/>
              </a:ext>
            </a:extLst>
          </p:cNvPr>
          <p:cNvSpPr/>
          <p:nvPr/>
        </p:nvSpPr>
        <p:spPr>
          <a:xfrm>
            <a:off x="1402954" y="620688"/>
            <a:ext cx="6912768" cy="630942"/>
          </a:xfrm>
          <a:prstGeom prst="rect">
            <a:avLst/>
          </a:prstGeom>
          <a:solidFill>
            <a:srgbClr val="FFFFFF"/>
          </a:solidFill>
        </p:spPr>
        <p:txBody>
          <a:bodyPr wrap="square" bIns="0">
            <a:spAutoFit/>
          </a:bodyPr>
          <a:lstStyle/>
          <a:p>
            <a:pPr algn="ctr"/>
            <a:r>
              <a:rPr lang="es-ES" sz="1400" b="1" dirty="0"/>
              <a:t>TEMA-2: TRADUCCIÓN Y TECNOLOGÍAS</a:t>
            </a:r>
          </a:p>
          <a:p>
            <a:pPr algn="ctr"/>
            <a:r>
              <a:rPr lang="es-ES" sz="1400" b="1" dirty="0"/>
              <a:t>LA OFIMÁTICA AVANZADA APLICADA A LA TRADUCCIÓN</a:t>
            </a:r>
          </a:p>
          <a:p>
            <a:endParaRPr lang="es-ES" sz="1000" dirty="0"/>
          </a:p>
        </p:txBody>
      </p:sp>
    </p:spTree>
    <p:custDataLst>
      <p:tags r:id="rId1"/>
    </p:custDataLst>
  </p:cSld>
  <p:clrMapOvr>
    <a:masterClrMapping/>
  </p:clrMapOvr>
  <p:transition advTm="368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26306"/>
                                        </p:tgtEl>
                                        <p:attrNameLst>
                                          <p:attrName>style.visibility</p:attrName>
                                        </p:attrNameLst>
                                      </p:cBhvr>
                                      <p:to>
                                        <p:strVal val="visible"/>
                                      </p:to>
                                    </p:set>
                                    <p:anim calcmode="lin" valueType="num">
                                      <p:cBhvr>
                                        <p:cTn id="7" dur="5000" fill="hold"/>
                                        <p:tgtEl>
                                          <p:spTgt spid="226306"/>
                                        </p:tgtEl>
                                        <p:attrNameLst>
                                          <p:attrName>ppt_w</p:attrName>
                                        </p:attrNameLst>
                                      </p:cBhvr>
                                      <p:tavLst>
                                        <p:tav tm="0" fmla="#ppt_w*sin(2.5*pi*$)">
                                          <p:val>
                                            <p:fltVal val="0"/>
                                          </p:val>
                                        </p:tav>
                                        <p:tav tm="100000">
                                          <p:val>
                                            <p:fltVal val="1"/>
                                          </p:val>
                                        </p:tav>
                                      </p:tavLst>
                                    </p:anim>
                                    <p:anim calcmode="lin" valueType="num">
                                      <p:cBhvr>
                                        <p:cTn id="8" dur="5000" fill="hold"/>
                                        <p:tgtEl>
                                          <p:spTgt spid="2263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Marcador de número de diapositiva 4">
            <a:extLst>
              <a:ext uri="{FF2B5EF4-FFF2-40B4-BE49-F238E27FC236}">
                <a16:creationId xmlns:a16="http://schemas.microsoft.com/office/drawing/2014/main" id="{E3AC51A9-8381-BC4F-A35A-5C3C49B284FF}"/>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0450F38-9B92-424A-A2F3-07643303DF9F}" type="slidenum">
              <a:rPr lang="en-US" altLang="es-ES_tradnl" sz="1200"/>
              <a:pPr/>
              <a:t>10</a:t>
            </a:fld>
            <a:r>
              <a:rPr lang="en-US" altLang="es-ES_tradnl" sz="1200" dirty="0"/>
              <a:t> - 84</a:t>
            </a:r>
          </a:p>
        </p:txBody>
      </p:sp>
      <p:pic>
        <p:nvPicPr>
          <p:cNvPr id="112642" name="Picture 2" descr="UVI">
            <a:extLst>
              <a:ext uri="{FF2B5EF4-FFF2-40B4-BE49-F238E27FC236}">
                <a16:creationId xmlns:a16="http://schemas.microsoft.com/office/drawing/2014/main" id="{7D8A2CC8-79CD-8B4E-ABC9-524C5B7F7583}"/>
              </a:ext>
            </a:extLst>
          </p:cNvPr>
          <p:cNvPicPr>
            <a:picLocks noGrp="1" noChangeAspect="1" noChangeArrowheads="1"/>
          </p:cNvPicPr>
          <p:nvPr>
            <p:ph type="clipArt" sz="half" idx="1"/>
          </p:nvPr>
        </p:nvPicPr>
        <p:blipFill>
          <a:blip r:embed="rId5">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12643" name="Rectangle 3">
            <a:extLst>
              <a:ext uri="{FF2B5EF4-FFF2-40B4-BE49-F238E27FC236}">
                <a16:creationId xmlns:a16="http://schemas.microsoft.com/office/drawing/2014/main" id="{5603B1FC-80DD-E140-8B08-5FD24BD36123}"/>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 “CLASIFICACIÓN”</a:t>
            </a:r>
            <a:endParaRPr lang="es-ES_tradnl" altLang="es-ES_tradnl" b="1"/>
          </a:p>
        </p:txBody>
      </p:sp>
      <p:sp>
        <p:nvSpPr>
          <p:cNvPr id="112644" name="Rectangle 4">
            <a:extLst>
              <a:ext uri="{FF2B5EF4-FFF2-40B4-BE49-F238E27FC236}">
                <a16:creationId xmlns:a16="http://schemas.microsoft.com/office/drawing/2014/main" id="{930D4D35-B1E2-7A45-B411-528270FD6E48}"/>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grpSp>
        <p:nvGrpSpPr>
          <p:cNvPr id="112666" name="Group 26">
            <a:extLst>
              <a:ext uri="{FF2B5EF4-FFF2-40B4-BE49-F238E27FC236}">
                <a16:creationId xmlns:a16="http://schemas.microsoft.com/office/drawing/2014/main" id="{A5243929-F08A-494F-87D0-1F65D70F73D7}"/>
              </a:ext>
            </a:extLst>
          </p:cNvPr>
          <p:cNvGrpSpPr>
            <a:grpSpLocks/>
          </p:cNvGrpSpPr>
          <p:nvPr/>
        </p:nvGrpSpPr>
        <p:grpSpPr bwMode="auto">
          <a:xfrm>
            <a:off x="4648200" y="1828800"/>
            <a:ext cx="3810000" cy="4038600"/>
            <a:chOff x="2832" y="1152"/>
            <a:chExt cx="2496" cy="2544"/>
          </a:xfrm>
        </p:grpSpPr>
        <p:sp>
          <p:nvSpPr>
            <p:cNvPr id="112662" name="Rectangle 22">
              <a:extLst>
                <a:ext uri="{FF2B5EF4-FFF2-40B4-BE49-F238E27FC236}">
                  <a16:creationId xmlns:a16="http://schemas.microsoft.com/office/drawing/2014/main" id="{A3779CC9-0872-EB4E-AE5D-2E1C78B36386}"/>
                </a:ext>
              </a:extLst>
            </p:cNvPr>
            <p:cNvSpPr>
              <a:spLocks noChangeArrowheads="1"/>
            </p:cNvSpPr>
            <p:nvPr/>
          </p:nvSpPr>
          <p:spPr bwMode="auto">
            <a:xfrm>
              <a:off x="2832" y="1152"/>
              <a:ext cx="2496" cy="254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12664" name="Text Box 24">
              <a:extLst>
                <a:ext uri="{FF2B5EF4-FFF2-40B4-BE49-F238E27FC236}">
                  <a16:creationId xmlns:a16="http://schemas.microsoft.com/office/drawing/2014/main" id="{E6D56748-1EFB-084F-8619-2C5BFD6DAD38}"/>
                </a:ext>
              </a:extLst>
            </p:cNvPr>
            <p:cNvSpPr txBox="1">
              <a:spLocks noChangeArrowheads="1"/>
            </p:cNvSpPr>
            <p:nvPr/>
          </p:nvSpPr>
          <p:spPr bwMode="auto">
            <a:xfrm>
              <a:off x="3024" y="2121"/>
              <a:ext cx="2062"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4800" b="1">
                  <a:latin typeface="Times New Roman" charset="0"/>
                </a:rPr>
                <a:t>HOMBRE</a:t>
              </a:r>
              <a:endParaRPr lang="es-ES_tradnl" altLang="es-ES_tradnl">
                <a:latin typeface="Times New Roman" charset="0"/>
              </a:endParaRPr>
            </a:p>
          </p:txBody>
        </p:sp>
      </p:grpSp>
      <p:grpSp>
        <p:nvGrpSpPr>
          <p:cNvPr id="112668" name="Group 28">
            <a:extLst>
              <a:ext uri="{FF2B5EF4-FFF2-40B4-BE49-F238E27FC236}">
                <a16:creationId xmlns:a16="http://schemas.microsoft.com/office/drawing/2014/main" id="{E54621F9-7C07-7D4B-B333-2E5115D5353F}"/>
              </a:ext>
            </a:extLst>
          </p:cNvPr>
          <p:cNvGrpSpPr>
            <a:grpSpLocks/>
          </p:cNvGrpSpPr>
          <p:nvPr/>
        </p:nvGrpSpPr>
        <p:grpSpPr bwMode="auto">
          <a:xfrm>
            <a:off x="4648200" y="1828800"/>
            <a:ext cx="3810000" cy="4038600"/>
            <a:chOff x="5424" y="1056"/>
            <a:chExt cx="2448" cy="2496"/>
          </a:xfrm>
        </p:grpSpPr>
        <p:sp>
          <p:nvSpPr>
            <p:cNvPr id="112658" name="Rectangle 18">
              <a:extLst>
                <a:ext uri="{FF2B5EF4-FFF2-40B4-BE49-F238E27FC236}">
                  <a16:creationId xmlns:a16="http://schemas.microsoft.com/office/drawing/2014/main" id="{3D7CBEB0-F369-1A47-BBED-8AE83B90AB26}"/>
                </a:ext>
              </a:extLst>
            </p:cNvPr>
            <p:cNvSpPr>
              <a:spLocks noChangeArrowheads="1"/>
            </p:cNvSpPr>
            <p:nvPr/>
          </p:nvSpPr>
          <p:spPr bwMode="auto">
            <a:xfrm>
              <a:off x="5424" y="1056"/>
              <a:ext cx="2448" cy="24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aphicFrame>
          <p:nvGraphicFramePr>
            <p:cNvPr id="32795" name="Object 16">
              <a:extLst>
                <a:ext uri="{FF2B5EF4-FFF2-40B4-BE49-F238E27FC236}">
                  <a16:creationId xmlns:a16="http://schemas.microsoft.com/office/drawing/2014/main" id="{E3682F71-6E3C-E449-921C-28B7096068F4}"/>
                </a:ext>
              </a:extLst>
            </p:cNvPr>
            <p:cNvGraphicFramePr>
              <a:graphicFrameLocks noChangeAspect="1"/>
            </p:cNvGraphicFramePr>
            <p:nvPr/>
          </p:nvGraphicFramePr>
          <p:xfrm>
            <a:off x="5808" y="1152"/>
            <a:ext cx="1710" cy="2304"/>
          </p:xfrm>
          <a:graphic>
            <a:graphicData uri="http://schemas.openxmlformats.org/presentationml/2006/ole">
              <mc:AlternateContent xmlns:mc="http://schemas.openxmlformats.org/markup-compatibility/2006">
                <mc:Choice xmlns:v="urn:schemas-microsoft-com:vml" Requires="v">
                  <p:oleObj spid="_x0000_s32832" name="Imagen" r:id="rId6" imgW="22161500" imgH="31546800" progId="MS_ClipArt_Gallery.2">
                    <p:embed/>
                  </p:oleObj>
                </mc:Choice>
                <mc:Fallback>
                  <p:oleObj name="Imagen" r:id="rId6" imgW="22161500" imgH="31546800" progId="MS_ClipArt_Gallery.2">
                    <p:embed/>
                    <p:pic>
                      <p:nvPicPr>
                        <p:cNvPr id="0"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8" y="1152"/>
                          <a:ext cx="1710" cy="23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nvGrpSpPr>
          <p:cNvPr id="112665" name="Group 25">
            <a:extLst>
              <a:ext uri="{FF2B5EF4-FFF2-40B4-BE49-F238E27FC236}">
                <a16:creationId xmlns:a16="http://schemas.microsoft.com/office/drawing/2014/main" id="{114B625B-53E5-E346-9D9E-81B59E446B6A}"/>
              </a:ext>
            </a:extLst>
          </p:cNvPr>
          <p:cNvGrpSpPr>
            <a:grpSpLocks/>
          </p:cNvGrpSpPr>
          <p:nvPr/>
        </p:nvGrpSpPr>
        <p:grpSpPr bwMode="auto">
          <a:xfrm>
            <a:off x="685800" y="1828800"/>
            <a:ext cx="3962400" cy="4038600"/>
            <a:chOff x="432" y="1152"/>
            <a:chExt cx="2496" cy="2544"/>
          </a:xfrm>
        </p:grpSpPr>
        <p:sp>
          <p:nvSpPr>
            <p:cNvPr id="112661" name="Rectangle 21">
              <a:extLst>
                <a:ext uri="{FF2B5EF4-FFF2-40B4-BE49-F238E27FC236}">
                  <a16:creationId xmlns:a16="http://schemas.microsoft.com/office/drawing/2014/main" id="{B2E8BB6D-5460-6440-B2E3-2B91C4CF0B47}"/>
                </a:ext>
              </a:extLst>
            </p:cNvPr>
            <p:cNvSpPr>
              <a:spLocks noChangeArrowheads="1"/>
            </p:cNvSpPr>
            <p:nvPr/>
          </p:nvSpPr>
          <p:spPr bwMode="auto">
            <a:xfrm>
              <a:off x="432" y="1152"/>
              <a:ext cx="2496" cy="254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12663" name="Text Box 23">
              <a:extLst>
                <a:ext uri="{FF2B5EF4-FFF2-40B4-BE49-F238E27FC236}">
                  <a16:creationId xmlns:a16="http://schemas.microsoft.com/office/drawing/2014/main" id="{56F63A03-11E0-E74B-AD44-CAD74EE47CDD}"/>
                </a:ext>
              </a:extLst>
            </p:cNvPr>
            <p:cNvSpPr txBox="1">
              <a:spLocks noChangeArrowheads="1"/>
            </p:cNvSpPr>
            <p:nvPr/>
          </p:nvSpPr>
          <p:spPr bwMode="auto">
            <a:xfrm>
              <a:off x="624" y="2121"/>
              <a:ext cx="2064"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4800" b="1">
                  <a:latin typeface="Times New Roman" charset="0"/>
                </a:rPr>
                <a:t>MÁQUINA</a:t>
              </a:r>
              <a:endParaRPr lang="es-ES_tradnl" altLang="es-ES_tradnl">
                <a:latin typeface="Times New Roman" charset="0"/>
              </a:endParaRPr>
            </a:p>
          </p:txBody>
        </p:sp>
      </p:grpSp>
      <p:grpSp>
        <p:nvGrpSpPr>
          <p:cNvPr id="112678" name="Group 38">
            <a:extLst>
              <a:ext uri="{FF2B5EF4-FFF2-40B4-BE49-F238E27FC236}">
                <a16:creationId xmlns:a16="http://schemas.microsoft.com/office/drawing/2014/main" id="{0B8E6948-1C89-ED48-9807-361B202B4568}"/>
              </a:ext>
            </a:extLst>
          </p:cNvPr>
          <p:cNvGrpSpPr>
            <a:grpSpLocks/>
          </p:cNvGrpSpPr>
          <p:nvPr/>
        </p:nvGrpSpPr>
        <p:grpSpPr bwMode="auto">
          <a:xfrm>
            <a:off x="4648200" y="1828800"/>
            <a:ext cx="3810000" cy="4038600"/>
            <a:chOff x="2880" y="1200"/>
            <a:chExt cx="2448" cy="2496"/>
          </a:xfrm>
        </p:grpSpPr>
        <p:sp>
          <p:nvSpPr>
            <p:cNvPr id="112667" name="Rectangle 27">
              <a:extLst>
                <a:ext uri="{FF2B5EF4-FFF2-40B4-BE49-F238E27FC236}">
                  <a16:creationId xmlns:a16="http://schemas.microsoft.com/office/drawing/2014/main" id="{32E454C2-752E-BB42-9358-A24807358E77}"/>
                </a:ext>
              </a:extLst>
            </p:cNvPr>
            <p:cNvSpPr>
              <a:spLocks noChangeArrowheads="1"/>
            </p:cNvSpPr>
            <p:nvPr/>
          </p:nvSpPr>
          <p:spPr bwMode="auto">
            <a:xfrm>
              <a:off x="2880" y="1200"/>
              <a:ext cx="2448" cy="24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aphicFrame>
          <p:nvGraphicFramePr>
            <p:cNvPr id="32791" name="Object 14">
              <a:extLst>
                <a:ext uri="{FF2B5EF4-FFF2-40B4-BE49-F238E27FC236}">
                  <a16:creationId xmlns:a16="http://schemas.microsoft.com/office/drawing/2014/main" id="{3CF9B3E7-7F28-1543-9BEC-4435062C372D}"/>
                </a:ext>
              </a:extLst>
            </p:cNvPr>
            <p:cNvGraphicFramePr>
              <a:graphicFrameLocks noChangeAspect="1"/>
            </p:cNvGraphicFramePr>
            <p:nvPr/>
          </p:nvGraphicFramePr>
          <p:xfrm>
            <a:off x="4512" y="1392"/>
            <a:ext cx="606" cy="864"/>
          </p:xfrm>
          <a:graphic>
            <a:graphicData uri="http://schemas.openxmlformats.org/presentationml/2006/ole">
              <mc:AlternateContent xmlns:mc="http://schemas.openxmlformats.org/markup-compatibility/2006">
                <mc:Choice xmlns:v="urn:schemas-microsoft-com:vml" Requires="v">
                  <p:oleObj spid="_x0000_s32833" name="Imagen" r:id="rId8" imgW="22161500" imgH="31546800" progId="MS_ClipArt_Gallery.2">
                    <p:embed/>
                  </p:oleObj>
                </mc:Choice>
                <mc:Fallback>
                  <p:oleObj name="Imagen" r:id="rId8" imgW="22161500" imgH="31546800" progId="MS_ClipArt_Gallery.2">
                    <p:embed/>
                    <p:pic>
                      <p:nvPicPr>
                        <p:cNvPr id="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2" y="1392"/>
                          <a:ext cx="606" cy="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nvGrpSpPr>
          <p:cNvPr id="112687" name="Group 47">
            <a:extLst>
              <a:ext uri="{FF2B5EF4-FFF2-40B4-BE49-F238E27FC236}">
                <a16:creationId xmlns:a16="http://schemas.microsoft.com/office/drawing/2014/main" id="{F59B2E8D-C42D-174B-BC0C-D2EFA8CC6386}"/>
              </a:ext>
            </a:extLst>
          </p:cNvPr>
          <p:cNvGrpSpPr>
            <a:grpSpLocks/>
          </p:cNvGrpSpPr>
          <p:nvPr/>
        </p:nvGrpSpPr>
        <p:grpSpPr bwMode="auto">
          <a:xfrm>
            <a:off x="685800" y="1828800"/>
            <a:ext cx="4038600" cy="4038600"/>
            <a:chOff x="432" y="1152"/>
            <a:chExt cx="2544" cy="2544"/>
          </a:xfrm>
        </p:grpSpPr>
        <p:sp>
          <p:nvSpPr>
            <p:cNvPr id="112686" name="Rectangle 46">
              <a:extLst>
                <a:ext uri="{FF2B5EF4-FFF2-40B4-BE49-F238E27FC236}">
                  <a16:creationId xmlns:a16="http://schemas.microsoft.com/office/drawing/2014/main" id="{7C1584E9-94E6-A645-B352-9B3C3F93D3D4}"/>
                </a:ext>
              </a:extLst>
            </p:cNvPr>
            <p:cNvSpPr>
              <a:spLocks noChangeArrowheads="1"/>
            </p:cNvSpPr>
            <p:nvPr/>
          </p:nvSpPr>
          <p:spPr bwMode="auto">
            <a:xfrm>
              <a:off x="432" y="1152"/>
              <a:ext cx="2544" cy="25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pic>
          <p:nvPicPr>
            <p:cNvPr id="112685" name="Picture 45">
              <a:extLst>
                <a:ext uri="{FF2B5EF4-FFF2-40B4-BE49-F238E27FC236}">
                  <a16:creationId xmlns:a16="http://schemas.microsoft.com/office/drawing/2014/main" id="{F77BA4AF-9974-CE48-8103-44F73D9E60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 y="1467"/>
              <a:ext cx="2304" cy="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112684" name="Group 44">
            <a:extLst>
              <a:ext uri="{FF2B5EF4-FFF2-40B4-BE49-F238E27FC236}">
                <a16:creationId xmlns:a16="http://schemas.microsoft.com/office/drawing/2014/main" id="{27CED11D-8AFF-474C-9769-2E74CA7D0904}"/>
              </a:ext>
            </a:extLst>
          </p:cNvPr>
          <p:cNvGrpSpPr>
            <a:grpSpLocks/>
          </p:cNvGrpSpPr>
          <p:nvPr/>
        </p:nvGrpSpPr>
        <p:grpSpPr bwMode="auto">
          <a:xfrm>
            <a:off x="685800" y="1828800"/>
            <a:ext cx="3962400" cy="4038600"/>
            <a:chOff x="432" y="1152"/>
            <a:chExt cx="2496" cy="2544"/>
          </a:xfrm>
        </p:grpSpPr>
        <p:sp>
          <p:nvSpPr>
            <p:cNvPr id="112671" name="Rectangle 31">
              <a:extLst>
                <a:ext uri="{FF2B5EF4-FFF2-40B4-BE49-F238E27FC236}">
                  <a16:creationId xmlns:a16="http://schemas.microsoft.com/office/drawing/2014/main" id="{380C5E22-83D3-6A4F-BB25-54EC229F5474}"/>
                </a:ext>
              </a:extLst>
            </p:cNvPr>
            <p:cNvSpPr>
              <a:spLocks noChangeArrowheads="1"/>
            </p:cNvSpPr>
            <p:nvPr/>
          </p:nvSpPr>
          <p:spPr bwMode="auto">
            <a:xfrm>
              <a:off x="432" y="1152"/>
              <a:ext cx="2496" cy="25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pic>
          <p:nvPicPr>
            <p:cNvPr id="112683" name="Picture 43">
              <a:extLst>
                <a:ext uri="{FF2B5EF4-FFF2-40B4-BE49-F238E27FC236}">
                  <a16:creationId xmlns:a16="http://schemas.microsoft.com/office/drawing/2014/main" id="{6741D9F6-24B9-FB4E-8B27-DF56E3059E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 y="1440"/>
              <a:ext cx="900"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112680" name="Group 40">
            <a:extLst>
              <a:ext uri="{FF2B5EF4-FFF2-40B4-BE49-F238E27FC236}">
                <a16:creationId xmlns:a16="http://schemas.microsoft.com/office/drawing/2014/main" id="{0B44F961-D3E9-8D45-90FB-51C5C488E736}"/>
              </a:ext>
            </a:extLst>
          </p:cNvPr>
          <p:cNvGrpSpPr>
            <a:grpSpLocks/>
          </p:cNvGrpSpPr>
          <p:nvPr/>
        </p:nvGrpSpPr>
        <p:grpSpPr bwMode="auto">
          <a:xfrm>
            <a:off x="2362200" y="1828800"/>
            <a:ext cx="4724400" cy="4038600"/>
            <a:chOff x="1488" y="1152"/>
            <a:chExt cx="2976" cy="2544"/>
          </a:xfrm>
        </p:grpSpPr>
        <p:sp>
          <p:nvSpPr>
            <p:cNvPr id="112672" name="Rectangle 32">
              <a:extLst>
                <a:ext uri="{FF2B5EF4-FFF2-40B4-BE49-F238E27FC236}">
                  <a16:creationId xmlns:a16="http://schemas.microsoft.com/office/drawing/2014/main" id="{C0356F6E-696F-4F49-8112-7F16E6906793}"/>
                </a:ext>
              </a:extLst>
            </p:cNvPr>
            <p:cNvSpPr>
              <a:spLocks noChangeArrowheads="1"/>
            </p:cNvSpPr>
            <p:nvPr/>
          </p:nvSpPr>
          <p:spPr bwMode="auto">
            <a:xfrm>
              <a:off x="1488" y="1152"/>
              <a:ext cx="2976" cy="25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32781" name="Group 12">
              <a:extLst>
                <a:ext uri="{FF2B5EF4-FFF2-40B4-BE49-F238E27FC236}">
                  <a16:creationId xmlns:a16="http://schemas.microsoft.com/office/drawing/2014/main" id="{F4DD5287-707D-334B-92EA-BF916B2ED16E}"/>
                </a:ext>
              </a:extLst>
            </p:cNvPr>
            <p:cNvGrpSpPr>
              <a:grpSpLocks/>
            </p:cNvGrpSpPr>
            <p:nvPr/>
          </p:nvGrpSpPr>
          <p:grpSpPr bwMode="auto">
            <a:xfrm>
              <a:off x="1573" y="1201"/>
              <a:ext cx="2757" cy="2348"/>
              <a:chOff x="432" y="1184"/>
              <a:chExt cx="2991" cy="2416"/>
            </a:xfrm>
          </p:grpSpPr>
          <p:grpSp>
            <p:nvGrpSpPr>
              <p:cNvPr id="32782" name="Group 10">
                <a:extLst>
                  <a:ext uri="{FF2B5EF4-FFF2-40B4-BE49-F238E27FC236}">
                    <a16:creationId xmlns:a16="http://schemas.microsoft.com/office/drawing/2014/main" id="{3CCF2F7F-BD1F-6E4B-9782-B502D6C40571}"/>
                  </a:ext>
                </a:extLst>
              </p:cNvPr>
              <p:cNvGrpSpPr>
                <a:grpSpLocks/>
              </p:cNvGrpSpPr>
              <p:nvPr/>
            </p:nvGrpSpPr>
            <p:grpSpPr bwMode="auto">
              <a:xfrm>
                <a:off x="432" y="1184"/>
                <a:ext cx="2988" cy="2416"/>
                <a:chOff x="432" y="1184"/>
                <a:chExt cx="2988" cy="2416"/>
              </a:xfrm>
            </p:grpSpPr>
            <p:pic>
              <p:nvPicPr>
                <p:cNvPr id="112647" name="Picture 7">
                  <a:extLst>
                    <a:ext uri="{FF2B5EF4-FFF2-40B4-BE49-F238E27FC236}">
                      <a16:creationId xmlns:a16="http://schemas.microsoft.com/office/drawing/2014/main" id="{926C9672-19E2-6449-BA1B-00BD085C90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 y="1184"/>
                  <a:ext cx="2988" cy="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2649" name="Line 9">
                  <a:extLst>
                    <a:ext uri="{FF2B5EF4-FFF2-40B4-BE49-F238E27FC236}">
                      <a16:creationId xmlns:a16="http://schemas.microsoft.com/office/drawing/2014/main" id="{C2968B39-8658-E140-89E9-7ED2B0124599}"/>
                    </a:ext>
                  </a:extLst>
                </p:cNvPr>
                <p:cNvSpPr>
                  <a:spLocks noChangeShapeType="1"/>
                </p:cNvSpPr>
                <p:nvPr/>
              </p:nvSpPr>
              <p:spPr bwMode="auto">
                <a:xfrm flipH="1">
                  <a:off x="3420" y="3436"/>
                  <a:ext cx="0" cy="15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sp>
            <p:nvSpPr>
              <p:cNvPr id="112651" name="Line 11">
                <a:extLst>
                  <a:ext uri="{FF2B5EF4-FFF2-40B4-BE49-F238E27FC236}">
                    <a16:creationId xmlns:a16="http://schemas.microsoft.com/office/drawing/2014/main" id="{3A15A9C5-9A14-C84F-AB48-CD16C2A9972E}"/>
                  </a:ext>
                </a:extLst>
              </p:cNvPr>
              <p:cNvSpPr>
                <a:spLocks noChangeShapeType="1"/>
              </p:cNvSpPr>
              <p:nvPr/>
            </p:nvSpPr>
            <p:spPr bwMode="auto">
              <a:xfrm>
                <a:off x="3423" y="1711"/>
                <a:ext cx="0" cy="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grpSp>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26770"/>
    </mc:Choice>
    <mc:Fallback xmlns="">
      <p:transition spd="slow" advTm="2677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12665"/>
                                        </p:tgtEl>
                                        <p:attrNameLst>
                                          <p:attrName>style.visibility</p:attrName>
                                        </p:attrNameLst>
                                      </p:cBhvr>
                                      <p:to>
                                        <p:strVal val="visible"/>
                                      </p:to>
                                    </p:set>
                                    <p:anim calcmode="lin" valueType="num">
                                      <p:cBhvr>
                                        <p:cTn id="7" dur="500" fill="hold"/>
                                        <p:tgtEl>
                                          <p:spTgt spid="112665"/>
                                        </p:tgtEl>
                                        <p:attrNameLst>
                                          <p:attrName>ppt_w</p:attrName>
                                        </p:attrNameLst>
                                      </p:cBhvr>
                                      <p:tavLst>
                                        <p:tav tm="0">
                                          <p:val>
                                            <p:fltVal val="0"/>
                                          </p:val>
                                        </p:tav>
                                        <p:tav tm="100000">
                                          <p:val>
                                            <p:strVal val="#ppt_w"/>
                                          </p:val>
                                        </p:tav>
                                      </p:tavLst>
                                    </p:anim>
                                    <p:anim calcmode="lin" valueType="num">
                                      <p:cBhvr>
                                        <p:cTn id="8" dur="500" fill="hold"/>
                                        <p:tgtEl>
                                          <p:spTgt spid="11266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12666"/>
                                        </p:tgtEl>
                                        <p:attrNameLst>
                                          <p:attrName>style.visibility</p:attrName>
                                        </p:attrNameLst>
                                      </p:cBhvr>
                                      <p:to>
                                        <p:strVal val="visible"/>
                                      </p:to>
                                    </p:set>
                                    <p:anim calcmode="lin" valueType="num">
                                      <p:cBhvr>
                                        <p:cTn id="13" dur="500" fill="hold"/>
                                        <p:tgtEl>
                                          <p:spTgt spid="112666"/>
                                        </p:tgtEl>
                                        <p:attrNameLst>
                                          <p:attrName>ppt_w</p:attrName>
                                        </p:attrNameLst>
                                      </p:cBhvr>
                                      <p:tavLst>
                                        <p:tav tm="0">
                                          <p:val>
                                            <p:fltVal val="0"/>
                                          </p:val>
                                        </p:tav>
                                        <p:tav tm="100000">
                                          <p:val>
                                            <p:strVal val="#ppt_w"/>
                                          </p:val>
                                        </p:tav>
                                      </p:tavLst>
                                    </p:anim>
                                    <p:anim calcmode="lin" valueType="num">
                                      <p:cBhvr>
                                        <p:cTn id="14" dur="500" fill="hold"/>
                                        <p:tgtEl>
                                          <p:spTgt spid="112666"/>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12668"/>
                                        </p:tgtEl>
                                        <p:attrNameLst>
                                          <p:attrName>style.visibility</p:attrName>
                                        </p:attrNameLst>
                                      </p:cBhvr>
                                      <p:to>
                                        <p:strVal val="visible"/>
                                      </p:to>
                                    </p:set>
                                    <p:anim calcmode="lin" valueType="num">
                                      <p:cBhvr>
                                        <p:cTn id="19" dur="500" fill="hold"/>
                                        <p:tgtEl>
                                          <p:spTgt spid="112668"/>
                                        </p:tgtEl>
                                        <p:attrNameLst>
                                          <p:attrName>ppt_w</p:attrName>
                                        </p:attrNameLst>
                                      </p:cBhvr>
                                      <p:tavLst>
                                        <p:tav tm="0">
                                          <p:val>
                                            <p:fltVal val="0"/>
                                          </p:val>
                                        </p:tav>
                                        <p:tav tm="100000">
                                          <p:val>
                                            <p:strVal val="#ppt_w"/>
                                          </p:val>
                                        </p:tav>
                                      </p:tavLst>
                                    </p:anim>
                                    <p:anim calcmode="lin" valueType="num">
                                      <p:cBhvr>
                                        <p:cTn id="20" dur="500" fill="hold"/>
                                        <p:tgtEl>
                                          <p:spTgt spid="112668"/>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12678"/>
                                        </p:tgtEl>
                                        <p:attrNameLst>
                                          <p:attrName>style.visibility</p:attrName>
                                        </p:attrNameLst>
                                      </p:cBhvr>
                                      <p:to>
                                        <p:strVal val="visible"/>
                                      </p:to>
                                    </p:set>
                                    <p:animEffect transition="in" filter="dissolve">
                                      <p:cBhvr>
                                        <p:cTn id="25" dur="500"/>
                                        <p:tgtEl>
                                          <p:spTgt spid="11267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nodeType="clickEffect">
                                  <p:stCondLst>
                                    <p:cond delay="0"/>
                                  </p:stCondLst>
                                  <p:childTnLst>
                                    <p:set>
                                      <p:cBhvr>
                                        <p:cTn id="29" dur="1" fill="hold">
                                          <p:stCondLst>
                                            <p:cond delay="0"/>
                                          </p:stCondLst>
                                        </p:cTn>
                                        <p:tgtEl>
                                          <p:spTgt spid="112687"/>
                                        </p:tgtEl>
                                        <p:attrNameLst>
                                          <p:attrName>style.visibility</p:attrName>
                                        </p:attrNameLst>
                                      </p:cBhvr>
                                      <p:to>
                                        <p:strVal val="visible"/>
                                      </p:to>
                                    </p:set>
                                    <p:anim calcmode="lin" valueType="num">
                                      <p:cBhvr>
                                        <p:cTn id="30" dur="500" fill="hold"/>
                                        <p:tgtEl>
                                          <p:spTgt spid="112687"/>
                                        </p:tgtEl>
                                        <p:attrNameLst>
                                          <p:attrName>ppt_w</p:attrName>
                                        </p:attrNameLst>
                                      </p:cBhvr>
                                      <p:tavLst>
                                        <p:tav tm="0">
                                          <p:val>
                                            <p:fltVal val="0"/>
                                          </p:val>
                                        </p:tav>
                                        <p:tav tm="100000">
                                          <p:val>
                                            <p:strVal val="#ppt_w"/>
                                          </p:val>
                                        </p:tav>
                                      </p:tavLst>
                                    </p:anim>
                                    <p:anim calcmode="lin" valueType="num">
                                      <p:cBhvr>
                                        <p:cTn id="31" dur="500" fill="hold"/>
                                        <p:tgtEl>
                                          <p:spTgt spid="112687"/>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112684"/>
                                        </p:tgtEl>
                                        <p:attrNameLst>
                                          <p:attrName>style.visibility</p:attrName>
                                        </p:attrNameLst>
                                      </p:cBhvr>
                                      <p:to>
                                        <p:strVal val="visible"/>
                                      </p:to>
                                    </p:set>
                                    <p:animEffect transition="in" filter="dissolve">
                                      <p:cBhvr>
                                        <p:cTn id="36" dur="500"/>
                                        <p:tgtEl>
                                          <p:spTgt spid="11268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p:cTn id="40" dur="1" fill="hold">
                                          <p:stCondLst>
                                            <p:cond delay="0"/>
                                          </p:stCondLst>
                                        </p:cTn>
                                        <p:tgtEl>
                                          <p:spTgt spid="112680"/>
                                        </p:tgtEl>
                                        <p:attrNameLst>
                                          <p:attrName>style.visibility</p:attrName>
                                        </p:attrNameLst>
                                      </p:cBhvr>
                                      <p:to>
                                        <p:strVal val="visible"/>
                                      </p:to>
                                    </p:set>
                                    <p:anim calcmode="lin" valueType="num">
                                      <p:cBhvr>
                                        <p:cTn id="41" dur="500" fill="hold"/>
                                        <p:tgtEl>
                                          <p:spTgt spid="112680"/>
                                        </p:tgtEl>
                                        <p:attrNameLst>
                                          <p:attrName>ppt_w</p:attrName>
                                        </p:attrNameLst>
                                      </p:cBhvr>
                                      <p:tavLst>
                                        <p:tav tm="0">
                                          <p:val>
                                            <p:fltVal val="0"/>
                                          </p:val>
                                        </p:tav>
                                        <p:tav tm="100000">
                                          <p:val>
                                            <p:strVal val="#ppt_w"/>
                                          </p:val>
                                        </p:tav>
                                      </p:tavLst>
                                    </p:anim>
                                    <p:anim calcmode="lin" valueType="num">
                                      <p:cBhvr>
                                        <p:cTn id="42" dur="500" fill="hold"/>
                                        <p:tgtEl>
                                          <p:spTgt spid="1126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número de diapositiva 4">
            <a:extLst>
              <a:ext uri="{FF2B5EF4-FFF2-40B4-BE49-F238E27FC236}">
                <a16:creationId xmlns:a16="http://schemas.microsoft.com/office/drawing/2014/main" id="{1F8A52AF-BE7B-894B-81AA-DD739F97C1A4}"/>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3F610E6-F76C-1149-9096-75030718277B}" type="slidenum">
              <a:rPr lang="en-US" altLang="es-ES_tradnl" sz="1200"/>
              <a:pPr/>
              <a:t>11</a:t>
            </a:fld>
            <a:r>
              <a:rPr lang="en-US" altLang="es-ES_tradnl" sz="1200" dirty="0"/>
              <a:t> - 84</a:t>
            </a:r>
          </a:p>
        </p:txBody>
      </p:sp>
      <p:pic>
        <p:nvPicPr>
          <p:cNvPr id="321538" name="Picture 2" descr="UVI">
            <a:extLst>
              <a:ext uri="{FF2B5EF4-FFF2-40B4-BE49-F238E27FC236}">
                <a16:creationId xmlns:a16="http://schemas.microsoft.com/office/drawing/2014/main" id="{6FDD4D0D-FD15-5E48-B1D1-BF2B66757369}"/>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21539" name="Rectangle 3">
            <a:extLst>
              <a:ext uri="{FF2B5EF4-FFF2-40B4-BE49-F238E27FC236}">
                <a16:creationId xmlns:a16="http://schemas.microsoft.com/office/drawing/2014/main" id="{9C3B0F4A-72F3-4940-88AC-13F08985D72D}"/>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 “DISPOSITIVOS FÍSICOS”</a:t>
            </a:r>
            <a:endParaRPr lang="es-ES_tradnl" altLang="es-ES_tradnl" b="1"/>
          </a:p>
        </p:txBody>
      </p:sp>
      <p:sp>
        <p:nvSpPr>
          <p:cNvPr id="321540" name="Rectangle 4">
            <a:extLst>
              <a:ext uri="{FF2B5EF4-FFF2-40B4-BE49-F238E27FC236}">
                <a16:creationId xmlns:a16="http://schemas.microsoft.com/office/drawing/2014/main" id="{2FF76C73-E179-1048-8203-7E36ECFEFD90}"/>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grpSp>
        <p:nvGrpSpPr>
          <p:cNvPr id="321541" name="Group 5">
            <a:extLst>
              <a:ext uri="{FF2B5EF4-FFF2-40B4-BE49-F238E27FC236}">
                <a16:creationId xmlns:a16="http://schemas.microsoft.com/office/drawing/2014/main" id="{43720203-5078-BE43-9BDD-FE766B652F77}"/>
              </a:ext>
            </a:extLst>
          </p:cNvPr>
          <p:cNvGrpSpPr>
            <a:grpSpLocks/>
          </p:cNvGrpSpPr>
          <p:nvPr/>
        </p:nvGrpSpPr>
        <p:grpSpPr bwMode="auto">
          <a:xfrm>
            <a:off x="684213" y="1844675"/>
            <a:ext cx="7772400" cy="4038600"/>
            <a:chOff x="432" y="1152"/>
            <a:chExt cx="4896" cy="2544"/>
          </a:xfrm>
        </p:grpSpPr>
        <p:sp>
          <p:nvSpPr>
            <p:cNvPr id="321542" name="Rectangle 6">
              <a:extLst>
                <a:ext uri="{FF2B5EF4-FFF2-40B4-BE49-F238E27FC236}">
                  <a16:creationId xmlns:a16="http://schemas.microsoft.com/office/drawing/2014/main" id="{102A6670-D4E9-D447-A8C6-B33C7E3E806B}"/>
                </a:ext>
              </a:extLst>
            </p:cNvPr>
            <p:cNvSpPr>
              <a:spLocks noChangeArrowheads="1"/>
            </p:cNvSpPr>
            <p:nvPr/>
          </p:nvSpPr>
          <p:spPr bwMode="auto">
            <a:xfrm>
              <a:off x="432" y="1152"/>
              <a:ext cx="4896" cy="2544"/>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21543" name="Text Box 7">
              <a:extLst>
                <a:ext uri="{FF2B5EF4-FFF2-40B4-BE49-F238E27FC236}">
                  <a16:creationId xmlns:a16="http://schemas.microsoft.com/office/drawing/2014/main" id="{7CB626D8-51F1-6B4E-9162-CCF0E586DE31}"/>
                </a:ext>
              </a:extLst>
            </p:cNvPr>
            <p:cNvSpPr txBox="1">
              <a:spLocks noChangeArrowheads="1"/>
            </p:cNvSpPr>
            <p:nvPr/>
          </p:nvSpPr>
          <p:spPr bwMode="auto">
            <a:xfrm>
              <a:off x="720" y="1680"/>
              <a:ext cx="4368" cy="1498"/>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6000" b="1">
                  <a:latin typeface="Times New Roman" charset="0"/>
                </a:rPr>
                <a:t>EL</a:t>
              </a:r>
            </a:p>
            <a:p>
              <a:pPr algn="ctr">
                <a:spcBef>
                  <a:spcPct val="50000"/>
                </a:spcBef>
                <a:defRPr/>
              </a:pPr>
              <a:r>
                <a:rPr lang="es-ES_tradnl" altLang="es-ES_tradnl" sz="6000" b="1">
                  <a:latin typeface="Times New Roman" charset="0"/>
                </a:rPr>
                <a:t>HARDWARE</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43"/>
    </mc:Choice>
    <mc:Fallback xmlns="">
      <p:transition spd="slow" advTm="5843"/>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21541"/>
                                        </p:tgtEl>
                                        <p:attrNameLst>
                                          <p:attrName>style.visibility</p:attrName>
                                        </p:attrNameLst>
                                      </p:cBhvr>
                                      <p:to>
                                        <p:strVal val="visible"/>
                                      </p:to>
                                    </p:set>
                                    <p:anim calcmode="lin" valueType="num">
                                      <p:cBhvr>
                                        <p:cTn id="7" dur="500" fill="hold"/>
                                        <p:tgtEl>
                                          <p:spTgt spid="321541"/>
                                        </p:tgtEl>
                                        <p:attrNameLst>
                                          <p:attrName>ppt_w</p:attrName>
                                        </p:attrNameLst>
                                      </p:cBhvr>
                                      <p:tavLst>
                                        <p:tav tm="0">
                                          <p:val>
                                            <p:fltVal val="0"/>
                                          </p:val>
                                        </p:tav>
                                        <p:tav tm="100000">
                                          <p:val>
                                            <p:strVal val="#ppt_w"/>
                                          </p:val>
                                        </p:tav>
                                      </p:tavLst>
                                    </p:anim>
                                    <p:anim calcmode="lin" valueType="num">
                                      <p:cBhvr>
                                        <p:cTn id="8" dur="500" fill="hold"/>
                                        <p:tgtEl>
                                          <p:spTgt spid="321541"/>
                                        </p:tgtEl>
                                        <p:attrNameLst>
                                          <p:attrName>ppt_h</p:attrName>
                                        </p:attrNameLst>
                                      </p:cBhvr>
                                      <p:tavLst>
                                        <p:tav tm="0">
                                          <p:val>
                                            <p:fltVal val="0"/>
                                          </p:val>
                                        </p:tav>
                                        <p:tav tm="100000">
                                          <p:val>
                                            <p:strVal val="#ppt_h"/>
                                          </p:val>
                                        </p:tav>
                                      </p:tavLst>
                                    </p:anim>
                                    <p:anim calcmode="lin" valueType="num">
                                      <p:cBhvr>
                                        <p:cTn id="9" dur="500" fill="hold"/>
                                        <p:tgtEl>
                                          <p:spTgt spid="321541"/>
                                        </p:tgtEl>
                                        <p:attrNameLst>
                                          <p:attrName>ppt_x</p:attrName>
                                        </p:attrNameLst>
                                      </p:cBhvr>
                                      <p:tavLst>
                                        <p:tav tm="0">
                                          <p:val>
                                            <p:fltVal val="0.5"/>
                                          </p:val>
                                        </p:tav>
                                        <p:tav tm="100000">
                                          <p:val>
                                            <p:strVal val="#ppt_x"/>
                                          </p:val>
                                        </p:tav>
                                      </p:tavLst>
                                    </p:anim>
                                    <p:anim calcmode="lin" valueType="num">
                                      <p:cBhvr>
                                        <p:cTn id="10" dur="500" fill="hold"/>
                                        <p:tgtEl>
                                          <p:spTgt spid="32154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4">
            <a:extLst>
              <a:ext uri="{FF2B5EF4-FFF2-40B4-BE49-F238E27FC236}">
                <a16:creationId xmlns:a16="http://schemas.microsoft.com/office/drawing/2014/main" id="{CCCEC0BA-DD32-6E47-88A9-7F6003FA5DCE}"/>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D5DB12D-DBF4-7243-BCE0-CF28D7504ADE}" type="slidenum">
              <a:rPr lang="en-US" altLang="es-ES_tradnl" sz="1200"/>
              <a:pPr/>
              <a:t>12</a:t>
            </a:fld>
            <a:r>
              <a:rPr lang="en-US" altLang="es-ES_tradnl" sz="1200" dirty="0"/>
              <a:t> - 84</a:t>
            </a:r>
          </a:p>
        </p:txBody>
      </p:sp>
      <p:pic>
        <p:nvPicPr>
          <p:cNvPr id="290818" name="Picture 2" descr="UVI">
            <a:extLst>
              <a:ext uri="{FF2B5EF4-FFF2-40B4-BE49-F238E27FC236}">
                <a16:creationId xmlns:a16="http://schemas.microsoft.com/office/drawing/2014/main" id="{45DBC90C-10CF-134C-8261-38898DB0DC81}"/>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290819" name="Rectangle 3">
            <a:extLst>
              <a:ext uri="{FF2B5EF4-FFF2-40B4-BE49-F238E27FC236}">
                <a16:creationId xmlns:a16="http://schemas.microsoft.com/office/drawing/2014/main" id="{596CF60F-4368-EF48-8D9A-F37E1C6852C8}"/>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 “DISPOSITIVOS FÍSICOS”</a:t>
            </a:r>
            <a:endParaRPr lang="es-ES_tradnl" altLang="es-ES_tradnl" b="1"/>
          </a:p>
        </p:txBody>
      </p:sp>
      <p:sp>
        <p:nvSpPr>
          <p:cNvPr id="290820" name="Rectangle 4">
            <a:extLst>
              <a:ext uri="{FF2B5EF4-FFF2-40B4-BE49-F238E27FC236}">
                <a16:creationId xmlns:a16="http://schemas.microsoft.com/office/drawing/2014/main" id="{BC5BFAC9-D500-1645-B8FF-59F892B2B907}"/>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pic>
        <p:nvPicPr>
          <p:cNvPr id="290821" name="Picture 5">
            <a:extLst>
              <a:ext uri="{FF2B5EF4-FFF2-40B4-BE49-F238E27FC236}">
                <a16:creationId xmlns:a16="http://schemas.microsoft.com/office/drawing/2014/main" id="{5AAAACEB-0BA8-8243-A7E6-CE5A9C9037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989138"/>
            <a:ext cx="3744913" cy="373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0822" name="Picture 6">
            <a:extLst>
              <a:ext uri="{FF2B5EF4-FFF2-40B4-BE49-F238E27FC236}">
                <a16:creationId xmlns:a16="http://schemas.microsoft.com/office/drawing/2014/main" id="{5435C312-4C0D-FC4A-A4F7-198545C9F7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1989138"/>
            <a:ext cx="3744912" cy="374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6018"/>
    </mc:Choice>
    <mc:Fallback xmlns="">
      <p:transition spd="slow" advTm="601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4">
            <a:extLst>
              <a:ext uri="{FF2B5EF4-FFF2-40B4-BE49-F238E27FC236}">
                <a16:creationId xmlns:a16="http://schemas.microsoft.com/office/drawing/2014/main" id="{156CE672-57E4-5947-AB01-1D282D0DC316}"/>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24C3525-CFCE-FD49-83CC-062FBEF131A3}" type="slidenum">
              <a:rPr lang="en-US" altLang="es-ES_tradnl" sz="1200"/>
              <a:pPr/>
              <a:t>13</a:t>
            </a:fld>
            <a:r>
              <a:rPr lang="en-US" altLang="es-ES_tradnl" sz="1200" dirty="0"/>
              <a:t> - 84</a:t>
            </a:r>
          </a:p>
        </p:txBody>
      </p:sp>
      <p:pic>
        <p:nvPicPr>
          <p:cNvPr id="292866" name="Picture 2" descr="UVI">
            <a:extLst>
              <a:ext uri="{FF2B5EF4-FFF2-40B4-BE49-F238E27FC236}">
                <a16:creationId xmlns:a16="http://schemas.microsoft.com/office/drawing/2014/main" id="{DC7E5424-AD27-FC46-9493-B22CDADAFE94}"/>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292867" name="Rectangle 3">
            <a:extLst>
              <a:ext uri="{FF2B5EF4-FFF2-40B4-BE49-F238E27FC236}">
                <a16:creationId xmlns:a16="http://schemas.microsoft.com/office/drawing/2014/main" id="{19A4D6E4-01E3-514F-83F8-3777E77D52AA}"/>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 “DISPOSITIVOS FÍSICOS”</a:t>
            </a:r>
            <a:endParaRPr lang="es-ES_tradnl" altLang="es-ES_tradnl" b="1"/>
          </a:p>
        </p:txBody>
      </p:sp>
      <p:sp>
        <p:nvSpPr>
          <p:cNvPr id="292868" name="Rectangle 4">
            <a:extLst>
              <a:ext uri="{FF2B5EF4-FFF2-40B4-BE49-F238E27FC236}">
                <a16:creationId xmlns:a16="http://schemas.microsoft.com/office/drawing/2014/main" id="{DC1E2688-61FC-1644-AA01-408892CB1B7D}"/>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pic>
        <p:nvPicPr>
          <p:cNvPr id="292869" name="Picture 5">
            <a:extLst>
              <a:ext uri="{FF2B5EF4-FFF2-40B4-BE49-F238E27FC236}">
                <a16:creationId xmlns:a16="http://schemas.microsoft.com/office/drawing/2014/main" id="{102793A5-DBEE-B84C-9E90-09824FC348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989138"/>
            <a:ext cx="3811587" cy="380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2870" name="Picture 6">
            <a:extLst>
              <a:ext uri="{FF2B5EF4-FFF2-40B4-BE49-F238E27FC236}">
                <a16:creationId xmlns:a16="http://schemas.microsoft.com/office/drawing/2014/main" id="{A15F8A9D-F24F-0842-A1F6-AF45CEAB53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989138"/>
            <a:ext cx="3773488" cy="376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1878"/>
    </mc:Choice>
    <mc:Fallback xmlns="">
      <p:transition spd="slow" advTm="187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4">
            <a:extLst>
              <a:ext uri="{FF2B5EF4-FFF2-40B4-BE49-F238E27FC236}">
                <a16:creationId xmlns:a16="http://schemas.microsoft.com/office/drawing/2014/main" id="{DEDB9254-ADBC-6B4A-A556-8E547D2438E1}"/>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DC4F228-4951-0144-B711-21D7A0C8E1BE}" type="slidenum">
              <a:rPr lang="en-US" altLang="es-ES_tradnl" sz="1200"/>
              <a:pPr/>
              <a:t>14</a:t>
            </a:fld>
            <a:r>
              <a:rPr lang="en-US" altLang="es-ES_tradnl" sz="1200" dirty="0"/>
              <a:t> - 84</a:t>
            </a:r>
          </a:p>
        </p:txBody>
      </p:sp>
      <p:pic>
        <p:nvPicPr>
          <p:cNvPr id="294914" name="Picture 2" descr="UVI">
            <a:extLst>
              <a:ext uri="{FF2B5EF4-FFF2-40B4-BE49-F238E27FC236}">
                <a16:creationId xmlns:a16="http://schemas.microsoft.com/office/drawing/2014/main" id="{C674CBF8-D3F2-024F-BFDA-944E154BA57F}"/>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294915" name="Rectangle 3">
            <a:extLst>
              <a:ext uri="{FF2B5EF4-FFF2-40B4-BE49-F238E27FC236}">
                <a16:creationId xmlns:a16="http://schemas.microsoft.com/office/drawing/2014/main" id="{61D4FEE6-28C4-6E4B-9944-0919E23AE1B3}"/>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 “DISPOSITIVOS FÍSICOS”</a:t>
            </a:r>
            <a:endParaRPr lang="es-ES_tradnl" altLang="es-ES_tradnl" b="1"/>
          </a:p>
        </p:txBody>
      </p:sp>
      <p:sp>
        <p:nvSpPr>
          <p:cNvPr id="294916" name="Rectangle 4">
            <a:extLst>
              <a:ext uri="{FF2B5EF4-FFF2-40B4-BE49-F238E27FC236}">
                <a16:creationId xmlns:a16="http://schemas.microsoft.com/office/drawing/2014/main" id="{2DD5D9C4-D1D9-634E-AA25-E2A1791781C9}"/>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pic>
        <p:nvPicPr>
          <p:cNvPr id="294917" name="Picture 5">
            <a:extLst>
              <a:ext uri="{FF2B5EF4-FFF2-40B4-BE49-F238E27FC236}">
                <a16:creationId xmlns:a16="http://schemas.microsoft.com/office/drawing/2014/main" id="{D9FCD4F3-A2AA-B046-9AE2-5F25CA6FF1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916113"/>
            <a:ext cx="3797300"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4918" name="Picture 6">
            <a:extLst>
              <a:ext uri="{FF2B5EF4-FFF2-40B4-BE49-F238E27FC236}">
                <a16:creationId xmlns:a16="http://schemas.microsoft.com/office/drawing/2014/main" id="{29AEA5EB-BA52-5845-B2EE-1887DDD0F2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50" y="1916113"/>
            <a:ext cx="3786188"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1757"/>
    </mc:Choice>
    <mc:Fallback xmlns="">
      <p:transition spd="slow" advTm="175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4">
            <a:extLst>
              <a:ext uri="{FF2B5EF4-FFF2-40B4-BE49-F238E27FC236}">
                <a16:creationId xmlns:a16="http://schemas.microsoft.com/office/drawing/2014/main" id="{760DBD89-8B2F-3042-B324-7B4ECC3038E3}"/>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959F8F6-A9F2-314E-B9D1-635212599285}" type="slidenum">
              <a:rPr lang="en-US" altLang="es-ES_tradnl" sz="1200"/>
              <a:pPr/>
              <a:t>15</a:t>
            </a:fld>
            <a:r>
              <a:rPr lang="en-US" altLang="es-ES_tradnl" sz="1200" dirty="0"/>
              <a:t> - 84</a:t>
            </a:r>
          </a:p>
        </p:txBody>
      </p:sp>
      <p:pic>
        <p:nvPicPr>
          <p:cNvPr id="296962" name="Picture 2" descr="UVI">
            <a:extLst>
              <a:ext uri="{FF2B5EF4-FFF2-40B4-BE49-F238E27FC236}">
                <a16:creationId xmlns:a16="http://schemas.microsoft.com/office/drawing/2014/main" id="{B1F1F6D2-15F0-A645-A6CB-0FC5D2D26640}"/>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296963" name="Rectangle 3">
            <a:extLst>
              <a:ext uri="{FF2B5EF4-FFF2-40B4-BE49-F238E27FC236}">
                <a16:creationId xmlns:a16="http://schemas.microsoft.com/office/drawing/2014/main" id="{8F77D733-C8C0-CE43-B1F9-BD6E48161DCE}"/>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 “DISPOSITIVOS FÍSICOS”</a:t>
            </a:r>
            <a:endParaRPr lang="es-ES_tradnl" altLang="es-ES_tradnl" b="1"/>
          </a:p>
        </p:txBody>
      </p:sp>
      <p:sp>
        <p:nvSpPr>
          <p:cNvPr id="296964" name="Rectangle 4">
            <a:extLst>
              <a:ext uri="{FF2B5EF4-FFF2-40B4-BE49-F238E27FC236}">
                <a16:creationId xmlns:a16="http://schemas.microsoft.com/office/drawing/2014/main" id="{1A765B5B-CFF1-B941-A2A5-CDAA1171A956}"/>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pic>
        <p:nvPicPr>
          <p:cNvPr id="296965" name="Picture 5">
            <a:extLst>
              <a:ext uri="{FF2B5EF4-FFF2-40B4-BE49-F238E27FC236}">
                <a16:creationId xmlns:a16="http://schemas.microsoft.com/office/drawing/2014/main" id="{E27FEA12-F720-6549-86F0-923AFDE36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989138"/>
            <a:ext cx="3744912" cy="373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6966" name="Picture 6">
            <a:extLst>
              <a:ext uri="{FF2B5EF4-FFF2-40B4-BE49-F238E27FC236}">
                <a16:creationId xmlns:a16="http://schemas.microsoft.com/office/drawing/2014/main" id="{F20604A0-C158-7143-8AAB-CCD8F3F6DA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1989138"/>
            <a:ext cx="3711575" cy="370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1681"/>
    </mc:Choice>
    <mc:Fallback xmlns="">
      <p:transition spd="slow" advTm="168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4">
            <a:extLst>
              <a:ext uri="{FF2B5EF4-FFF2-40B4-BE49-F238E27FC236}">
                <a16:creationId xmlns:a16="http://schemas.microsoft.com/office/drawing/2014/main" id="{8F6384A0-30BE-544C-80E5-CBCAF855433B}"/>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18E0215-DC6D-C748-BBFF-B8C5E2FAB567}" type="slidenum">
              <a:rPr lang="en-US" altLang="es-ES_tradnl" sz="1200"/>
              <a:pPr/>
              <a:t>16</a:t>
            </a:fld>
            <a:r>
              <a:rPr lang="en-US" altLang="es-ES_tradnl" sz="1200" dirty="0"/>
              <a:t> - 84</a:t>
            </a:r>
          </a:p>
        </p:txBody>
      </p:sp>
      <p:pic>
        <p:nvPicPr>
          <p:cNvPr id="299010" name="Picture 2" descr="UVI">
            <a:extLst>
              <a:ext uri="{FF2B5EF4-FFF2-40B4-BE49-F238E27FC236}">
                <a16:creationId xmlns:a16="http://schemas.microsoft.com/office/drawing/2014/main" id="{051DFD43-C4DF-5448-A3B0-AE1DCE9C9BA7}"/>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299011" name="Rectangle 3">
            <a:extLst>
              <a:ext uri="{FF2B5EF4-FFF2-40B4-BE49-F238E27FC236}">
                <a16:creationId xmlns:a16="http://schemas.microsoft.com/office/drawing/2014/main" id="{E50FCEA3-9439-C44A-99EA-9D72CA5D42F6}"/>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 “DISPOSITIVOS FÍSICOS”</a:t>
            </a:r>
            <a:endParaRPr lang="es-ES_tradnl" altLang="es-ES_tradnl" b="1"/>
          </a:p>
        </p:txBody>
      </p:sp>
      <p:sp>
        <p:nvSpPr>
          <p:cNvPr id="299012" name="Rectangle 4">
            <a:extLst>
              <a:ext uri="{FF2B5EF4-FFF2-40B4-BE49-F238E27FC236}">
                <a16:creationId xmlns:a16="http://schemas.microsoft.com/office/drawing/2014/main" id="{7FF2F357-3769-8642-A339-02570BCAECB3}"/>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pic>
        <p:nvPicPr>
          <p:cNvPr id="299013" name="Picture 5">
            <a:extLst>
              <a:ext uri="{FF2B5EF4-FFF2-40B4-BE49-F238E27FC236}">
                <a16:creationId xmlns:a16="http://schemas.microsoft.com/office/drawing/2014/main" id="{11E9ACB9-6357-D046-B20D-C7219D642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989138"/>
            <a:ext cx="3744912" cy="374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9014" name="Picture 6">
            <a:extLst>
              <a:ext uri="{FF2B5EF4-FFF2-40B4-BE49-F238E27FC236}">
                <a16:creationId xmlns:a16="http://schemas.microsoft.com/office/drawing/2014/main" id="{2D1793F6-5257-254D-81D7-0E12D8097F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1989138"/>
            <a:ext cx="3740150" cy="370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5590"/>
    </mc:Choice>
    <mc:Fallback xmlns="">
      <p:transition spd="slow" advTm="559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4">
            <a:extLst>
              <a:ext uri="{FF2B5EF4-FFF2-40B4-BE49-F238E27FC236}">
                <a16:creationId xmlns:a16="http://schemas.microsoft.com/office/drawing/2014/main" id="{7944B327-6D26-8D4C-B7C3-4F968BB85CA3}"/>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CE69A3C-3097-1A4C-B47C-E730B9B01ED4}" type="slidenum">
              <a:rPr lang="en-US" altLang="es-ES_tradnl" sz="1200"/>
              <a:pPr/>
              <a:t>17</a:t>
            </a:fld>
            <a:r>
              <a:rPr lang="en-US" altLang="es-ES_tradnl" sz="1200" dirty="0"/>
              <a:t> - 84</a:t>
            </a:r>
          </a:p>
        </p:txBody>
      </p:sp>
      <p:pic>
        <p:nvPicPr>
          <p:cNvPr id="301058" name="Picture 2" descr="UVI">
            <a:extLst>
              <a:ext uri="{FF2B5EF4-FFF2-40B4-BE49-F238E27FC236}">
                <a16:creationId xmlns:a16="http://schemas.microsoft.com/office/drawing/2014/main" id="{DF0AAB18-9511-4741-9E8D-B004A3EDD27A}"/>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01059" name="Rectangle 3">
            <a:extLst>
              <a:ext uri="{FF2B5EF4-FFF2-40B4-BE49-F238E27FC236}">
                <a16:creationId xmlns:a16="http://schemas.microsoft.com/office/drawing/2014/main" id="{AB40D0B2-CCF1-4546-9265-249B62F937DE}"/>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 “DISPOSITIVOS FÍSICOS”</a:t>
            </a:r>
            <a:endParaRPr lang="es-ES_tradnl" altLang="es-ES_tradnl" b="1"/>
          </a:p>
        </p:txBody>
      </p:sp>
      <p:sp>
        <p:nvSpPr>
          <p:cNvPr id="301060" name="Rectangle 4">
            <a:extLst>
              <a:ext uri="{FF2B5EF4-FFF2-40B4-BE49-F238E27FC236}">
                <a16:creationId xmlns:a16="http://schemas.microsoft.com/office/drawing/2014/main" id="{B30233E3-2BF9-474C-8C25-951F78FC1027}"/>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pic>
        <p:nvPicPr>
          <p:cNvPr id="301061" name="Picture 5">
            <a:extLst>
              <a:ext uri="{FF2B5EF4-FFF2-40B4-BE49-F238E27FC236}">
                <a16:creationId xmlns:a16="http://schemas.microsoft.com/office/drawing/2014/main" id="{3E19DA60-3AAC-5A49-8F5F-481DA2ADFA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989138"/>
            <a:ext cx="3744912" cy="373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1062" name="Picture 6">
            <a:extLst>
              <a:ext uri="{FF2B5EF4-FFF2-40B4-BE49-F238E27FC236}">
                <a16:creationId xmlns:a16="http://schemas.microsoft.com/office/drawing/2014/main" id="{C16444C6-44DE-4E4C-AE46-B35F831668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1989138"/>
            <a:ext cx="3721100" cy="371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1319"/>
    </mc:Choice>
    <mc:Fallback xmlns="">
      <p:transition spd="slow" advTm="131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4">
            <a:extLst>
              <a:ext uri="{FF2B5EF4-FFF2-40B4-BE49-F238E27FC236}">
                <a16:creationId xmlns:a16="http://schemas.microsoft.com/office/drawing/2014/main" id="{616D6FA6-9637-BD41-AD09-2B8B3C3E3A4A}"/>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8CD72F1-B5B0-2940-B5AA-F165BFCD5100}" type="slidenum">
              <a:rPr lang="en-US" altLang="es-ES_tradnl" sz="1200"/>
              <a:pPr/>
              <a:t>18</a:t>
            </a:fld>
            <a:r>
              <a:rPr lang="en-US" altLang="es-ES_tradnl" sz="1200" dirty="0"/>
              <a:t> - 84</a:t>
            </a:r>
          </a:p>
        </p:txBody>
      </p:sp>
      <p:pic>
        <p:nvPicPr>
          <p:cNvPr id="303106" name="Picture 2" descr="UVI">
            <a:extLst>
              <a:ext uri="{FF2B5EF4-FFF2-40B4-BE49-F238E27FC236}">
                <a16:creationId xmlns:a16="http://schemas.microsoft.com/office/drawing/2014/main" id="{E43DBC47-9CC5-5B49-9606-218D826B17EE}"/>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03107" name="Rectangle 3">
            <a:extLst>
              <a:ext uri="{FF2B5EF4-FFF2-40B4-BE49-F238E27FC236}">
                <a16:creationId xmlns:a16="http://schemas.microsoft.com/office/drawing/2014/main" id="{37436F67-61CB-6149-9B7B-3E0A92E89F97}"/>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 “DISPOSITIVOS FÍSICOS”</a:t>
            </a:r>
            <a:endParaRPr lang="es-ES_tradnl" altLang="es-ES_tradnl" b="1"/>
          </a:p>
        </p:txBody>
      </p:sp>
      <p:sp>
        <p:nvSpPr>
          <p:cNvPr id="303108" name="Rectangle 4">
            <a:extLst>
              <a:ext uri="{FF2B5EF4-FFF2-40B4-BE49-F238E27FC236}">
                <a16:creationId xmlns:a16="http://schemas.microsoft.com/office/drawing/2014/main" id="{5BCE9ACA-6B61-F74F-88DD-5B6477924D80}"/>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pic>
        <p:nvPicPr>
          <p:cNvPr id="303109" name="Picture 5">
            <a:extLst>
              <a:ext uri="{FF2B5EF4-FFF2-40B4-BE49-F238E27FC236}">
                <a16:creationId xmlns:a16="http://schemas.microsoft.com/office/drawing/2014/main" id="{F08B0048-1A7A-5A41-8202-8E2E7ADF2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989138"/>
            <a:ext cx="3744912" cy="374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3110" name="Picture 6">
            <a:extLst>
              <a:ext uri="{FF2B5EF4-FFF2-40B4-BE49-F238E27FC236}">
                <a16:creationId xmlns:a16="http://schemas.microsoft.com/office/drawing/2014/main" id="{B66D2CB0-D723-E342-945F-BB770B4F4A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1989138"/>
            <a:ext cx="3711575" cy="371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1915"/>
    </mc:Choice>
    <mc:Fallback xmlns="">
      <p:transition spd="slow" advTm="191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4">
            <a:extLst>
              <a:ext uri="{FF2B5EF4-FFF2-40B4-BE49-F238E27FC236}">
                <a16:creationId xmlns:a16="http://schemas.microsoft.com/office/drawing/2014/main" id="{C6372E75-7523-5949-BDF0-7B00362D84D5}"/>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2459D3A-10DE-FE42-AF55-96363A7E4F55}" type="slidenum">
              <a:rPr lang="en-US" altLang="es-ES_tradnl" sz="1200"/>
              <a:pPr/>
              <a:t>19</a:t>
            </a:fld>
            <a:r>
              <a:rPr lang="en-US" altLang="es-ES_tradnl" sz="1200" dirty="0"/>
              <a:t> - 84</a:t>
            </a:r>
          </a:p>
        </p:txBody>
      </p:sp>
      <p:pic>
        <p:nvPicPr>
          <p:cNvPr id="305154" name="Picture 2" descr="UVI">
            <a:extLst>
              <a:ext uri="{FF2B5EF4-FFF2-40B4-BE49-F238E27FC236}">
                <a16:creationId xmlns:a16="http://schemas.microsoft.com/office/drawing/2014/main" id="{9F5F527B-307C-584C-A32A-B6046494EC4D}"/>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05155" name="Rectangle 3">
            <a:extLst>
              <a:ext uri="{FF2B5EF4-FFF2-40B4-BE49-F238E27FC236}">
                <a16:creationId xmlns:a16="http://schemas.microsoft.com/office/drawing/2014/main" id="{0C54DCAB-D9CB-984F-BE34-9932C36ACC73}"/>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 “DISPOSITIVOS FÍSICOS”</a:t>
            </a:r>
            <a:endParaRPr lang="es-ES_tradnl" altLang="es-ES_tradnl" b="1"/>
          </a:p>
        </p:txBody>
      </p:sp>
      <p:sp>
        <p:nvSpPr>
          <p:cNvPr id="305156" name="Rectangle 4">
            <a:extLst>
              <a:ext uri="{FF2B5EF4-FFF2-40B4-BE49-F238E27FC236}">
                <a16:creationId xmlns:a16="http://schemas.microsoft.com/office/drawing/2014/main" id="{46EAFBBB-A87F-6746-8384-428D50BEFE9C}"/>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pic>
        <p:nvPicPr>
          <p:cNvPr id="305157" name="Picture 5">
            <a:extLst>
              <a:ext uri="{FF2B5EF4-FFF2-40B4-BE49-F238E27FC236}">
                <a16:creationId xmlns:a16="http://schemas.microsoft.com/office/drawing/2014/main" id="{E73DCB51-CC21-2E42-9691-7FF40E8FB7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989138"/>
            <a:ext cx="3744912"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5158" name="Picture 6">
            <a:extLst>
              <a:ext uri="{FF2B5EF4-FFF2-40B4-BE49-F238E27FC236}">
                <a16:creationId xmlns:a16="http://schemas.microsoft.com/office/drawing/2014/main" id="{ABB7C3CA-EEEF-F346-AAD2-3F9F434CB1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1989138"/>
            <a:ext cx="3721100" cy="37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499"/>
    </mc:Choice>
    <mc:Fallback xmlns="">
      <p:transition spd="slow" advTm="49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4">
            <a:extLst>
              <a:ext uri="{FF2B5EF4-FFF2-40B4-BE49-F238E27FC236}">
                <a16:creationId xmlns:a16="http://schemas.microsoft.com/office/drawing/2014/main" id="{582A3D3E-7811-E946-82DE-B13444283BCB}"/>
              </a:ext>
            </a:extLst>
          </p:cNvPr>
          <p:cNvSpPr>
            <a:spLocks noGrp="1"/>
          </p:cNvSpPr>
          <p:nvPr>
            <p:ph type="sldNum" sz="quarter" idx="10"/>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5194233-20E5-D04D-9677-74E9CC74C94C}" type="slidenum">
              <a:rPr lang="en-US" altLang="es-ES_tradnl" sz="1200"/>
              <a:pPr/>
              <a:t>2</a:t>
            </a:fld>
            <a:r>
              <a:rPr lang="en-US" altLang="es-ES_tradnl" sz="1200" dirty="0"/>
              <a:t> - 84</a:t>
            </a:r>
          </a:p>
        </p:txBody>
      </p:sp>
      <p:sp>
        <p:nvSpPr>
          <p:cNvPr id="226306" name="Rectangle 2" descr="Mármol blanco">
            <a:extLst>
              <a:ext uri="{FF2B5EF4-FFF2-40B4-BE49-F238E27FC236}">
                <a16:creationId xmlns:a16="http://schemas.microsoft.com/office/drawing/2014/main" id="{32F8229B-390E-3849-9601-EE0740E988A0}"/>
              </a:ext>
            </a:extLst>
          </p:cNvPr>
          <p:cNvSpPr>
            <a:spLocks noChangeArrowheads="1"/>
          </p:cNvSpPr>
          <p:nvPr/>
        </p:nvSpPr>
        <p:spPr bwMode="auto">
          <a:xfrm>
            <a:off x="250825" y="3573463"/>
            <a:ext cx="8642350" cy="2879725"/>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0" tIns="180000" rIns="180000"/>
          <a:lstStyle>
            <a:lvl1pPr>
              <a:spcBef>
                <a:spcPct val="20000"/>
              </a:spcBef>
              <a:buChar char="•"/>
              <a:defRPr sz="2800">
                <a:solidFill>
                  <a:schemeClr val="tx1"/>
                </a:solidFill>
                <a:latin typeface="Times New Roman" charset="0"/>
              </a:defRPr>
            </a:lvl1pPr>
            <a:lvl2pPr marL="952500" indent="-285750">
              <a:spcBef>
                <a:spcPct val="20000"/>
              </a:spcBef>
              <a:buChar char="–"/>
              <a:defRPr sz="2400">
                <a:solidFill>
                  <a:schemeClr val="tx1"/>
                </a:solidFill>
                <a:latin typeface="Times New Roman" charset="0"/>
              </a:defRPr>
            </a:lvl2pPr>
            <a:lvl3pPr marL="1371600" indent="-228600">
              <a:spcBef>
                <a:spcPct val="20000"/>
              </a:spcBef>
              <a:buChar char="•"/>
              <a:defRPr sz="2000">
                <a:solidFill>
                  <a:schemeClr val="tx1"/>
                </a:solidFill>
                <a:latin typeface="Times New Roman" charset="0"/>
              </a:defRPr>
            </a:lvl3pPr>
            <a:lvl4pPr marL="1790700" indent="-228600">
              <a:spcBef>
                <a:spcPct val="20000"/>
              </a:spcBef>
              <a:buChar char="–"/>
              <a:defRPr>
                <a:solidFill>
                  <a:schemeClr val="tx1"/>
                </a:solidFill>
                <a:latin typeface="Times New Roman" charset="0"/>
              </a:defRPr>
            </a:lvl4pPr>
            <a:lvl5pPr marL="2209800" indent="-228600">
              <a:spcBef>
                <a:spcPct val="20000"/>
              </a:spcBef>
              <a:buChar char="»"/>
              <a:defRPr>
                <a:solidFill>
                  <a:schemeClr val="tx1"/>
                </a:solidFill>
                <a:latin typeface="Times New Roman" charset="0"/>
              </a:defRPr>
            </a:lvl5pPr>
            <a:lvl6pPr marL="2667000" indent="-228600" eaLnBrk="0" fontAlgn="base" hangingPunct="0">
              <a:spcBef>
                <a:spcPct val="20000"/>
              </a:spcBef>
              <a:spcAft>
                <a:spcPct val="0"/>
              </a:spcAft>
              <a:buChar char="»"/>
              <a:defRPr>
                <a:solidFill>
                  <a:schemeClr val="tx1"/>
                </a:solidFill>
                <a:latin typeface="Times New Roman" charset="0"/>
              </a:defRPr>
            </a:lvl6pPr>
            <a:lvl7pPr marL="3124200" indent="-228600" eaLnBrk="0" fontAlgn="base" hangingPunct="0">
              <a:spcBef>
                <a:spcPct val="20000"/>
              </a:spcBef>
              <a:spcAft>
                <a:spcPct val="0"/>
              </a:spcAft>
              <a:buChar char="»"/>
              <a:defRPr>
                <a:solidFill>
                  <a:schemeClr val="tx1"/>
                </a:solidFill>
                <a:latin typeface="Times New Roman" charset="0"/>
              </a:defRPr>
            </a:lvl7pPr>
            <a:lvl8pPr marL="3581400" indent="-228600" eaLnBrk="0" fontAlgn="base" hangingPunct="0">
              <a:spcBef>
                <a:spcPct val="20000"/>
              </a:spcBef>
              <a:spcAft>
                <a:spcPct val="0"/>
              </a:spcAft>
              <a:buChar char="»"/>
              <a:defRPr>
                <a:solidFill>
                  <a:schemeClr val="tx1"/>
                </a:solidFill>
                <a:latin typeface="Times New Roman" charset="0"/>
              </a:defRPr>
            </a:lvl8pPr>
            <a:lvl9pPr marL="4038600" indent="-228600" eaLnBrk="0" fontAlgn="base" hangingPunct="0">
              <a:spcBef>
                <a:spcPct val="20000"/>
              </a:spcBef>
              <a:spcAft>
                <a:spcPct val="0"/>
              </a:spcAft>
              <a:buChar char="»"/>
              <a:defRPr>
                <a:solidFill>
                  <a:schemeClr val="tx1"/>
                </a:solidFill>
                <a:latin typeface="Times New Roman" charset="0"/>
              </a:defRPr>
            </a:lvl9pPr>
          </a:lstStyle>
          <a:p>
            <a:pPr algn="ctr">
              <a:spcBef>
                <a:spcPct val="0"/>
              </a:spcBef>
              <a:buFontTx/>
              <a:buNone/>
              <a:defRPr/>
            </a:pPr>
            <a:endParaRPr lang="es-ES_tradnl" altLang="es-ES_tradnl" sz="3800" b="1" dirty="0">
              <a:solidFill>
                <a:srgbClr val="FF0000"/>
              </a:solidFill>
              <a:effectLst>
                <a:outerShdw blurRad="38100" dist="38100" dir="2700000" algn="tl">
                  <a:srgbClr val="C0C0C0"/>
                </a:outerShdw>
              </a:effectLst>
            </a:endParaRPr>
          </a:p>
          <a:p>
            <a:pPr algn="ctr">
              <a:spcBef>
                <a:spcPct val="0"/>
              </a:spcBef>
              <a:buFontTx/>
              <a:buNone/>
              <a:defRPr/>
            </a:pPr>
            <a:r>
              <a:rPr lang="es-ES_tradnl" altLang="es-ES_tradnl" sz="3800" b="1" dirty="0">
                <a:solidFill>
                  <a:srgbClr val="FF0000"/>
                </a:solidFill>
                <a:effectLst>
                  <a:outerShdw blurRad="38100" dist="38100" dir="2700000" algn="tl">
                    <a:srgbClr val="C0C0C0"/>
                  </a:outerShdw>
                </a:effectLst>
              </a:rPr>
              <a:t>TRADUCCIÓN Y TECNOLOGÍAS</a:t>
            </a:r>
          </a:p>
          <a:p>
            <a:pPr algn="ctr">
              <a:spcBef>
                <a:spcPct val="0"/>
              </a:spcBef>
              <a:buFontTx/>
              <a:buNone/>
              <a:defRPr/>
            </a:pPr>
            <a:r>
              <a:rPr lang="es-ES_tradnl" altLang="es-ES_tradnl" sz="2000" b="1" dirty="0">
                <a:solidFill>
                  <a:srgbClr val="FF0000"/>
                </a:solidFill>
                <a:effectLst>
                  <a:outerShdw blurRad="38100" dist="38100" dir="2700000" algn="tl">
                    <a:srgbClr val="C0C0C0"/>
                  </a:outerShdw>
                </a:effectLst>
              </a:rPr>
              <a:t>LA INFORMÁTICA APLICADA A LA TRADUCCIÓN</a:t>
            </a:r>
          </a:p>
        </p:txBody>
      </p:sp>
      <p:sp>
        <p:nvSpPr>
          <p:cNvPr id="226307" name="Rectangle 3">
            <a:extLst>
              <a:ext uri="{FF2B5EF4-FFF2-40B4-BE49-F238E27FC236}">
                <a16:creationId xmlns:a16="http://schemas.microsoft.com/office/drawing/2014/main" id="{1429721F-A41A-7A46-853A-95FD47AB5A0E}"/>
              </a:ext>
            </a:extLst>
          </p:cNvPr>
          <p:cNvSpPr>
            <a:spLocks noChangeArrowheads="1"/>
          </p:cNvSpPr>
          <p:nvPr/>
        </p:nvSpPr>
        <p:spPr bwMode="auto">
          <a:xfrm>
            <a:off x="250825" y="3573463"/>
            <a:ext cx="8642350" cy="2879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pic>
        <p:nvPicPr>
          <p:cNvPr id="16388" name="Picture 4" descr="UVI">
            <a:extLst>
              <a:ext uri="{FF2B5EF4-FFF2-40B4-BE49-F238E27FC236}">
                <a16:creationId xmlns:a16="http://schemas.microsoft.com/office/drawing/2014/main" id="{EA30AD4E-3B82-6248-850D-4726E9743A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2702"/>
          <a:stretch>
            <a:fillRect/>
          </a:stretch>
        </p:blipFill>
        <p:spPr bwMode="auto">
          <a:xfrm>
            <a:off x="4206875" y="836613"/>
            <a:ext cx="6524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9" name="Rectangle 5">
            <a:extLst>
              <a:ext uri="{FF2B5EF4-FFF2-40B4-BE49-F238E27FC236}">
                <a16:creationId xmlns:a16="http://schemas.microsoft.com/office/drawing/2014/main" id="{1045309A-09CF-8845-A71F-5C4EBB458B40}"/>
              </a:ext>
            </a:extLst>
          </p:cNvPr>
          <p:cNvSpPr>
            <a:spLocks noGrp="1" noChangeArrowheads="1"/>
          </p:cNvSpPr>
          <p:nvPr>
            <p:ph type="body" sz="half" idx="2"/>
          </p:nvPr>
        </p:nvSpPr>
        <p:spPr>
          <a:xfrm>
            <a:off x="250825" y="260350"/>
            <a:ext cx="8642350" cy="3313113"/>
          </a:xfrm>
          <a:ln>
            <a:solidFill>
              <a:schemeClr val="tx1"/>
            </a:solidFill>
            <a:miter lim="800000"/>
            <a:headEnd/>
            <a:tailEnd/>
          </a:ln>
        </p:spPr>
        <p:txBody>
          <a:bodyPr lIns="180000" tIns="180000" rIns="180000"/>
          <a:lstStyle/>
          <a:p>
            <a:pPr marL="0" indent="0">
              <a:defRPr/>
            </a:pPr>
            <a:endParaRPr lang="es-ES_tradnl" altLang="es-ES_tradnl" sz="1800" dirty="0"/>
          </a:p>
          <a:p>
            <a:pPr marL="0" indent="0">
              <a:defRPr/>
            </a:pPr>
            <a:endParaRPr lang="es-ES_tradnl" altLang="es-ES_tradnl" sz="1800" dirty="0"/>
          </a:p>
          <a:p>
            <a:pPr marL="0" indent="0">
              <a:defRPr/>
            </a:pPr>
            <a:endParaRPr lang="es-ES_tradnl" altLang="es-ES_tradnl" sz="1800" dirty="0"/>
          </a:p>
          <a:p>
            <a:pPr marL="0" indent="0">
              <a:defRPr/>
            </a:pPr>
            <a:endParaRPr lang="es-ES_tradnl" altLang="es-ES_tradnl" sz="1800" dirty="0"/>
          </a:p>
          <a:p>
            <a:pPr marL="0" indent="0" algn="ctr">
              <a:lnSpc>
                <a:spcPct val="140000"/>
              </a:lnSpc>
              <a:spcBef>
                <a:spcPts val="3600"/>
              </a:spcBef>
              <a:buFontTx/>
              <a:buNone/>
              <a:defRPr/>
            </a:pPr>
            <a:r>
              <a:rPr lang="es-ES_tradnl" altLang="es-ES_tradnl" sz="3800" b="1" dirty="0">
                <a:effectLst>
                  <a:outerShdw blurRad="38100" dist="38100" dir="2700000" algn="tl">
                    <a:srgbClr val="C0C0C0"/>
                  </a:outerShdw>
                </a:effectLst>
              </a:rPr>
              <a:t>TEMA </a:t>
            </a:r>
            <a:r>
              <a:rPr lang="es-ES_tradnl" altLang="es-ES_tradnl" sz="3800" b="1" dirty="0">
                <a:solidFill>
                  <a:srgbClr val="FF0000"/>
                </a:solidFill>
                <a:effectLst>
                  <a:outerShdw blurRad="38100" dist="38100" dir="2700000" algn="tl">
                    <a:srgbClr val="C0C0C0"/>
                  </a:outerShdw>
                </a:effectLst>
              </a:rPr>
              <a:t>T02</a:t>
            </a:r>
          </a:p>
          <a:p>
            <a:pPr marL="0" indent="0" algn="ctr">
              <a:spcBef>
                <a:spcPts val="1200"/>
              </a:spcBef>
              <a:buFontTx/>
              <a:buNone/>
              <a:defRPr/>
            </a:pPr>
            <a:endParaRPr lang="es-ES_tradnl" altLang="es-ES_tradnl" sz="1800" b="1" dirty="0">
              <a:effectLst>
                <a:outerShdw blurRad="38100" dist="38100" dir="2700000" algn="tl">
                  <a:srgbClr val="C0C0C0"/>
                </a:outerShdw>
              </a:effectLst>
            </a:endParaRPr>
          </a:p>
          <a:p>
            <a:pPr marL="0" indent="0" algn="ctr">
              <a:spcBef>
                <a:spcPct val="0"/>
              </a:spcBef>
              <a:buFontTx/>
              <a:buNone/>
              <a:defRPr/>
            </a:pPr>
            <a:endParaRPr lang="es-ES_tradnl" altLang="es-ES_tradnl" sz="1800" dirty="0">
              <a:effectLst>
                <a:outerShdw blurRad="38100" dist="38100" dir="2700000" algn="tl">
                  <a:srgbClr val="C0C0C0"/>
                </a:outerShdw>
              </a:effectLst>
            </a:endParaRPr>
          </a:p>
        </p:txBody>
      </p:sp>
      <p:sp>
        <p:nvSpPr>
          <p:cNvPr id="226310" name="Rectangle 6">
            <a:extLst>
              <a:ext uri="{FF2B5EF4-FFF2-40B4-BE49-F238E27FC236}">
                <a16:creationId xmlns:a16="http://schemas.microsoft.com/office/drawing/2014/main" id="{284F6F18-468F-C34E-A3AF-68706F5B8866}"/>
              </a:ext>
            </a:extLst>
          </p:cNvPr>
          <p:cNvSpPr>
            <a:spLocks noChangeArrowheads="1"/>
          </p:cNvSpPr>
          <p:nvPr/>
        </p:nvSpPr>
        <p:spPr bwMode="auto">
          <a:xfrm>
            <a:off x="250825" y="260350"/>
            <a:ext cx="8642350" cy="61928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0" tIns="180000" rIns="180000"/>
          <a:lstStyle>
            <a:lvl1pPr marL="190500" indent="-190500">
              <a:spcBef>
                <a:spcPct val="20000"/>
              </a:spcBef>
              <a:buChar char="•"/>
              <a:defRPr sz="2800">
                <a:solidFill>
                  <a:schemeClr val="tx1"/>
                </a:solidFill>
                <a:latin typeface="Times New Roman" charset="0"/>
              </a:defRPr>
            </a:lvl1pPr>
            <a:lvl2pPr marL="762000" indent="-381000">
              <a:spcBef>
                <a:spcPct val="20000"/>
              </a:spcBef>
              <a:buChar char="–"/>
              <a:defRPr sz="2400">
                <a:solidFill>
                  <a:schemeClr val="tx1"/>
                </a:solidFill>
                <a:latin typeface="Times New Roman" charset="0"/>
              </a:defRPr>
            </a:lvl2pPr>
            <a:lvl3pPr marL="1143000" indent="-190500">
              <a:spcBef>
                <a:spcPct val="20000"/>
              </a:spcBef>
              <a:buChar char="•"/>
              <a:defRPr sz="2000">
                <a:solidFill>
                  <a:schemeClr val="tx1"/>
                </a:solidFill>
                <a:latin typeface="Times New Roman" charset="0"/>
              </a:defRPr>
            </a:lvl3pPr>
            <a:lvl4pPr marL="1524000" indent="-190500">
              <a:spcBef>
                <a:spcPct val="20000"/>
              </a:spcBef>
              <a:buChar char="–"/>
              <a:defRPr>
                <a:solidFill>
                  <a:schemeClr val="tx1"/>
                </a:solidFill>
                <a:latin typeface="Times New Roman" charset="0"/>
              </a:defRPr>
            </a:lvl4pPr>
            <a:lvl5pPr marL="2228850" indent="-228600">
              <a:spcBef>
                <a:spcPct val="20000"/>
              </a:spcBef>
              <a:buChar char="»"/>
              <a:defRPr>
                <a:solidFill>
                  <a:schemeClr val="tx1"/>
                </a:solidFill>
                <a:latin typeface="Times New Roman" charset="0"/>
              </a:defRPr>
            </a:lvl5pPr>
            <a:lvl6pPr marL="2686050" indent="-228600" eaLnBrk="0" fontAlgn="base" hangingPunct="0">
              <a:spcBef>
                <a:spcPct val="20000"/>
              </a:spcBef>
              <a:spcAft>
                <a:spcPct val="0"/>
              </a:spcAft>
              <a:buChar char="»"/>
              <a:defRPr>
                <a:solidFill>
                  <a:schemeClr val="tx1"/>
                </a:solidFill>
                <a:latin typeface="Times New Roman" charset="0"/>
              </a:defRPr>
            </a:lvl6pPr>
            <a:lvl7pPr marL="3143250" indent="-228600" eaLnBrk="0" fontAlgn="base" hangingPunct="0">
              <a:spcBef>
                <a:spcPct val="20000"/>
              </a:spcBef>
              <a:spcAft>
                <a:spcPct val="0"/>
              </a:spcAft>
              <a:buChar char="»"/>
              <a:defRPr>
                <a:solidFill>
                  <a:schemeClr val="tx1"/>
                </a:solidFill>
                <a:latin typeface="Times New Roman" charset="0"/>
              </a:defRPr>
            </a:lvl7pPr>
            <a:lvl8pPr marL="3600450" indent="-228600" eaLnBrk="0" fontAlgn="base" hangingPunct="0">
              <a:spcBef>
                <a:spcPct val="20000"/>
              </a:spcBef>
              <a:spcAft>
                <a:spcPct val="0"/>
              </a:spcAft>
              <a:buChar char="»"/>
              <a:defRPr>
                <a:solidFill>
                  <a:schemeClr val="tx1"/>
                </a:solidFill>
                <a:latin typeface="Times New Roman" charset="0"/>
              </a:defRPr>
            </a:lvl8pPr>
            <a:lvl9pPr marL="4057650" indent="-228600" eaLnBrk="0" fontAlgn="base" hangingPunct="0">
              <a:spcBef>
                <a:spcPct val="20000"/>
              </a:spcBef>
              <a:spcAft>
                <a:spcPct val="0"/>
              </a:spcAft>
              <a:buChar char="»"/>
              <a:defRPr>
                <a:solidFill>
                  <a:schemeClr val="tx1"/>
                </a:solidFill>
                <a:latin typeface="Times New Roman" charset="0"/>
              </a:defRPr>
            </a:lvl9pPr>
          </a:lstStyle>
          <a:p>
            <a:pPr algn="ctr">
              <a:spcAft>
                <a:spcPts val="400"/>
              </a:spcAft>
              <a:buFontTx/>
              <a:buNone/>
              <a:defRPr/>
            </a:pPr>
            <a:endParaRPr lang="es-ES_tradnl" altLang="es-ES_tradnl" sz="1800" b="1">
              <a:solidFill>
                <a:srgbClr val="FF3300"/>
              </a:solidFill>
            </a:endParaRPr>
          </a:p>
        </p:txBody>
      </p:sp>
    </p:spTree>
    <p:custDataLst>
      <p:tags r:id="rId1"/>
    </p:custDataLst>
    <p:extLst>
      <p:ext uri="{BB962C8B-B14F-4D97-AF65-F5344CB8AC3E}">
        <p14:creationId xmlns:p14="http://schemas.microsoft.com/office/powerpoint/2010/main" val="4099435565"/>
      </p:ext>
    </p:extLst>
  </p:cSld>
  <p:clrMapOvr>
    <a:masterClrMapping/>
  </p:clrMapOvr>
  <p:transition advTm="200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26306"/>
                                        </p:tgtEl>
                                        <p:attrNameLst>
                                          <p:attrName>style.visibility</p:attrName>
                                        </p:attrNameLst>
                                      </p:cBhvr>
                                      <p:to>
                                        <p:strVal val="visible"/>
                                      </p:to>
                                    </p:set>
                                    <p:anim calcmode="lin" valueType="num">
                                      <p:cBhvr>
                                        <p:cTn id="7" dur="5000" fill="hold"/>
                                        <p:tgtEl>
                                          <p:spTgt spid="226306"/>
                                        </p:tgtEl>
                                        <p:attrNameLst>
                                          <p:attrName>ppt_w</p:attrName>
                                        </p:attrNameLst>
                                      </p:cBhvr>
                                      <p:tavLst>
                                        <p:tav tm="0" fmla="#ppt_w*sin(2.5*pi*$)">
                                          <p:val>
                                            <p:fltVal val="0"/>
                                          </p:val>
                                        </p:tav>
                                        <p:tav tm="100000">
                                          <p:val>
                                            <p:fltVal val="1"/>
                                          </p:val>
                                        </p:tav>
                                      </p:tavLst>
                                    </p:anim>
                                    <p:anim calcmode="lin" valueType="num">
                                      <p:cBhvr>
                                        <p:cTn id="8" dur="5000" fill="hold"/>
                                        <p:tgtEl>
                                          <p:spTgt spid="2263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4">
            <a:extLst>
              <a:ext uri="{FF2B5EF4-FFF2-40B4-BE49-F238E27FC236}">
                <a16:creationId xmlns:a16="http://schemas.microsoft.com/office/drawing/2014/main" id="{53888A83-DDE7-D84A-8883-7F265221EE63}"/>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BFAFFF5-2BBC-704A-8C31-AF0E017C5B22}" type="slidenum">
              <a:rPr lang="en-US" altLang="es-ES_tradnl" sz="1200"/>
              <a:pPr/>
              <a:t>20</a:t>
            </a:fld>
            <a:r>
              <a:rPr lang="en-US" altLang="es-ES_tradnl" sz="1200" dirty="0"/>
              <a:t> - 84</a:t>
            </a:r>
          </a:p>
        </p:txBody>
      </p:sp>
      <p:pic>
        <p:nvPicPr>
          <p:cNvPr id="307202" name="Picture 2" descr="UVI">
            <a:extLst>
              <a:ext uri="{FF2B5EF4-FFF2-40B4-BE49-F238E27FC236}">
                <a16:creationId xmlns:a16="http://schemas.microsoft.com/office/drawing/2014/main" id="{A3BDDBE8-46F1-9C4D-908D-11CF9544602F}"/>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07203" name="Rectangle 3">
            <a:extLst>
              <a:ext uri="{FF2B5EF4-FFF2-40B4-BE49-F238E27FC236}">
                <a16:creationId xmlns:a16="http://schemas.microsoft.com/office/drawing/2014/main" id="{1C608F8C-8400-DC44-975B-7BFC3CD3BE9D}"/>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 “DISPOSITIVOS FÍSICOS”</a:t>
            </a:r>
            <a:endParaRPr lang="es-ES_tradnl" altLang="es-ES_tradnl" b="1"/>
          </a:p>
        </p:txBody>
      </p:sp>
      <p:sp>
        <p:nvSpPr>
          <p:cNvPr id="307204" name="Rectangle 4">
            <a:extLst>
              <a:ext uri="{FF2B5EF4-FFF2-40B4-BE49-F238E27FC236}">
                <a16:creationId xmlns:a16="http://schemas.microsoft.com/office/drawing/2014/main" id="{7DEFDB70-1E8D-8949-9F83-C14B30847947}"/>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pic>
        <p:nvPicPr>
          <p:cNvPr id="307205" name="Picture 5">
            <a:extLst>
              <a:ext uri="{FF2B5EF4-FFF2-40B4-BE49-F238E27FC236}">
                <a16:creationId xmlns:a16="http://schemas.microsoft.com/office/drawing/2014/main" id="{2BFE445B-95A6-D046-8141-48CA3C26E1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989138"/>
            <a:ext cx="3744912" cy="373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7206" name="Picture 6">
            <a:extLst>
              <a:ext uri="{FF2B5EF4-FFF2-40B4-BE49-F238E27FC236}">
                <a16:creationId xmlns:a16="http://schemas.microsoft.com/office/drawing/2014/main" id="{69C66ECB-26F5-574B-876A-FB06C21D08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1989138"/>
            <a:ext cx="3730625" cy="37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347"/>
    </mc:Choice>
    <mc:Fallback xmlns="">
      <p:transition spd="slow" advTm="34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4">
            <a:extLst>
              <a:ext uri="{FF2B5EF4-FFF2-40B4-BE49-F238E27FC236}">
                <a16:creationId xmlns:a16="http://schemas.microsoft.com/office/drawing/2014/main" id="{9235581A-BCFB-714F-A4A2-A130A05FA3E0}"/>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ACC1666-A1BF-F94A-AE0B-FDBB2907E048}" type="slidenum">
              <a:rPr lang="en-US" altLang="es-ES_tradnl" sz="1200"/>
              <a:pPr/>
              <a:t>21</a:t>
            </a:fld>
            <a:r>
              <a:rPr lang="en-US" altLang="es-ES_tradnl" sz="1200" dirty="0"/>
              <a:t> - 84</a:t>
            </a:r>
          </a:p>
        </p:txBody>
      </p:sp>
      <p:pic>
        <p:nvPicPr>
          <p:cNvPr id="309250" name="Picture 2" descr="UVI">
            <a:extLst>
              <a:ext uri="{FF2B5EF4-FFF2-40B4-BE49-F238E27FC236}">
                <a16:creationId xmlns:a16="http://schemas.microsoft.com/office/drawing/2014/main" id="{E521C9EB-4262-364B-B297-715109E3F0BA}"/>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09251" name="Rectangle 3">
            <a:extLst>
              <a:ext uri="{FF2B5EF4-FFF2-40B4-BE49-F238E27FC236}">
                <a16:creationId xmlns:a16="http://schemas.microsoft.com/office/drawing/2014/main" id="{DE3A4B3D-BFA7-CA45-8132-61AEF462A842}"/>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 “DISPOSITIVOS FÍSICOS”</a:t>
            </a:r>
            <a:endParaRPr lang="es-ES_tradnl" altLang="es-ES_tradnl" b="1"/>
          </a:p>
        </p:txBody>
      </p:sp>
      <p:sp>
        <p:nvSpPr>
          <p:cNvPr id="309252" name="Rectangle 4">
            <a:extLst>
              <a:ext uri="{FF2B5EF4-FFF2-40B4-BE49-F238E27FC236}">
                <a16:creationId xmlns:a16="http://schemas.microsoft.com/office/drawing/2014/main" id="{4FFF7B16-CBF0-3645-867E-E4E1A000A391}"/>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pic>
        <p:nvPicPr>
          <p:cNvPr id="309253" name="Picture 5">
            <a:extLst>
              <a:ext uri="{FF2B5EF4-FFF2-40B4-BE49-F238E27FC236}">
                <a16:creationId xmlns:a16="http://schemas.microsoft.com/office/drawing/2014/main" id="{886E2ADC-CDCD-5948-ACB3-652A05EE3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989138"/>
            <a:ext cx="3673475"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9254" name="Picture 6">
            <a:extLst>
              <a:ext uri="{FF2B5EF4-FFF2-40B4-BE49-F238E27FC236}">
                <a16:creationId xmlns:a16="http://schemas.microsoft.com/office/drawing/2014/main" id="{392DD476-2E85-494A-9A81-D7037D38D5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1989138"/>
            <a:ext cx="3648075"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720"/>
    </mc:Choice>
    <mc:Fallback xmlns="">
      <p:transition spd="slow" advTm="72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4">
            <a:extLst>
              <a:ext uri="{FF2B5EF4-FFF2-40B4-BE49-F238E27FC236}">
                <a16:creationId xmlns:a16="http://schemas.microsoft.com/office/drawing/2014/main" id="{4CF88B4D-A354-6644-AC78-D46711BF4331}"/>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A5A4683-872B-EC40-BA02-99F98B896573}" type="slidenum">
              <a:rPr lang="en-US" altLang="es-ES_tradnl" sz="1200"/>
              <a:pPr/>
              <a:t>22</a:t>
            </a:fld>
            <a:r>
              <a:rPr lang="en-US" altLang="es-ES_tradnl" sz="1200" dirty="0"/>
              <a:t> - 84</a:t>
            </a:r>
          </a:p>
        </p:txBody>
      </p:sp>
      <p:pic>
        <p:nvPicPr>
          <p:cNvPr id="311298" name="Picture 2" descr="UVI">
            <a:extLst>
              <a:ext uri="{FF2B5EF4-FFF2-40B4-BE49-F238E27FC236}">
                <a16:creationId xmlns:a16="http://schemas.microsoft.com/office/drawing/2014/main" id="{046F1798-B177-E540-964D-AF0BA38BBBDD}"/>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11299" name="Rectangle 3">
            <a:extLst>
              <a:ext uri="{FF2B5EF4-FFF2-40B4-BE49-F238E27FC236}">
                <a16:creationId xmlns:a16="http://schemas.microsoft.com/office/drawing/2014/main" id="{6BF07623-0551-DD49-9161-47D097A089E5}"/>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 “DISPOSITIVOS FÍSICOS”</a:t>
            </a:r>
            <a:endParaRPr lang="es-ES_tradnl" altLang="es-ES_tradnl" b="1"/>
          </a:p>
        </p:txBody>
      </p:sp>
      <p:sp>
        <p:nvSpPr>
          <p:cNvPr id="311300" name="Rectangle 4">
            <a:extLst>
              <a:ext uri="{FF2B5EF4-FFF2-40B4-BE49-F238E27FC236}">
                <a16:creationId xmlns:a16="http://schemas.microsoft.com/office/drawing/2014/main" id="{2947F08B-F69F-084C-9DCC-7A1A234DB9F1}"/>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pic>
        <p:nvPicPr>
          <p:cNvPr id="311301" name="Picture 5">
            <a:extLst>
              <a:ext uri="{FF2B5EF4-FFF2-40B4-BE49-F238E27FC236}">
                <a16:creationId xmlns:a16="http://schemas.microsoft.com/office/drawing/2014/main" id="{DC172309-59A5-6049-855C-AF5595EB68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989138"/>
            <a:ext cx="3744912" cy="373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1302" name="Picture 6">
            <a:extLst>
              <a:ext uri="{FF2B5EF4-FFF2-40B4-BE49-F238E27FC236}">
                <a16:creationId xmlns:a16="http://schemas.microsoft.com/office/drawing/2014/main" id="{CC7158A3-C3BD-374E-9593-3D78B0B88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1989138"/>
            <a:ext cx="3721100" cy="37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751"/>
    </mc:Choice>
    <mc:Fallback xmlns="">
      <p:transition spd="slow" advTm="75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4">
            <a:extLst>
              <a:ext uri="{FF2B5EF4-FFF2-40B4-BE49-F238E27FC236}">
                <a16:creationId xmlns:a16="http://schemas.microsoft.com/office/drawing/2014/main" id="{2B649B5D-28E7-E44A-8676-2BE27B977C0E}"/>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64F2764-1232-444B-A551-93883FA551C8}" type="slidenum">
              <a:rPr lang="en-US" altLang="es-ES_tradnl" sz="1200"/>
              <a:pPr/>
              <a:t>23</a:t>
            </a:fld>
            <a:r>
              <a:rPr lang="en-US" altLang="es-ES_tradnl" sz="1200" dirty="0"/>
              <a:t> - 84</a:t>
            </a:r>
          </a:p>
        </p:txBody>
      </p:sp>
      <p:pic>
        <p:nvPicPr>
          <p:cNvPr id="313346" name="Picture 2" descr="UVI">
            <a:extLst>
              <a:ext uri="{FF2B5EF4-FFF2-40B4-BE49-F238E27FC236}">
                <a16:creationId xmlns:a16="http://schemas.microsoft.com/office/drawing/2014/main" id="{06B04BA2-0128-1E45-A282-1EA0A6D560B9}"/>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13347" name="Rectangle 3">
            <a:extLst>
              <a:ext uri="{FF2B5EF4-FFF2-40B4-BE49-F238E27FC236}">
                <a16:creationId xmlns:a16="http://schemas.microsoft.com/office/drawing/2014/main" id="{61ED595A-C45E-9E49-BECC-4DE5C1D91A7E}"/>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 “DISPOSITIVOS FÍSICOS”</a:t>
            </a:r>
            <a:endParaRPr lang="es-ES_tradnl" altLang="es-ES_tradnl" b="1"/>
          </a:p>
        </p:txBody>
      </p:sp>
      <p:sp>
        <p:nvSpPr>
          <p:cNvPr id="313348" name="Rectangle 4">
            <a:extLst>
              <a:ext uri="{FF2B5EF4-FFF2-40B4-BE49-F238E27FC236}">
                <a16:creationId xmlns:a16="http://schemas.microsoft.com/office/drawing/2014/main" id="{01B37ACD-0FE7-8B4F-BA48-7C92C75DEC8A}"/>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pic>
        <p:nvPicPr>
          <p:cNvPr id="313349" name="Picture 5">
            <a:extLst>
              <a:ext uri="{FF2B5EF4-FFF2-40B4-BE49-F238E27FC236}">
                <a16:creationId xmlns:a16="http://schemas.microsoft.com/office/drawing/2014/main" id="{E815970E-7FFB-C841-A2D9-5DFF3059A8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989138"/>
            <a:ext cx="3671888"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3350" name="Picture 6">
            <a:extLst>
              <a:ext uri="{FF2B5EF4-FFF2-40B4-BE49-F238E27FC236}">
                <a16:creationId xmlns:a16="http://schemas.microsoft.com/office/drawing/2014/main" id="{392E9F92-CB20-EC4B-86B5-2CFFDD0297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989138"/>
            <a:ext cx="3783013" cy="378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939"/>
    </mc:Choice>
    <mc:Fallback xmlns="">
      <p:transition spd="slow" advTm="93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4">
            <a:extLst>
              <a:ext uri="{FF2B5EF4-FFF2-40B4-BE49-F238E27FC236}">
                <a16:creationId xmlns:a16="http://schemas.microsoft.com/office/drawing/2014/main" id="{0D774BB5-47BC-7649-8555-781ECF1955AD}"/>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0B7557D-A1B0-B14F-8B66-F2E2E040A294}" type="slidenum">
              <a:rPr lang="en-US" altLang="es-ES_tradnl" sz="1200"/>
              <a:pPr/>
              <a:t>24</a:t>
            </a:fld>
            <a:r>
              <a:rPr lang="en-US" altLang="es-ES_tradnl" sz="1200" dirty="0"/>
              <a:t> - 84</a:t>
            </a:r>
          </a:p>
        </p:txBody>
      </p:sp>
      <p:pic>
        <p:nvPicPr>
          <p:cNvPr id="315394" name="Picture 2" descr="UVI">
            <a:extLst>
              <a:ext uri="{FF2B5EF4-FFF2-40B4-BE49-F238E27FC236}">
                <a16:creationId xmlns:a16="http://schemas.microsoft.com/office/drawing/2014/main" id="{9174121A-0AE9-A44B-B015-39FE132034EA}"/>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15395" name="Rectangle 3">
            <a:extLst>
              <a:ext uri="{FF2B5EF4-FFF2-40B4-BE49-F238E27FC236}">
                <a16:creationId xmlns:a16="http://schemas.microsoft.com/office/drawing/2014/main" id="{0171D6BD-E1C7-4A41-9EF3-BD0BD100D9B2}"/>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 “DISPOSITIVOS FÍSICOS”</a:t>
            </a:r>
            <a:endParaRPr lang="es-ES_tradnl" altLang="es-ES_tradnl" b="1"/>
          </a:p>
        </p:txBody>
      </p:sp>
      <p:sp>
        <p:nvSpPr>
          <p:cNvPr id="315396" name="Rectangle 4">
            <a:extLst>
              <a:ext uri="{FF2B5EF4-FFF2-40B4-BE49-F238E27FC236}">
                <a16:creationId xmlns:a16="http://schemas.microsoft.com/office/drawing/2014/main" id="{1933510D-55E1-AA4E-ACA1-3C4F8B55AD5D}"/>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pic>
        <p:nvPicPr>
          <p:cNvPr id="315397" name="Picture 5">
            <a:extLst>
              <a:ext uri="{FF2B5EF4-FFF2-40B4-BE49-F238E27FC236}">
                <a16:creationId xmlns:a16="http://schemas.microsoft.com/office/drawing/2014/main" id="{B2E03B13-D6E5-F54C-A5CD-CB7A44B4F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989138"/>
            <a:ext cx="3529012" cy="374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5398" name="Picture 6">
            <a:extLst>
              <a:ext uri="{FF2B5EF4-FFF2-40B4-BE49-F238E27FC236}">
                <a16:creationId xmlns:a16="http://schemas.microsoft.com/office/drawing/2014/main" id="{74E169BE-6DB9-684D-8861-6460452833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989138"/>
            <a:ext cx="3744913" cy="373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510"/>
    </mc:Choice>
    <mc:Fallback xmlns="">
      <p:transition spd="slow" advTm="51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número de diapositiva 4">
            <a:extLst>
              <a:ext uri="{FF2B5EF4-FFF2-40B4-BE49-F238E27FC236}">
                <a16:creationId xmlns:a16="http://schemas.microsoft.com/office/drawing/2014/main" id="{09741D76-B0B8-D64B-9551-84DFE025F935}"/>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F0C7B48-5BB9-8741-95E4-7F77E97A05E3}" type="slidenum">
              <a:rPr lang="en-US" altLang="es-ES_tradnl" sz="1200"/>
              <a:pPr/>
              <a:t>25</a:t>
            </a:fld>
            <a:r>
              <a:rPr lang="en-US" altLang="es-ES_tradnl" sz="1200" dirty="0"/>
              <a:t> - 84</a:t>
            </a:r>
          </a:p>
        </p:txBody>
      </p:sp>
      <p:pic>
        <p:nvPicPr>
          <p:cNvPr id="317442" name="Picture 2" descr="UVI">
            <a:extLst>
              <a:ext uri="{FF2B5EF4-FFF2-40B4-BE49-F238E27FC236}">
                <a16:creationId xmlns:a16="http://schemas.microsoft.com/office/drawing/2014/main" id="{E9373C95-BCA5-0649-8385-731BE45D2369}"/>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17443" name="Rectangle 3">
            <a:extLst>
              <a:ext uri="{FF2B5EF4-FFF2-40B4-BE49-F238E27FC236}">
                <a16:creationId xmlns:a16="http://schemas.microsoft.com/office/drawing/2014/main" id="{D5D93776-B667-A840-BA6C-81568EA5EE41}"/>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 “DISPOSITIVOS FÍSICOS”</a:t>
            </a:r>
            <a:endParaRPr lang="es-ES_tradnl" altLang="es-ES_tradnl" b="1"/>
          </a:p>
        </p:txBody>
      </p:sp>
      <p:sp>
        <p:nvSpPr>
          <p:cNvPr id="317444" name="Rectangle 4">
            <a:extLst>
              <a:ext uri="{FF2B5EF4-FFF2-40B4-BE49-F238E27FC236}">
                <a16:creationId xmlns:a16="http://schemas.microsoft.com/office/drawing/2014/main" id="{53963AEC-19F3-A445-B3A8-BA7821B779F8}"/>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pic>
        <p:nvPicPr>
          <p:cNvPr id="317445" name="Picture 5">
            <a:extLst>
              <a:ext uri="{FF2B5EF4-FFF2-40B4-BE49-F238E27FC236}">
                <a16:creationId xmlns:a16="http://schemas.microsoft.com/office/drawing/2014/main" id="{ED566CF9-FA08-C04D-81A6-9200601D37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6763" y="1989138"/>
            <a:ext cx="3740150" cy="373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7446" name="Picture 6">
            <a:extLst>
              <a:ext uri="{FF2B5EF4-FFF2-40B4-BE49-F238E27FC236}">
                <a16:creationId xmlns:a16="http://schemas.microsoft.com/office/drawing/2014/main" id="{0665146B-649D-4649-B83B-C597DB3071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1989138"/>
            <a:ext cx="3611562" cy="374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7447" name="Picture 7">
            <a:extLst>
              <a:ext uri="{FF2B5EF4-FFF2-40B4-BE49-F238E27FC236}">
                <a16:creationId xmlns:a16="http://schemas.microsoft.com/office/drawing/2014/main" id="{7F21A790-3B0C-B249-85DD-9815757D54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989138"/>
            <a:ext cx="3768725" cy="374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0" name="Grupo 9">
            <a:extLst>
              <a:ext uri="{FF2B5EF4-FFF2-40B4-BE49-F238E27FC236}">
                <a16:creationId xmlns:a16="http://schemas.microsoft.com/office/drawing/2014/main" id="{F339BB4A-66FE-8D48-9B02-BA2648B99EB4}"/>
              </a:ext>
            </a:extLst>
          </p:cNvPr>
          <p:cNvGrpSpPr/>
          <p:nvPr/>
        </p:nvGrpSpPr>
        <p:grpSpPr>
          <a:xfrm>
            <a:off x="4788024" y="2096865"/>
            <a:ext cx="3384376" cy="544846"/>
            <a:chOff x="4788024" y="2096865"/>
            <a:chExt cx="3384376" cy="544846"/>
          </a:xfrm>
        </p:grpSpPr>
        <p:pic>
          <p:nvPicPr>
            <p:cNvPr id="11" name="Picture 2" descr="Ilustración de Logotipo De Wifi y más Vectores Libres de Derechos de 2015 -  iStock">
              <a:extLst>
                <a:ext uri="{FF2B5EF4-FFF2-40B4-BE49-F238E27FC236}">
                  <a16:creationId xmlns:a16="http://schemas.microsoft.com/office/drawing/2014/main" id="{3AD5146A-70D7-804E-8115-DB49693682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8024" y="2096865"/>
              <a:ext cx="544846" cy="544846"/>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2520977C-C545-2040-8176-EAC0E92BB116}"/>
                </a:ext>
              </a:extLst>
            </p:cNvPr>
            <p:cNvPicPr>
              <a:picLocks noChangeAspect="1"/>
            </p:cNvPicPr>
            <p:nvPr/>
          </p:nvPicPr>
          <p:blipFill rotWithShape="1">
            <a:blip r:embed="rId9"/>
            <a:srcRect l="7243" r="84480" b="67963"/>
            <a:stretch/>
          </p:blipFill>
          <p:spPr>
            <a:xfrm>
              <a:off x="7880120" y="2132856"/>
              <a:ext cx="292280" cy="447959"/>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362"/>
    </mc:Choice>
    <mc:Fallback xmlns="">
      <p:transition spd="slow" advTm="936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17447"/>
                                        </p:tgtEl>
                                        <p:attrNameLst>
                                          <p:attrName>style.visibility</p:attrName>
                                        </p:attrNameLst>
                                      </p:cBhvr>
                                      <p:to>
                                        <p:strVal val="visible"/>
                                      </p:to>
                                    </p:set>
                                    <p:anim calcmode="lin" valueType="num">
                                      <p:cBhvr>
                                        <p:cTn id="7" dur="500" fill="hold"/>
                                        <p:tgtEl>
                                          <p:spTgt spid="317447"/>
                                        </p:tgtEl>
                                        <p:attrNameLst>
                                          <p:attrName>ppt_w</p:attrName>
                                        </p:attrNameLst>
                                      </p:cBhvr>
                                      <p:tavLst>
                                        <p:tav tm="0">
                                          <p:val>
                                            <p:fltVal val="0"/>
                                          </p:val>
                                        </p:tav>
                                        <p:tav tm="100000">
                                          <p:val>
                                            <p:strVal val="#ppt_w"/>
                                          </p:val>
                                        </p:tav>
                                      </p:tavLst>
                                    </p:anim>
                                    <p:anim calcmode="lin" valueType="num">
                                      <p:cBhvr>
                                        <p:cTn id="8" dur="500" fill="hold"/>
                                        <p:tgtEl>
                                          <p:spTgt spid="31744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4">
            <a:extLst>
              <a:ext uri="{FF2B5EF4-FFF2-40B4-BE49-F238E27FC236}">
                <a16:creationId xmlns:a16="http://schemas.microsoft.com/office/drawing/2014/main" id="{B4872E05-266A-1F40-A450-A703CAA40A8E}"/>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F67ACD8-4827-7647-B60A-C7EBB7DFC0F0}" type="slidenum">
              <a:rPr lang="en-US" altLang="es-ES_tradnl" sz="1200"/>
              <a:pPr/>
              <a:t>26</a:t>
            </a:fld>
            <a:r>
              <a:rPr lang="en-US" altLang="es-ES_tradnl" sz="1200" dirty="0"/>
              <a:t> - 84</a:t>
            </a:r>
          </a:p>
        </p:txBody>
      </p:sp>
      <p:pic>
        <p:nvPicPr>
          <p:cNvPr id="319490" name="Picture 2" descr="UVI">
            <a:extLst>
              <a:ext uri="{FF2B5EF4-FFF2-40B4-BE49-F238E27FC236}">
                <a16:creationId xmlns:a16="http://schemas.microsoft.com/office/drawing/2014/main" id="{7386818A-B411-7D4D-BE6D-280601FFCCFF}"/>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19491" name="Rectangle 3">
            <a:extLst>
              <a:ext uri="{FF2B5EF4-FFF2-40B4-BE49-F238E27FC236}">
                <a16:creationId xmlns:a16="http://schemas.microsoft.com/office/drawing/2014/main" id="{F7A900E0-DF50-AA41-95C1-C3EA031B9D5B}"/>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 “DISPOSITIVOS FÍSICOS”</a:t>
            </a:r>
            <a:endParaRPr lang="es-ES_tradnl" altLang="es-ES_tradnl" b="1"/>
          </a:p>
        </p:txBody>
      </p:sp>
      <p:sp>
        <p:nvSpPr>
          <p:cNvPr id="319492" name="Rectangle 4">
            <a:extLst>
              <a:ext uri="{FF2B5EF4-FFF2-40B4-BE49-F238E27FC236}">
                <a16:creationId xmlns:a16="http://schemas.microsoft.com/office/drawing/2014/main" id="{F807012F-6DD9-6F44-944A-1E8346144553}"/>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pic>
        <p:nvPicPr>
          <p:cNvPr id="319493" name="Picture 5">
            <a:extLst>
              <a:ext uri="{FF2B5EF4-FFF2-40B4-BE49-F238E27FC236}">
                <a16:creationId xmlns:a16="http://schemas.microsoft.com/office/drawing/2014/main" id="{A570538C-82D1-0542-A7C0-0A5BCBCE4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989138"/>
            <a:ext cx="3600450" cy="373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9494" name="Picture 6">
            <a:extLst>
              <a:ext uri="{FF2B5EF4-FFF2-40B4-BE49-F238E27FC236}">
                <a16:creationId xmlns:a16="http://schemas.microsoft.com/office/drawing/2014/main" id="{173A000D-0101-6B44-9778-01420C5E0A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0263" y="1989138"/>
            <a:ext cx="3724275" cy="374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8287"/>
    </mc:Choice>
    <mc:Fallback xmlns="">
      <p:transition spd="slow" advTm="828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arcador de número de diapositiva 4">
            <a:extLst>
              <a:ext uri="{FF2B5EF4-FFF2-40B4-BE49-F238E27FC236}">
                <a16:creationId xmlns:a16="http://schemas.microsoft.com/office/drawing/2014/main" id="{55C64033-7907-9441-A10B-63A3CE8BD349}"/>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79E65EB-F206-4044-A92E-F8A37F0C2E2C}" type="slidenum">
              <a:rPr lang="en-US" altLang="es-ES_tradnl" sz="1200"/>
              <a:pPr/>
              <a:t>27</a:t>
            </a:fld>
            <a:r>
              <a:rPr lang="en-US" altLang="es-ES_tradnl" sz="1200" dirty="0"/>
              <a:t> - 84</a:t>
            </a:r>
          </a:p>
        </p:txBody>
      </p:sp>
      <p:grpSp>
        <p:nvGrpSpPr>
          <p:cNvPr id="323586" name="Group 2">
            <a:extLst>
              <a:ext uri="{FF2B5EF4-FFF2-40B4-BE49-F238E27FC236}">
                <a16:creationId xmlns:a16="http://schemas.microsoft.com/office/drawing/2014/main" id="{3FB27580-F538-A343-87A2-CF0EAFEDB4ED}"/>
              </a:ext>
            </a:extLst>
          </p:cNvPr>
          <p:cNvGrpSpPr>
            <a:grpSpLocks/>
          </p:cNvGrpSpPr>
          <p:nvPr/>
        </p:nvGrpSpPr>
        <p:grpSpPr bwMode="auto">
          <a:xfrm>
            <a:off x="685800" y="1828800"/>
            <a:ext cx="3886200" cy="4038600"/>
            <a:chOff x="432" y="1152"/>
            <a:chExt cx="2448" cy="2544"/>
          </a:xfrm>
        </p:grpSpPr>
        <p:sp>
          <p:nvSpPr>
            <p:cNvPr id="323587" name="Rectangle 3">
              <a:extLst>
                <a:ext uri="{FF2B5EF4-FFF2-40B4-BE49-F238E27FC236}">
                  <a16:creationId xmlns:a16="http://schemas.microsoft.com/office/drawing/2014/main" id="{B9C2D0D6-975C-5942-898E-71AAAFC6C403}"/>
                </a:ext>
              </a:extLst>
            </p:cNvPr>
            <p:cNvSpPr>
              <a:spLocks noChangeArrowheads="1"/>
            </p:cNvSpPr>
            <p:nvPr/>
          </p:nvSpPr>
          <p:spPr bwMode="auto">
            <a:xfrm>
              <a:off x="432" y="1152"/>
              <a:ext cx="2448" cy="2544"/>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23588" name="Text Box 4">
              <a:extLst>
                <a:ext uri="{FF2B5EF4-FFF2-40B4-BE49-F238E27FC236}">
                  <a16:creationId xmlns:a16="http://schemas.microsoft.com/office/drawing/2014/main" id="{EF65F18F-7460-274C-818D-5116797E23C7}"/>
                </a:ext>
              </a:extLst>
            </p:cNvPr>
            <p:cNvSpPr txBox="1">
              <a:spLocks noChangeArrowheads="1"/>
            </p:cNvSpPr>
            <p:nvPr/>
          </p:nvSpPr>
          <p:spPr bwMode="auto">
            <a:xfrm>
              <a:off x="576" y="1910"/>
              <a:ext cx="1968"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TRADUCCIÓN</a:t>
              </a:r>
            </a:p>
            <a:p>
              <a:pPr algn="ctr">
                <a:spcBef>
                  <a:spcPct val="50000"/>
                </a:spcBef>
                <a:defRPr/>
              </a:pPr>
              <a:r>
                <a:rPr lang="es-ES_tradnl" altLang="es-ES_tradnl" sz="3200" b="1">
                  <a:latin typeface="Times New Roman" charset="0"/>
                </a:rPr>
                <a:t>HUMANA</a:t>
              </a:r>
              <a:endParaRPr lang="es-ES_tradnl" altLang="es-ES_tradnl">
                <a:latin typeface="Times New Roman" charset="0"/>
              </a:endParaRPr>
            </a:p>
          </p:txBody>
        </p:sp>
      </p:grpSp>
      <p:grpSp>
        <p:nvGrpSpPr>
          <p:cNvPr id="323589" name="Group 5">
            <a:extLst>
              <a:ext uri="{FF2B5EF4-FFF2-40B4-BE49-F238E27FC236}">
                <a16:creationId xmlns:a16="http://schemas.microsoft.com/office/drawing/2014/main" id="{A31F53B4-7901-9347-B7BF-4F30A60BA7F7}"/>
              </a:ext>
            </a:extLst>
          </p:cNvPr>
          <p:cNvGrpSpPr>
            <a:grpSpLocks/>
          </p:cNvGrpSpPr>
          <p:nvPr/>
        </p:nvGrpSpPr>
        <p:grpSpPr bwMode="auto">
          <a:xfrm>
            <a:off x="4572000" y="1828800"/>
            <a:ext cx="3886200" cy="4038600"/>
            <a:chOff x="2880" y="1152"/>
            <a:chExt cx="2448" cy="2544"/>
          </a:xfrm>
        </p:grpSpPr>
        <p:sp>
          <p:nvSpPr>
            <p:cNvPr id="323590" name="Rectangle 6">
              <a:extLst>
                <a:ext uri="{FF2B5EF4-FFF2-40B4-BE49-F238E27FC236}">
                  <a16:creationId xmlns:a16="http://schemas.microsoft.com/office/drawing/2014/main" id="{004ECF23-B3B0-2D4D-9955-1621EE82CD30}"/>
                </a:ext>
              </a:extLst>
            </p:cNvPr>
            <p:cNvSpPr>
              <a:spLocks noChangeArrowheads="1"/>
            </p:cNvSpPr>
            <p:nvPr/>
          </p:nvSpPr>
          <p:spPr bwMode="auto">
            <a:xfrm>
              <a:off x="2880" y="1152"/>
              <a:ext cx="2448" cy="2544"/>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23591" name="Text Box 7">
              <a:extLst>
                <a:ext uri="{FF2B5EF4-FFF2-40B4-BE49-F238E27FC236}">
                  <a16:creationId xmlns:a16="http://schemas.microsoft.com/office/drawing/2014/main" id="{8F3B2E96-AD4B-9F4E-9C16-977A2DF2BB89}"/>
                </a:ext>
              </a:extLst>
            </p:cNvPr>
            <p:cNvSpPr txBox="1">
              <a:spLocks noChangeArrowheads="1"/>
            </p:cNvSpPr>
            <p:nvPr/>
          </p:nvSpPr>
          <p:spPr bwMode="auto">
            <a:xfrm>
              <a:off x="3216" y="1968"/>
              <a:ext cx="1968"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TRADUCCIÓN</a:t>
              </a:r>
            </a:p>
            <a:p>
              <a:pPr algn="ctr">
                <a:spcBef>
                  <a:spcPct val="50000"/>
                </a:spcBef>
                <a:defRPr/>
              </a:pPr>
              <a:r>
                <a:rPr lang="es-ES_tradnl" altLang="es-ES_tradnl" sz="3200" b="1">
                  <a:latin typeface="Times New Roman" charset="0"/>
                </a:rPr>
                <a:t>AUTOMÁTICA</a:t>
              </a:r>
              <a:endParaRPr lang="es-ES_tradnl" altLang="es-ES_tradnl">
                <a:latin typeface="Times New Roman" charset="0"/>
              </a:endParaRPr>
            </a:p>
          </p:txBody>
        </p:sp>
      </p:grpSp>
      <p:grpSp>
        <p:nvGrpSpPr>
          <p:cNvPr id="323592" name="Group 8">
            <a:extLst>
              <a:ext uri="{FF2B5EF4-FFF2-40B4-BE49-F238E27FC236}">
                <a16:creationId xmlns:a16="http://schemas.microsoft.com/office/drawing/2014/main" id="{05692163-51B5-F940-849F-67CC7E74D95F}"/>
              </a:ext>
            </a:extLst>
          </p:cNvPr>
          <p:cNvGrpSpPr>
            <a:grpSpLocks/>
          </p:cNvGrpSpPr>
          <p:nvPr/>
        </p:nvGrpSpPr>
        <p:grpSpPr bwMode="auto">
          <a:xfrm>
            <a:off x="685800" y="1828800"/>
            <a:ext cx="3886200" cy="4038600"/>
            <a:chOff x="3024" y="96"/>
            <a:chExt cx="2448" cy="2544"/>
          </a:xfrm>
        </p:grpSpPr>
        <p:sp>
          <p:nvSpPr>
            <p:cNvPr id="323593" name="Rectangle 9">
              <a:extLst>
                <a:ext uri="{FF2B5EF4-FFF2-40B4-BE49-F238E27FC236}">
                  <a16:creationId xmlns:a16="http://schemas.microsoft.com/office/drawing/2014/main" id="{1B186A6A-68D1-674C-A44D-2BB691DB3E6F}"/>
                </a:ext>
              </a:extLst>
            </p:cNvPr>
            <p:cNvSpPr>
              <a:spLocks noChangeArrowheads="1"/>
            </p:cNvSpPr>
            <p:nvPr/>
          </p:nvSpPr>
          <p:spPr bwMode="auto">
            <a:xfrm>
              <a:off x="3024" y="96"/>
              <a:ext cx="2448" cy="254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aphicFrame>
          <p:nvGraphicFramePr>
            <p:cNvPr id="67599" name="Object 10">
              <a:extLst>
                <a:ext uri="{FF2B5EF4-FFF2-40B4-BE49-F238E27FC236}">
                  <a16:creationId xmlns:a16="http://schemas.microsoft.com/office/drawing/2014/main" id="{D7467146-45C8-2C49-87BB-7770386F8D8D}"/>
                </a:ext>
              </a:extLst>
            </p:cNvPr>
            <p:cNvGraphicFramePr>
              <a:graphicFrameLocks noChangeAspect="1"/>
            </p:cNvGraphicFramePr>
            <p:nvPr/>
          </p:nvGraphicFramePr>
          <p:xfrm>
            <a:off x="3168" y="144"/>
            <a:ext cx="2112" cy="2448"/>
          </p:xfrm>
          <a:graphic>
            <a:graphicData uri="http://schemas.openxmlformats.org/presentationml/2006/ole">
              <mc:AlternateContent xmlns:mc="http://schemas.openxmlformats.org/markup-compatibility/2006">
                <mc:Choice xmlns:v="urn:schemas-microsoft-com:vml" Requires="v">
                  <p:oleObj spid="_x0000_s67621" name="Documento" r:id="rId5" imgW="35750500" imgH="49466500" progId="Word.Document.8">
                    <p:embed/>
                  </p:oleObj>
                </mc:Choice>
                <mc:Fallback>
                  <p:oleObj name="Documento" r:id="rId5" imgW="35750500" imgH="49466500" progId="Word.Document.8">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l="15622" t="28406" r="18967" b="13055"/>
                        <a:stretch>
                          <a:fillRect/>
                        </a:stretch>
                      </p:blipFill>
                      <p:spPr bwMode="auto">
                        <a:xfrm>
                          <a:off x="3168" y="144"/>
                          <a:ext cx="2112" cy="2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nvGrpSpPr>
          <p:cNvPr id="323595" name="Group 11">
            <a:extLst>
              <a:ext uri="{FF2B5EF4-FFF2-40B4-BE49-F238E27FC236}">
                <a16:creationId xmlns:a16="http://schemas.microsoft.com/office/drawing/2014/main" id="{86DD8E99-E175-C846-AC1B-86249FD35FF8}"/>
              </a:ext>
            </a:extLst>
          </p:cNvPr>
          <p:cNvGrpSpPr>
            <a:grpSpLocks/>
          </p:cNvGrpSpPr>
          <p:nvPr/>
        </p:nvGrpSpPr>
        <p:grpSpPr bwMode="auto">
          <a:xfrm>
            <a:off x="4572000" y="1828800"/>
            <a:ext cx="3886200" cy="4038600"/>
            <a:chOff x="2928" y="0"/>
            <a:chExt cx="2448" cy="2544"/>
          </a:xfrm>
        </p:grpSpPr>
        <p:sp>
          <p:nvSpPr>
            <p:cNvPr id="323596" name="Rectangle 12">
              <a:extLst>
                <a:ext uri="{FF2B5EF4-FFF2-40B4-BE49-F238E27FC236}">
                  <a16:creationId xmlns:a16="http://schemas.microsoft.com/office/drawing/2014/main" id="{70B630A2-C9E3-6342-BCB8-69119C0E2D72}"/>
                </a:ext>
              </a:extLst>
            </p:cNvPr>
            <p:cNvSpPr>
              <a:spLocks noChangeArrowheads="1"/>
            </p:cNvSpPr>
            <p:nvPr/>
          </p:nvSpPr>
          <p:spPr bwMode="auto">
            <a:xfrm>
              <a:off x="2928" y="0"/>
              <a:ext cx="2448" cy="254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pic>
          <p:nvPicPr>
            <p:cNvPr id="323597" name="Picture 13">
              <a:extLst>
                <a:ext uri="{FF2B5EF4-FFF2-40B4-BE49-F238E27FC236}">
                  <a16:creationId xmlns:a16="http://schemas.microsoft.com/office/drawing/2014/main" id="{A9FB1C19-6766-D545-ADB9-D72D92BE36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 y="144"/>
              <a:ext cx="2116" cy="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323598" name="Picture 14" descr="UVI">
            <a:extLst>
              <a:ext uri="{FF2B5EF4-FFF2-40B4-BE49-F238E27FC236}">
                <a16:creationId xmlns:a16="http://schemas.microsoft.com/office/drawing/2014/main" id="{C92D6DF3-DE25-1A4C-B129-5C0C48995942}"/>
              </a:ext>
            </a:extLst>
          </p:cNvPr>
          <p:cNvPicPr>
            <a:picLocks noGrp="1" noChangeAspect="1" noChangeArrowheads="1"/>
          </p:cNvPicPr>
          <p:nvPr>
            <p:ph type="clipArt" sz="half" idx="1"/>
          </p:nvPr>
        </p:nvPicPr>
        <p:blipFill>
          <a:blip r:embed="rId8">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23599" name="Rectangle 15">
            <a:extLst>
              <a:ext uri="{FF2B5EF4-FFF2-40B4-BE49-F238E27FC236}">
                <a16:creationId xmlns:a16="http://schemas.microsoft.com/office/drawing/2014/main" id="{7A2E2311-EC11-AD44-AA66-074C021CCB5E}"/>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 “DISPOSITIVOS FÍSICOS”</a:t>
            </a:r>
            <a:endParaRPr lang="es-ES_tradnl" altLang="es-ES_tradnl" b="1"/>
          </a:p>
        </p:txBody>
      </p:sp>
      <p:sp>
        <p:nvSpPr>
          <p:cNvPr id="323600" name="Rectangle 16">
            <a:extLst>
              <a:ext uri="{FF2B5EF4-FFF2-40B4-BE49-F238E27FC236}">
                <a16:creationId xmlns:a16="http://schemas.microsoft.com/office/drawing/2014/main" id="{D013EA43-6E2C-1543-A5D6-E7C786A4C97B}"/>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grpSp>
        <p:nvGrpSpPr>
          <p:cNvPr id="323601" name="Group 17">
            <a:extLst>
              <a:ext uri="{FF2B5EF4-FFF2-40B4-BE49-F238E27FC236}">
                <a16:creationId xmlns:a16="http://schemas.microsoft.com/office/drawing/2014/main" id="{4630C15C-183F-E245-A88B-A9D08E397A68}"/>
              </a:ext>
            </a:extLst>
          </p:cNvPr>
          <p:cNvGrpSpPr>
            <a:grpSpLocks/>
          </p:cNvGrpSpPr>
          <p:nvPr/>
        </p:nvGrpSpPr>
        <p:grpSpPr bwMode="auto">
          <a:xfrm>
            <a:off x="685800" y="1828800"/>
            <a:ext cx="7772400" cy="4038600"/>
            <a:chOff x="432" y="1152"/>
            <a:chExt cx="4896" cy="2544"/>
          </a:xfrm>
        </p:grpSpPr>
        <p:sp>
          <p:nvSpPr>
            <p:cNvPr id="323602" name="Rectangle 18">
              <a:extLst>
                <a:ext uri="{FF2B5EF4-FFF2-40B4-BE49-F238E27FC236}">
                  <a16:creationId xmlns:a16="http://schemas.microsoft.com/office/drawing/2014/main" id="{A0A6ADDB-E3DF-0649-9E84-9FADB40DE7C4}"/>
                </a:ext>
              </a:extLst>
            </p:cNvPr>
            <p:cNvSpPr>
              <a:spLocks noChangeArrowheads="1"/>
            </p:cNvSpPr>
            <p:nvPr/>
          </p:nvSpPr>
          <p:spPr bwMode="auto">
            <a:xfrm>
              <a:off x="432" y="1152"/>
              <a:ext cx="4896" cy="2544"/>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23603" name="Text Box 19">
              <a:extLst>
                <a:ext uri="{FF2B5EF4-FFF2-40B4-BE49-F238E27FC236}">
                  <a16:creationId xmlns:a16="http://schemas.microsoft.com/office/drawing/2014/main" id="{EF3F314F-0DAA-E642-A53C-342827D90E8A}"/>
                </a:ext>
              </a:extLst>
            </p:cNvPr>
            <p:cNvSpPr txBox="1">
              <a:spLocks noChangeArrowheads="1"/>
            </p:cNvSpPr>
            <p:nvPr/>
          </p:nvSpPr>
          <p:spPr bwMode="auto">
            <a:xfrm>
              <a:off x="720" y="1680"/>
              <a:ext cx="4368" cy="1498"/>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6000" b="1">
                  <a:latin typeface="Times New Roman" charset="0"/>
                </a:rPr>
                <a:t>HARDWARE</a:t>
              </a:r>
            </a:p>
            <a:p>
              <a:pPr algn="ctr">
                <a:spcBef>
                  <a:spcPct val="50000"/>
                </a:spcBef>
                <a:defRPr/>
              </a:pPr>
              <a:r>
                <a:rPr lang="es-ES_tradnl" altLang="es-ES_tradnl" sz="6000" b="1">
                  <a:latin typeface="Times New Roman" charset="0"/>
                </a:rPr>
                <a:t>DE TRADUCCIÓN</a:t>
              </a:r>
              <a:endParaRPr lang="es-ES_tradnl" altLang="es-ES_tradnl">
                <a:latin typeface="Times New Roman" charset="0"/>
              </a:endParaRPr>
            </a:p>
          </p:txBody>
        </p:sp>
      </p:grpSp>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5880"/>
    </mc:Choice>
    <mc:Fallback xmlns="">
      <p:transition spd="slow" advTm="588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23586"/>
                                        </p:tgtEl>
                                        <p:attrNameLst>
                                          <p:attrName>style.visibility</p:attrName>
                                        </p:attrNameLst>
                                      </p:cBhvr>
                                      <p:to>
                                        <p:strVal val="visible"/>
                                      </p:to>
                                    </p:set>
                                    <p:anim calcmode="lin" valueType="num">
                                      <p:cBhvr additive="base">
                                        <p:cTn id="7" dur="500" fill="hold"/>
                                        <p:tgtEl>
                                          <p:spTgt spid="323586"/>
                                        </p:tgtEl>
                                        <p:attrNameLst>
                                          <p:attrName>ppt_x</p:attrName>
                                        </p:attrNameLst>
                                      </p:cBhvr>
                                      <p:tavLst>
                                        <p:tav tm="0">
                                          <p:val>
                                            <p:strVal val="0-#ppt_w/2"/>
                                          </p:val>
                                        </p:tav>
                                        <p:tav tm="100000">
                                          <p:val>
                                            <p:strVal val="#ppt_x"/>
                                          </p:val>
                                        </p:tav>
                                      </p:tavLst>
                                    </p:anim>
                                    <p:anim calcmode="lin" valueType="num">
                                      <p:cBhvr additive="base">
                                        <p:cTn id="8" dur="500" fill="hold"/>
                                        <p:tgtEl>
                                          <p:spTgt spid="3235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23592"/>
                                        </p:tgtEl>
                                        <p:attrNameLst>
                                          <p:attrName>style.visibility</p:attrName>
                                        </p:attrNameLst>
                                      </p:cBhvr>
                                      <p:to>
                                        <p:strVal val="visible"/>
                                      </p:to>
                                    </p:set>
                                    <p:anim calcmode="lin" valueType="num">
                                      <p:cBhvr additive="base">
                                        <p:cTn id="13" dur="500" fill="hold"/>
                                        <p:tgtEl>
                                          <p:spTgt spid="323592"/>
                                        </p:tgtEl>
                                        <p:attrNameLst>
                                          <p:attrName>ppt_x</p:attrName>
                                        </p:attrNameLst>
                                      </p:cBhvr>
                                      <p:tavLst>
                                        <p:tav tm="0">
                                          <p:val>
                                            <p:strVal val="0-#ppt_w/2"/>
                                          </p:val>
                                        </p:tav>
                                        <p:tav tm="100000">
                                          <p:val>
                                            <p:strVal val="#ppt_x"/>
                                          </p:val>
                                        </p:tav>
                                      </p:tavLst>
                                    </p:anim>
                                    <p:anim calcmode="lin" valueType="num">
                                      <p:cBhvr additive="base">
                                        <p:cTn id="14" dur="500" fill="hold"/>
                                        <p:tgtEl>
                                          <p:spTgt spid="32359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323589"/>
                                        </p:tgtEl>
                                        <p:attrNameLst>
                                          <p:attrName>style.visibility</p:attrName>
                                        </p:attrNameLst>
                                      </p:cBhvr>
                                      <p:to>
                                        <p:strVal val="visible"/>
                                      </p:to>
                                    </p:set>
                                    <p:anim calcmode="lin" valueType="num">
                                      <p:cBhvr additive="base">
                                        <p:cTn id="19" dur="500" fill="hold"/>
                                        <p:tgtEl>
                                          <p:spTgt spid="323589"/>
                                        </p:tgtEl>
                                        <p:attrNameLst>
                                          <p:attrName>ppt_x</p:attrName>
                                        </p:attrNameLst>
                                      </p:cBhvr>
                                      <p:tavLst>
                                        <p:tav tm="0">
                                          <p:val>
                                            <p:strVal val="1+#ppt_w/2"/>
                                          </p:val>
                                        </p:tav>
                                        <p:tav tm="100000">
                                          <p:val>
                                            <p:strVal val="#ppt_x"/>
                                          </p:val>
                                        </p:tav>
                                      </p:tavLst>
                                    </p:anim>
                                    <p:anim calcmode="lin" valueType="num">
                                      <p:cBhvr additive="base">
                                        <p:cTn id="20" dur="500" fill="hold"/>
                                        <p:tgtEl>
                                          <p:spTgt spid="32358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323595"/>
                                        </p:tgtEl>
                                        <p:attrNameLst>
                                          <p:attrName>style.visibility</p:attrName>
                                        </p:attrNameLst>
                                      </p:cBhvr>
                                      <p:to>
                                        <p:strVal val="visible"/>
                                      </p:to>
                                    </p:set>
                                    <p:anim calcmode="lin" valueType="num">
                                      <p:cBhvr additive="base">
                                        <p:cTn id="25" dur="500" fill="hold"/>
                                        <p:tgtEl>
                                          <p:spTgt spid="323595"/>
                                        </p:tgtEl>
                                        <p:attrNameLst>
                                          <p:attrName>ppt_x</p:attrName>
                                        </p:attrNameLst>
                                      </p:cBhvr>
                                      <p:tavLst>
                                        <p:tav tm="0">
                                          <p:val>
                                            <p:strVal val="1+#ppt_w/2"/>
                                          </p:val>
                                        </p:tav>
                                        <p:tav tm="100000">
                                          <p:val>
                                            <p:strVal val="#ppt_x"/>
                                          </p:val>
                                        </p:tav>
                                      </p:tavLst>
                                    </p:anim>
                                    <p:anim calcmode="lin" valueType="num">
                                      <p:cBhvr additive="base">
                                        <p:cTn id="26" dur="500" fill="hold"/>
                                        <p:tgtEl>
                                          <p:spTgt spid="323595"/>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323601"/>
                                        </p:tgtEl>
                                        <p:attrNameLst>
                                          <p:attrName>style.visibility</p:attrName>
                                        </p:attrNameLst>
                                      </p:cBhvr>
                                      <p:to>
                                        <p:strVal val="visible"/>
                                      </p:to>
                                    </p:set>
                                    <p:anim calcmode="lin" valueType="num">
                                      <p:cBhvr>
                                        <p:cTn id="31" dur="500" fill="hold"/>
                                        <p:tgtEl>
                                          <p:spTgt spid="323601"/>
                                        </p:tgtEl>
                                        <p:attrNameLst>
                                          <p:attrName>ppt_w</p:attrName>
                                        </p:attrNameLst>
                                      </p:cBhvr>
                                      <p:tavLst>
                                        <p:tav tm="0">
                                          <p:val>
                                            <p:fltVal val="0"/>
                                          </p:val>
                                        </p:tav>
                                        <p:tav tm="100000">
                                          <p:val>
                                            <p:strVal val="#ppt_w"/>
                                          </p:val>
                                        </p:tav>
                                      </p:tavLst>
                                    </p:anim>
                                    <p:anim calcmode="lin" valueType="num">
                                      <p:cBhvr>
                                        <p:cTn id="32" dur="500" fill="hold"/>
                                        <p:tgtEl>
                                          <p:spTgt spid="323601"/>
                                        </p:tgtEl>
                                        <p:attrNameLst>
                                          <p:attrName>ppt_h</p:attrName>
                                        </p:attrNameLst>
                                      </p:cBhvr>
                                      <p:tavLst>
                                        <p:tav tm="0">
                                          <p:val>
                                            <p:fltVal val="0"/>
                                          </p:val>
                                        </p:tav>
                                        <p:tav tm="100000">
                                          <p:val>
                                            <p:strVal val="#ppt_h"/>
                                          </p:val>
                                        </p:tav>
                                      </p:tavLst>
                                    </p:anim>
                                    <p:anim calcmode="lin" valueType="num">
                                      <p:cBhvr>
                                        <p:cTn id="33" dur="500" fill="hold"/>
                                        <p:tgtEl>
                                          <p:spTgt spid="323601"/>
                                        </p:tgtEl>
                                        <p:attrNameLst>
                                          <p:attrName>ppt_x</p:attrName>
                                        </p:attrNameLst>
                                      </p:cBhvr>
                                      <p:tavLst>
                                        <p:tav tm="0">
                                          <p:val>
                                            <p:fltVal val="0.5"/>
                                          </p:val>
                                        </p:tav>
                                        <p:tav tm="100000">
                                          <p:val>
                                            <p:strVal val="#ppt_x"/>
                                          </p:val>
                                        </p:tav>
                                      </p:tavLst>
                                    </p:anim>
                                    <p:anim calcmode="lin" valueType="num">
                                      <p:cBhvr>
                                        <p:cTn id="34" dur="500" fill="hold"/>
                                        <p:tgtEl>
                                          <p:spTgt spid="32360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número de diapositiva 4">
            <a:extLst>
              <a:ext uri="{FF2B5EF4-FFF2-40B4-BE49-F238E27FC236}">
                <a16:creationId xmlns:a16="http://schemas.microsoft.com/office/drawing/2014/main" id="{D11CB51C-C63E-0540-A8AA-F7A55F074400}"/>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E36DBD7-E9F5-4547-8C80-45C20FA653EF}" type="slidenum">
              <a:rPr lang="en-US" altLang="es-ES_tradnl" sz="1200"/>
              <a:pPr/>
              <a:t>28</a:t>
            </a:fld>
            <a:r>
              <a:rPr lang="en-US" altLang="es-ES_tradnl" sz="1200" dirty="0"/>
              <a:t> - 84</a:t>
            </a:r>
          </a:p>
        </p:txBody>
      </p:sp>
      <p:pic>
        <p:nvPicPr>
          <p:cNvPr id="325634" name="Picture 2" descr="UVI">
            <a:extLst>
              <a:ext uri="{FF2B5EF4-FFF2-40B4-BE49-F238E27FC236}">
                <a16:creationId xmlns:a16="http://schemas.microsoft.com/office/drawing/2014/main" id="{A4D5B4AF-510C-8A40-A5EF-EE03415772A1}"/>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25635" name="Rectangle 3">
            <a:extLst>
              <a:ext uri="{FF2B5EF4-FFF2-40B4-BE49-F238E27FC236}">
                <a16:creationId xmlns:a16="http://schemas.microsoft.com/office/drawing/2014/main" id="{CE6C0927-E00D-4447-A153-8597EC0836BC}"/>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 “DISPOSITIVOS LÓGICOS”</a:t>
            </a:r>
          </a:p>
        </p:txBody>
      </p:sp>
      <p:sp>
        <p:nvSpPr>
          <p:cNvPr id="325636" name="Rectangle 4">
            <a:extLst>
              <a:ext uri="{FF2B5EF4-FFF2-40B4-BE49-F238E27FC236}">
                <a16:creationId xmlns:a16="http://schemas.microsoft.com/office/drawing/2014/main" id="{6E3FBF01-FF6D-914E-BBAA-CD55839FB42C}"/>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grpSp>
        <p:nvGrpSpPr>
          <p:cNvPr id="325637" name="Group 5">
            <a:extLst>
              <a:ext uri="{FF2B5EF4-FFF2-40B4-BE49-F238E27FC236}">
                <a16:creationId xmlns:a16="http://schemas.microsoft.com/office/drawing/2014/main" id="{907FEC5D-0DAE-AB4A-82C2-F1740E17BED5}"/>
              </a:ext>
            </a:extLst>
          </p:cNvPr>
          <p:cNvGrpSpPr>
            <a:grpSpLocks/>
          </p:cNvGrpSpPr>
          <p:nvPr/>
        </p:nvGrpSpPr>
        <p:grpSpPr bwMode="auto">
          <a:xfrm>
            <a:off x="685800" y="1838325"/>
            <a:ext cx="7772400" cy="4038600"/>
            <a:chOff x="432" y="1152"/>
            <a:chExt cx="4896" cy="2544"/>
          </a:xfrm>
        </p:grpSpPr>
        <p:sp>
          <p:nvSpPr>
            <p:cNvPr id="325638" name="Rectangle 6">
              <a:extLst>
                <a:ext uri="{FF2B5EF4-FFF2-40B4-BE49-F238E27FC236}">
                  <a16:creationId xmlns:a16="http://schemas.microsoft.com/office/drawing/2014/main" id="{DFF55CE3-EE01-834B-9AB5-8FA0737AD994}"/>
                </a:ext>
              </a:extLst>
            </p:cNvPr>
            <p:cNvSpPr>
              <a:spLocks noChangeArrowheads="1"/>
            </p:cNvSpPr>
            <p:nvPr/>
          </p:nvSpPr>
          <p:spPr bwMode="auto">
            <a:xfrm>
              <a:off x="432" y="1152"/>
              <a:ext cx="4896" cy="2544"/>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25639" name="Text Box 7">
              <a:extLst>
                <a:ext uri="{FF2B5EF4-FFF2-40B4-BE49-F238E27FC236}">
                  <a16:creationId xmlns:a16="http://schemas.microsoft.com/office/drawing/2014/main" id="{12E98DD3-0A5D-1B4C-AF32-823AECC940B3}"/>
                </a:ext>
              </a:extLst>
            </p:cNvPr>
            <p:cNvSpPr txBox="1">
              <a:spLocks noChangeArrowheads="1"/>
            </p:cNvSpPr>
            <p:nvPr/>
          </p:nvSpPr>
          <p:spPr bwMode="auto">
            <a:xfrm>
              <a:off x="720" y="1680"/>
              <a:ext cx="4368" cy="1498"/>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6000" b="1">
                  <a:latin typeface="Times New Roman" charset="0"/>
                </a:rPr>
                <a:t>EL</a:t>
              </a:r>
            </a:p>
            <a:p>
              <a:pPr algn="ctr">
                <a:spcBef>
                  <a:spcPct val="50000"/>
                </a:spcBef>
                <a:defRPr/>
              </a:pPr>
              <a:r>
                <a:rPr lang="es-ES_tradnl" altLang="es-ES_tradnl" sz="6000" b="1">
                  <a:latin typeface="Times New Roman" charset="0"/>
                </a:rPr>
                <a:t>SOFTWARE</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34"/>
    </mc:Choice>
    <mc:Fallback xmlns="">
      <p:transition spd="slow" advTm="153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25637"/>
                                        </p:tgtEl>
                                        <p:attrNameLst>
                                          <p:attrName>style.visibility</p:attrName>
                                        </p:attrNameLst>
                                      </p:cBhvr>
                                      <p:to>
                                        <p:strVal val="visible"/>
                                      </p:to>
                                    </p:set>
                                    <p:anim calcmode="lin" valueType="num">
                                      <p:cBhvr>
                                        <p:cTn id="7" dur="500" fill="hold"/>
                                        <p:tgtEl>
                                          <p:spTgt spid="325637"/>
                                        </p:tgtEl>
                                        <p:attrNameLst>
                                          <p:attrName>ppt_w</p:attrName>
                                        </p:attrNameLst>
                                      </p:cBhvr>
                                      <p:tavLst>
                                        <p:tav tm="0">
                                          <p:val>
                                            <p:fltVal val="0"/>
                                          </p:val>
                                        </p:tav>
                                        <p:tav tm="100000">
                                          <p:val>
                                            <p:strVal val="#ppt_w"/>
                                          </p:val>
                                        </p:tav>
                                      </p:tavLst>
                                    </p:anim>
                                    <p:anim calcmode="lin" valueType="num">
                                      <p:cBhvr>
                                        <p:cTn id="8" dur="500" fill="hold"/>
                                        <p:tgtEl>
                                          <p:spTgt spid="325637"/>
                                        </p:tgtEl>
                                        <p:attrNameLst>
                                          <p:attrName>ppt_h</p:attrName>
                                        </p:attrNameLst>
                                      </p:cBhvr>
                                      <p:tavLst>
                                        <p:tav tm="0">
                                          <p:val>
                                            <p:fltVal val="0"/>
                                          </p:val>
                                        </p:tav>
                                        <p:tav tm="100000">
                                          <p:val>
                                            <p:strVal val="#ppt_h"/>
                                          </p:val>
                                        </p:tav>
                                      </p:tavLst>
                                    </p:anim>
                                    <p:anim calcmode="lin" valueType="num">
                                      <p:cBhvr>
                                        <p:cTn id="9" dur="500" fill="hold"/>
                                        <p:tgtEl>
                                          <p:spTgt spid="325637"/>
                                        </p:tgtEl>
                                        <p:attrNameLst>
                                          <p:attrName>ppt_x</p:attrName>
                                        </p:attrNameLst>
                                      </p:cBhvr>
                                      <p:tavLst>
                                        <p:tav tm="0">
                                          <p:val>
                                            <p:fltVal val="0.5"/>
                                          </p:val>
                                        </p:tav>
                                        <p:tav tm="100000">
                                          <p:val>
                                            <p:strVal val="#ppt_x"/>
                                          </p:val>
                                        </p:tav>
                                      </p:tavLst>
                                    </p:anim>
                                    <p:anim calcmode="lin" valueType="num">
                                      <p:cBhvr>
                                        <p:cTn id="10" dur="500" fill="hold"/>
                                        <p:tgtEl>
                                          <p:spTgt spid="32563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número de diapositiva 4">
            <a:extLst>
              <a:ext uri="{FF2B5EF4-FFF2-40B4-BE49-F238E27FC236}">
                <a16:creationId xmlns:a16="http://schemas.microsoft.com/office/drawing/2014/main" id="{7EAB7D5F-4C55-834A-934D-FFE455935729}"/>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537DB74-4709-3B4D-80B5-739DC6189412}" type="slidenum">
              <a:rPr lang="en-US" altLang="es-ES_tradnl" sz="1200"/>
              <a:pPr/>
              <a:t>29</a:t>
            </a:fld>
            <a:r>
              <a:rPr lang="en-US" altLang="es-ES_tradnl" sz="1200" dirty="0"/>
              <a:t> - 84</a:t>
            </a:r>
          </a:p>
        </p:txBody>
      </p:sp>
      <p:pic>
        <p:nvPicPr>
          <p:cNvPr id="327682" name="Picture 2" descr="UVI">
            <a:extLst>
              <a:ext uri="{FF2B5EF4-FFF2-40B4-BE49-F238E27FC236}">
                <a16:creationId xmlns:a16="http://schemas.microsoft.com/office/drawing/2014/main" id="{D36585B5-D792-E44E-97C2-D5CE78C95079}"/>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27683" name="Rectangle 3">
            <a:extLst>
              <a:ext uri="{FF2B5EF4-FFF2-40B4-BE49-F238E27FC236}">
                <a16:creationId xmlns:a16="http://schemas.microsoft.com/office/drawing/2014/main" id="{F89AE5F1-3D7E-BC47-8E05-E9715A964B27}"/>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a:t>
            </a:r>
            <a:br>
              <a:rPr lang="es-ES_tradnl" altLang="es-ES_tradnl" sz="2800" b="1"/>
            </a:br>
            <a:r>
              <a:rPr lang="es-ES_tradnl" altLang="es-ES_tradnl" sz="2800" b="1"/>
              <a:t>“EL SOFTWARE: CONSIDERACIONES”</a:t>
            </a:r>
            <a:endParaRPr lang="es-ES_tradnl" altLang="es-ES_tradnl" b="1"/>
          </a:p>
        </p:txBody>
      </p:sp>
      <p:sp>
        <p:nvSpPr>
          <p:cNvPr id="327684" name="Rectangle 4">
            <a:extLst>
              <a:ext uri="{FF2B5EF4-FFF2-40B4-BE49-F238E27FC236}">
                <a16:creationId xmlns:a16="http://schemas.microsoft.com/office/drawing/2014/main" id="{E00A5E8F-B4A0-134F-80C8-473D5DEC6F8D}"/>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327685" name="Text Box 5">
            <a:extLst>
              <a:ext uri="{FF2B5EF4-FFF2-40B4-BE49-F238E27FC236}">
                <a16:creationId xmlns:a16="http://schemas.microsoft.com/office/drawing/2014/main" id="{F1ACB43A-F6F9-6F47-9BE0-610982164738}"/>
              </a:ext>
            </a:extLst>
          </p:cNvPr>
          <p:cNvSpPr txBox="1">
            <a:spLocks noChangeArrowheads="1"/>
          </p:cNvSpPr>
          <p:nvPr/>
        </p:nvSpPr>
        <p:spPr bwMode="auto">
          <a:xfrm>
            <a:off x="762000" y="3443288"/>
            <a:ext cx="3803650"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4" tIns="45717" rIns="91434" bIns="45717">
            <a:spAutoFit/>
          </a:bodyPr>
          <a:lstStyle>
            <a:lvl1pPr marL="285750" indent="-285750">
              <a:defRPr sz="2400">
                <a:solidFill>
                  <a:schemeClr val="tx1"/>
                </a:solidFill>
                <a:latin typeface="Times New Roman" charset="0"/>
              </a:defRPr>
            </a:lvl1pPr>
            <a:lvl2pPr marL="571500">
              <a:defRPr sz="2400">
                <a:solidFill>
                  <a:schemeClr val="tx1"/>
                </a:solidFill>
                <a:latin typeface="Times New Roman" charset="0"/>
              </a:defRPr>
            </a:lvl2pPr>
            <a:lvl3pPr marL="1333500" indent="-476250">
              <a:defRPr sz="2400">
                <a:solidFill>
                  <a:schemeClr val="tx1"/>
                </a:solidFill>
                <a:latin typeface="Times New Roman" charset="0"/>
              </a:defRPr>
            </a:lvl3pPr>
            <a:lvl4pPr marL="1524000">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buFontTx/>
              <a:buChar char="•"/>
              <a:defRPr/>
            </a:pPr>
            <a:r>
              <a:rPr lang="es-ES_tradnl" altLang="es-ES_tradnl" sz="3500" b="1">
                <a:solidFill>
                  <a:srgbClr val="0000CC"/>
                </a:solidFill>
              </a:rPr>
              <a:t>¿Buenos/malos?</a:t>
            </a:r>
          </a:p>
          <a:p>
            <a:pPr>
              <a:buFontTx/>
              <a:buChar char="•"/>
              <a:defRPr/>
            </a:pPr>
            <a:r>
              <a:rPr lang="es-ES_tradnl" altLang="es-ES_tradnl" sz="3500" b="1">
                <a:solidFill>
                  <a:srgbClr val="0000CC"/>
                </a:solidFill>
              </a:rPr>
              <a:t>¿Baratos/caros?</a:t>
            </a:r>
          </a:p>
          <a:p>
            <a:pPr>
              <a:buFontTx/>
              <a:buChar char="•"/>
              <a:defRPr/>
            </a:pPr>
            <a:r>
              <a:rPr lang="es-ES_tradnl" altLang="es-ES_tradnl" sz="3500" b="1">
                <a:solidFill>
                  <a:srgbClr val="0000CC"/>
                </a:solidFill>
              </a:rPr>
              <a:t>¿Fáciles/difíciles?</a:t>
            </a:r>
          </a:p>
        </p:txBody>
      </p:sp>
      <p:grpSp>
        <p:nvGrpSpPr>
          <p:cNvPr id="327686" name="Group 6">
            <a:extLst>
              <a:ext uri="{FF2B5EF4-FFF2-40B4-BE49-F238E27FC236}">
                <a16:creationId xmlns:a16="http://schemas.microsoft.com/office/drawing/2014/main" id="{7A4BC273-FC85-7149-B1D0-79DCD691436C}"/>
              </a:ext>
            </a:extLst>
          </p:cNvPr>
          <p:cNvGrpSpPr>
            <a:grpSpLocks/>
          </p:cNvGrpSpPr>
          <p:nvPr/>
        </p:nvGrpSpPr>
        <p:grpSpPr bwMode="auto">
          <a:xfrm>
            <a:off x="2438400" y="2971800"/>
            <a:ext cx="304800" cy="2667000"/>
            <a:chOff x="1440" y="1632"/>
            <a:chExt cx="192" cy="1680"/>
          </a:xfrm>
        </p:grpSpPr>
        <p:sp>
          <p:nvSpPr>
            <p:cNvPr id="327687" name="Rectangle 7">
              <a:extLst>
                <a:ext uri="{FF2B5EF4-FFF2-40B4-BE49-F238E27FC236}">
                  <a16:creationId xmlns:a16="http://schemas.microsoft.com/office/drawing/2014/main" id="{845C94DF-20CE-4E45-A9DA-78CDDF42847D}"/>
                </a:ext>
              </a:extLst>
            </p:cNvPr>
            <p:cNvSpPr>
              <a:spLocks noChangeArrowheads="1"/>
            </p:cNvSpPr>
            <p:nvPr/>
          </p:nvSpPr>
          <p:spPr bwMode="auto">
            <a:xfrm rot="-1960165">
              <a:off x="1440" y="1632"/>
              <a:ext cx="192" cy="1680"/>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27688" name="Rectangle 8">
              <a:extLst>
                <a:ext uri="{FF2B5EF4-FFF2-40B4-BE49-F238E27FC236}">
                  <a16:creationId xmlns:a16="http://schemas.microsoft.com/office/drawing/2014/main" id="{336C7FD9-19EA-2246-8878-2D48C026367F}"/>
                </a:ext>
              </a:extLst>
            </p:cNvPr>
            <p:cNvSpPr>
              <a:spLocks noChangeArrowheads="1"/>
            </p:cNvSpPr>
            <p:nvPr/>
          </p:nvSpPr>
          <p:spPr bwMode="auto">
            <a:xfrm rot="1960165" flipH="1">
              <a:off x="1440" y="1632"/>
              <a:ext cx="192" cy="1680"/>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sp>
        <p:nvSpPr>
          <p:cNvPr id="327689" name="Text Box 9">
            <a:extLst>
              <a:ext uri="{FF2B5EF4-FFF2-40B4-BE49-F238E27FC236}">
                <a16:creationId xmlns:a16="http://schemas.microsoft.com/office/drawing/2014/main" id="{816FFE80-530C-994F-A23C-38E0A0193AA9}"/>
              </a:ext>
            </a:extLst>
          </p:cNvPr>
          <p:cNvSpPr txBox="1">
            <a:spLocks noChangeArrowheads="1"/>
          </p:cNvSpPr>
          <p:nvPr/>
        </p:nvSpPr>
        <p:spPr bwMode="auto">
          <a:xfrm>
            <a:off x="4572000" y="3429000"/>
            <a:ext cx="3886200"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4" tIns="45717" rIns="91434" bIns="45717">
            <a:spAutoFit/>
          </a:bodyPr>
          <a:lstStyle>
            <a:lvl1pPr marL="285750" indent="-285750">
              <a:defRPr sz="2400">
                <a:solidFill>
                  <a:schemeClr val="tx1"/>
                </a:solidFill>
                <a:latin typeface="Times New Roman" charset="0"/>
              </a:defRPr>
            </a:lvl1pPr>
            <a:lvl2pPr marL="571500">
              <a:defRPr sz="2400">
                <a:solidFill>
                  <a:schemeClr val="tx1"/>
                </a:solidFill>
                <a:latin typeface="Times New Roman" charset="0"/>
              </a:defRPr>
            </a:lvl2pPr>
            <a:lvl3pPr marL="1333500" indent="-476250">
              <a:defRPr sz="2400">
                <a:solidFill>
                  <a:schemeClr val="tx1"/>
                </a:solidFill>
                <a:latin typeface="Times New Roman" charset="0"/>
              </a:defRPr>
            </a:lvl3pPr>
            <a:lvl4pPr marL="1524000">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buFontTx/>
              <a:buChar char="•"/>
              <a:defRPr/>
            </a:pPr>
            <a:r>
              <a:rPr lang="es-ES_tradnl" altLang="es-ES_tradnl" sz="3500" b="1">
                <a:solidFill>
                  <a:srgbClr val="CC3300"/>
                </a:solidFill>
              </a:rPr>
              <a:t>¿Útiles/inútiles?</a:t>
            </a:r>
          </a:p>
          <a:p>
            <a:pPr>
              <a:buFontTx/>
              <a:buChar char="•"/>
              <a:defRPr/>
            </a:pPr>
            <a:r>
              <a:rPr lang="es-ES_tradnl" altLang="es-ES_tradnl" sz="3500" b="1">
                <a:solidFill>
                  <a:srgbClr val="CC3300"/>
                </a:solidFill>
              </a:rPr>
              <a:t>¿Legales/ilegales?</a:t>
            </a:r>
          </a:p>
          <a:p>
            <a:pPr>
              <a:buFontTx/>
              <a:buChar char="•"/>
              <a:defRPr/>
            </a:pPr>
            <a:r>
              <a:rPr lang="es-ES_tradnl" altLang="es-ES_tradnl" sz="3500" b="1">
                <a:solidFill>
                  <a:srgbClr val="CC3300"/>
                </a:solidFill>
              </a:rPr>
              <a:t>¿Gratis/de-pago?</a:t>
            </a:r>
            <a:endParaRPr lang="es-ES_tradnl" altLang="es-ES_tradnl" sz="3500" b="1">
              <a:solidFill>
                <a:srgbClr val="0000CC"/>
              </a:solidFill>
            </a:endParaRPr>
          </a:p>
        </p:txBody>
      </p:sp>
      <p:sp>
        <p:nvSpPr>
          <p:cNvPr id="327690" name="Text Box 10">
            <a:extLst>
              <a:ext uri="{FF2B5EF4-FFF2-40B4-BE49-F238E27FC236}">
                <a16:creationId xmlns:a16="http://schemas.microsoft.com/office/drawing/2014/main" id="{0C46A6F5-FC13-794D-85EE-89A51F57C6FF}"/>
              </a:ext>
            </a:extLst>
          </p:cNvPr>
          <p:cNvSpPr txBox="1">
            <a:spLocks noChangeArrowheads="1"/>
          </p:cNvSpPr>
          <p:nvPr/>
        </p:nvSpPr>
        <p:spPr bwMode="auto">
          <a:xfrm>
            <a:off x="1600200" y="2209800"/>
            <a:ext cx="594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b="1">
                <a:latin typeface="Times New Roman" charset="0"/>
              </a:rPr>
              <a:t>LOS PROGRAMAS INFORMÁTICOS</a:t>
            </a:r>
            <a:endParaRPr lang="es-ES_tradnl" altLang="es-ES_tradnl">
              <a:latin typeface="Times New Roman"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510"/>
    </mc:Choice>
    <mc:Fallback xmlns="">
      <p:transition spd="slow" advTm="1551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27685">
                                            <p:txEl>
                                              <p:pRg st="0" end="0"/>
                                            </p:txEl>
                                          </p:spTgt>
                                        </p:tgtEl>
                                        <p:attrNameLst>
                                          <p:attrName>style.visibility</p:attrName>
                                        </p:attrNameLst>
                                      </p:cBhvr>
                                      <p:to>
                                        <p:strVal val="visible"/>
                                      </p:to>
                                    </p:set>
                                    <p:anim calcmode="lin" valueType="num">
                                      <p:cBhvr additive="base">
                                        <p:cTn id="7" dur="500" fill="hold"/>
                                        <p:tgtEl>
                                          <p:spTgt spid="32768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768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327685">
                                            <p:txEl>
                                              <p:pRg st="1" end="1"/>
                                            </p:txEl>
                                          </p:spTgt>
                                        </p:tgtEl>
                                        <p:attrNameLst>
                                          <p:attrName>style.visibility</p:attrName>
                                        </p:attrNameLst>
                                      </p:cBhvr>
                                      <p:to>
                                        <p:strVal val="visible"/>
                                      </p:to>
                                    </p:set>
                                    <p:anim calcmode="lin" valueType="num">
                                      <p:cBhvr additive="base">
                                        <p:cTn id="13" dur="500" fill="hold"/>
                                        <p:tgtEl>
                                          <p:spTgt spid="32768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2768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327685">
                                            <p:txEl>
                                              <p:pRg st="2" end="2"/>
                                            </p:txEl>
                                          </p:spTgt>
                                        </p:tgtEl>
                                        <p:attrNameLst>
                                          <p:attrName>style.visibility</p:attrName>
                                        </p:attrNameLst>
                                      </p:cBhvr>
                                      <p:to>
                                        <p:strVal val="visible"/>
                                      </p:to>
                                    </p:set>
                                    <p:anim calcmode="lin" valueType="num">
                                      <p:cBhvr additive="base">
                                        <p:cTn id="19" dur="500" fill="hold"/>
                                        <p:tgtEl>
                                          <p:spTgt spid="32768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2768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nodeType="clickEffect">
                                  <p:stCondLst>
                                    <p:cond delay="0"/>
                                  </p:stCondLst>
                                  <p:childTnLst>
                                    <p:set>
                                      <p:cBhvr>
                                        <p:cTn id="24" dur="1" fill="hold">
                                          <p:stCondLst>
                                            <p:cond delay="0"/>
                                          </p:stCondLst>
                                        </p:cTn>
                                        <p:tgtEl>
                                          <p:spTgt spid="327686"/>
                                        </p:tgtEl>
                                        <p:attrNameLst>
                                          <p:attrName>style.visibility</p:attrName>
                                        </p:attrNameLst>
                                      </p:cBhvr>
                                      <p:to>
                                        <p:strVal val="visible"/>
                                      </p:to>
                                    </p:set>
                                    <p:animEffect transition="in" filter="box(out)">
                                      <p:cBhvr>
                                        <p:cTn id="25" dur="500"/>
                                        <p:tgtEl>
                                          <p:spTgt spid="32768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3" fill="hold" grpId="0" nodeType="clickEffect">
                                  <p:stCondLst>
                                    <p:cond delay="0"/>
                                  </p:stCondLst>
                                  <p:childTnLst>
                                    <p:set>
                                      <p:cBhvr>
                                        <p:cTn id="29" dur="1" fill="hold">
                                          <p:stCondLst>
                                            <p:cond delay="0"/>
                                          </p:stCondLst>
                                        </p:cTn>
                                        <p:tgtEl>
                                          <p:spTgt spid="327689">
                                            <p:txEl>
                                              <p:pRg st="0" end="0"/>
                                            </p:txEl>
                                          </p:spTgt>
                                        </p:tgtEl>
                                        <p:attrNameLst>
                                          <p:attrName>style.visibility</p:attrName>
                                        </p:attrNameLst>
                                      </p:cBhvr>
                                      <p:to>
                                        <p:strVal val="visible"/>
                                      </p:to>
                                    </p:set>
                                    <p:anim calcmode="lin" valueType="num">
                                      <p:cBhvr additive="base">
                                        <p:cTn id="30" dur="500" fill="hold"/>
                                        <p:tgtEl>
                                          <p:spTgt spid="327689">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32768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3" fill="hold" grpId="0" nodeType="clickEffect">
                                  <p:stCondLst>
                                    <p:cond delay="0"/>
                                  </p:stCondLst>
                                  <p:childTnLst>
                                    <p:set>
                                      <p:cBhvr>
                                        <p:cTn id="35" dur="1" fill="hold">
                                          <p:stCondLst>
                                            <p:cond delay="0"/>
                                          </p:stCondLst>
                                        </p:cTn>
                                        <p:tgtEl>
                                          <p:spTgt spid="327689">
                                            <p:txEl>
                                              <p:pRg st="1" end="1"/>
                                            </p:txEl>
                                          </p:spTgt>
                                        </p:tgtEl>
                                        <p:attrNameLst>
                                          <p:attrName>style.visibility</p:attrName>
                                        </p:attrNameLst>
                                      </p:cBhvr>
                                      <p:to>
                                        <p:strVal val="visible"/>
                                      </p:to>
                                    </p:set>
                                    <p:anim calcmode="lin" valueType="num">
                                      <p:cBhvr additive="base">
                                        <p:cTn id="36" dur="500" fill="hold"/>
                                        <p:tgtEl>
                                          <p:spTgt spid="327689">
                                            <p:txEl>
                                              <p:pRg st="1" end="1"/>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32768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3" fill="hold" grpId="0" nodeType="clickEffect">
                                  <p:stCondLst>
                                    <p:cond delay="0"/>
                                  </p:stCondLst>
                                  <p:childTnLst>
                                    <p:set>
                                      <p:cBhvr>
                                        <p:cTn id="41" dur="1" fill="hold">
                                          <p:stCondLst>
                                            <p:cond delay="0"/>
                                          </p:stCondLst>
                                        </p:cTn>
                                        <p:tgtEl>
                                          <p:spTgt spid="327689">
                                            <p:txEl>
                                              <p:pRg st="2" end="2"/>
                                            </p:txEl>
                                          </p:spTgt>
                                        </p:tgtEl>
                                        <p:attrNameLst>
                                          <p:attrName>style.visibility</p:attrName>
                                        </p:attrNameLst>
                                      </p:cBhvr>
                                      <p:to>
                                        <p:strVal val="visible"/>
                                      </p:to>
                                    </p:set>
                                    <p:anim calcmode="lin" valueType="num">
                                      <p:cBhvr additive="base">
                                        <p:cTn id="42" dur="500" fill="hold"/>
                                        <p:tgtEl>
                                          <p:spTgt spid="327689">
                                            <p:txEl>
                                              <p:pRg st="2" end="2"/>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327689">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5" grpId="0" build="p" autoUpdateAnimBg="0"/>
      <p:bldP spid="32768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arcador de número de diapositiva 4">
            <a:extLst>
              <a:ext uri="{FF2B5EF4-FFF2-40B4-BE49-F238E27FC236}">
                <a16:creationId xmlns:a16="http://schemas.microsoft.com/office/drawing/2014/main" id="{742741B0-6CDD-BB4F-BE4A-8879FA0B2886}"/>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94A13CF-2CA0-7B4A-9C63-BB9B476436DB}" type="slidenum">
              <a:rPr lang="en-US" altLang="es-ES_tradnl" sz="1200"/>
              <a:pPr/>
              <a:t>3</a:t>
            </a:fld>
            <a:r>
              <a:rPr lang="en-US" altLang="es-ES_tradnl" sz="1200" dirty="0"/>
              <a:t> - 84</a:t>
            </a:r>
          </a:p>
        </p:txBody>
      </p:sp>
      <p:pic>
        <p:nvPicPr>
          <p:cNvPr id="115714" name="Picture 2" descr="UVI">
            <a:extLst>
              <a:ext uri="{FF2B5EF4-FFF2-40B4-BE49-F238E27FC236}">
                <a16:creationId xmlns:a16="http://schemas.microsoft.com/office/drawing/2014/main" id="{DFDFDCAE-8598-9D46-BA66-5A5A05A17B63}"/>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15715" name="Rectangle 3">
            <a:extLst>
              <a:ext uri="{FF2B5EF4-FFF2-40B4-BE49-F238E27FC236}">
                <a16:creationId xmlns:a16="http://schemas.microsoft.com/office/drawing/2014/main" id="{209D3602-B812-F848-972D-495DD832B873}"/>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LA HISTORIA INTERMINABLE</a:t>
            </a:r>
            <a:endParaRPr lang="es-ES_tradnl" altLang="es-ES_tradnl" b="1" dirty="0"/>
          </a:p>
        </p:txBody>
      </p:sp>
      <p:sp>
        <p:nvSpPr>
          <p:cNvPr id="115716" name="Rectangle 4">
            <a:extLst>
              <a:ext uri="{FF2B5EF4-FFF2-40B4-BE49-F238E27FC236}">
                <a16:creationId xmlns:a16="http://schemas.microsoft.com/office/drawing/2014/main" id="{31E7CAC6-01DF-1F40-9944-4CDF5240F4AA}"/>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grpSp>
        <p:nvGrpSpPr>
          <p:cNvPr id="118841" name="Group 57">
            <a:extLst>
              <a:ext uri="{FF2B5EF4-FFF2-40B4-BE49-F238E27FC236}">
                <a16:creationId xmlns:a16="http://schemas.microsoft.com/office/drawing/2014/main" id="{0C0D9EEB-1185-B44D-A067-91DBB8C53F24}"/>
              </a:ext>
            </a:extLst>
          </p:cNvPr>
          <p:cNvGrpSpPr>
            <a:grpSpLocks/>
          </p:cNvGrpSpPr>
          <p:nvPr/>
        </p:nvGrpSpPr>
        <p:grpSpPr bwMode="auto">
          <a:xfrm>
            <a:off x="900113" y="2146300"/>
            <a:ext cx="2303462" cy="3471863"/>
            <a:chOff x="567" y="1397"/>
            <a:chExt cx="1451" cy="2187"/>
          </a:xfrm>
        </p:grpSpPr>
        <p:grpSp>
          <p:nvGrpSpPr>
            <p:cNvPr id="18448" name="Group 51">
              <a:extLst>
                <a:ext uri="{FF2B5EF4-FFF2-40B4-BE49-F238E27FC236}">
                  <a16:creationId xmlns:a16="http://schemas.microsoft.com/office/drawing/2014/main" id="{A8BF8165-141F-654A-8B3E-A78473A703DB}"/>
                </a:ext>
              </a:extLst>
            </p:cNvPr>
            <p:cNvGrpSpPr>
              <a:grpSpLocks/>
            </p:cNvGrpSpPr>
            <p:nvPr/>
          </p:nvGrpSpPr>
          <p:grpSpPr bwMode="auto">
            <a:xfrm>
              <a:off x="567" y="1798"/>
              <a:ext cx="1451" cy="1786"/>
              <a:chOff x="612" y="1661"/>
              <a:chExt cx="1451" cy="1876"/>
            </a:xfrm>
          </p:grpSpPr>
          <p:pic>
            <p:nvPicPr>
              <p:cNvPr id="18450" name="Picture 38" descr="roseta">
                <a:extLst>
                  <a:ext uri="{FF2B5EF4-FFF2-40B4-BE49-F238E27FC236}">
                    <a16:creationId xmlns:a16="http://schemas.microsoft.com/office/drawing/2014/main" id="{B3673B07-FD98-B647-9C73-4098BE21E6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 y="1661"/>
                <a:ext cx="996" cy="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827" name="Text Box 43">
                <a:extLst>
                  <a:ext uri="{FF2B5EF4-FFF2-40B4-BE49-F238E27FC236}">
                    <a16:creationId xmlns:a16="http://schemas.microsoft.com/office/drawing/2014/main" id="{7FC062B5-F14B-4445-B269-E70F292D8B47}"/>
                  </a:ext>
                </a:extLst>
              </p:cNvPr>
              <p:cNvSpPr txBox="1">
                <a:spLocks noChangeArrowheads="1"/>
              </p:cNvSpPr>
              <p:nvPr/>
            </p:nvSpPr>
            <p:spPr bwMode="auto">
              <a:xfrm>
                <a:off x="612" y="3294"/>
                <a:ext cx="1451"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 altLang="es-ES_tradnl" sz="1800">
                    <a:latin typeface="Times New Roman" charset="0"/>
                  </a:rPr>
                  <a:t>Piedra de Roseta</a:t>
                </a:r>
              </a:p>
            </p:txBody>
          </p:sp>
        </p:grpSp>
        <p:sp>
          <p:nvSpPr>
            <p:cNvPr id="118838" name="Text Box 54">
              <a:extLst>
                <a:ext uri="{FF2B5EF4-FFF2-40B4-BE49-F238E27FC236}">
                  <a16:creationId xmlns:a16="http://schemas.microsoft.com/office/drawing/2014/main" id="{EE5708EA-55D0-E941-85E8-701FC4B87B7E}"/>
                </a:ext>
              </a:extLst>
            </p:cNvPr>
            <p:cNvSpPr txBox="1">
              <a:spLocks noChangeArrowheads="1"/>
            </p:cNvSpPr>
            <p:nvPr/>
          </p:nvSpPr>
          <p:spPr bwMode="auto">
            <a:xfrm>
              <a:off x="657" y="1397"/>
              <a:ext cx="127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 altLang="es-ES_tradnl" sz="1400" b="1">
                  <a:solidFill>
                    <a:srgbClr val="CC0000"/>
                  </a:solidFill>
                  <a:latin typeface="Times New Roman" charset="0"/>
                </a:rPr>
                <a:t>DESCONOCIMIENTO</a:t>
              </a:r>
            </a:p>
          </p:txBody>
        </p:sp>
      </p:grpSp>
      <p:grpSp>
        <p:nvGrpSpPr>
          <p:cNvPr id="118843" name="Group 59">
            <a:extLst>
              <a:ext uri="{FF2B5EF4-FFF2-40B4-BE49-F238E27FC236}">
                <a16:creationId xmlns:a16="http://schemas.microsoft.com/office/drawing/2014/main" id="{6CBC6DD5-A8AB-BF4F-B209-5FC6BEFCB78A}"/>
              </a:ext>
            </a:extLst>
          </p:cNvPr>
          <p:cNvGrpSpPr>
            <a:grpSpLocks/>
          </p:cNvGrpSpPr>
          <p:nvPr/>
        </p:nvGrpSpPr>
        <p:grpSpPr bwMode="auto">
          <a:xfrm>
            <a:off x="5795963" y="2133600"/>
            <a:ext cx="2303462" cy="3529013"/>
            <a:chOff x="3651" y="1389"/>
            <a:chExt cx="1451" cy="2223"/>
          </a:xfrm>
        </p:grpSpPr>
        <p:grpSp>
          <p:nvGrpSpPr>
            <p:cNvPr id="18444" name="Group 53">
              <a:extLst>
                <a:ext uri="{FF2B5EF4-FFF2-40B4-BE49-F238E27FC236}">
                  <a16:creationId xmlns:a16="http://schemas.microsoft.com/office/drawing/2014/main" id="{EC2085CF-D312-4143-A5F8-632CDA3501F4}"/>
                </a:ext>
              </a:extLst>
            </p:cNvPr>
            <p:cNvGrpSpPr>
              <a:grpSpLocks/>
            </p:cNvGrpSpPr>
            <p:nvPr/>
          </p:nvGrpSpPr>
          <p:grpSpPr bwMode="auto">
            <a:xfrm>
              <a:off x="3651" y="1836"/>
              <a:ext cx="1451" cy="1776"/>
              <a:chOff x="3696" y="1749"/>
              <a:chExt cx="1451" cy="1776"/>
            </a:xfrm>
          </p:grpSpPr>
          <p:sp>
            <p:nvSpPr>
              <p:cNvPr id="118829" name="Text Box 45">
                <a:extLst>
                  <a:ext uri="{FF2B5EF4-FFF2-40B4-BE49-F238E27FC236}">
                    <a16:creationId xmlns:a16="http://schemas.microsoft.com/office/drawing/2014/main" id="{113C9E31-D9C9-F542-84E6-2D91A74110F6}"/>
                  </a:ext>
                </a:extLst>
              </p:cNvPr>
              <p:cNvSpPr txBox="1">
                <a:spLocks noChangeArrowheads="1"/>
              </p:cNvSpPr>
              <p:nvPr/>
            </p:nvSpPr>
            <p:spPr bwMode="auto">
              <a:xfrm>
                <a:off x="3696" y="3294"/>
                <a:ext cx="145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 altLang="es-ES_tradnl" sz="1800">
                    <a:latin typeface="Times New Roman" charset="0"/>
                  </a:rPr>
                  <a:t>Kismet</a:t>
                </a:r>
              </a:p>
            </p:txBody>
          </p:sp>
          <p:pic>
            <p:nvPicPr>
              <p:cNvPr id="18447" name="Picture 50" descr="Eyeoff2-small">
                <a:hlinkClick r:id="rId6" action="ppaction://hlinkfile"/>
                <a:extLst>
                  <a:ext uri="{FF2B5EF4-FFF2-40B4-BE49-F238E27FC236}">
                    <a16:creationId xmlns:a16="http://schemas.microsoft.com/office/drawing/2014/main" id="{FFDF8C24-73F8-114A-8BA6-E0B4E527F4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2" y="1749"/>
                <a:ext cx="1361" cy="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8839" name="Text Box 55">
              <a:extLst>
                <a:ext uri="{FF2B5EF4-FFF2-40B4-BE49-F238E27FC236}">
                  <a16:creationId xmlns:a16="http://schemas.microsoft.com/office/drawing/2014/main" id="{71A141BA-16BC-A948-877F-77F729A2A6F5}"/>
                </a:ext>
              </a:extLst>
            </p:cNvPr>
            <p:cNvSpPr txBox="1">
              <a:spLocks noChangeArrowheads="1"/>
            </p:cNvSpPr>
            <p:nvPr/>
          </p:nvSpPr>
          <p:spPr bwMode="auto">
            <a:xfrm>
              <a:off x="3742" y="1389"/>
              <a:ext cx="117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 altLang="es-ES_tradnl" sz="1400" b="1">
                  <a:solidFill>
                    <a:srgbClr val="CC0000"/>
                  </a:solidFill>
                  <a:latin typeface="Times New Roman" charset="0"/>
                </a:rPr>
                <a:t>APASIONAMIENTO</a:t>
              </a:r>
            </a:p>
          </p:txBody>
        </p:sp>
      </p:grpSp>
      <p:grpSp>
        <p:nvGrpSpPr>
          <p:cNvPr id="118842" name="Group 58">
            <a:extLst>
              <a:ext uri="{FF2B5EF4-FFF2-40B4-BE49-F238E27FC236}">
                <a16:creationId xmlns:a16="http://schemas.microsoft.com/office/drawing/2014/main" id="{30A77A5E-1A01-C84F-9149-BD6264B173D8}"/>
              </a:ext>
            </a:extLst>
          </p:cNvPr>
          <p:cNvGrpSpPr>
            <a:grpSpLocks/>
          </p:cNvGrpSpPr>
          <p:nvPr/>
        </p:nvGrpSpPr>
        <p:grpSpPr bwMode="auto">
          <a:xfrm>
            <a:off x="3421063" y="2133600"/>
            <a:ext cx="2303462" cy="3492500"/>
            <a:chOff x="2155" y="1389"/>
            <a:chExt cx="1451" cy="2200"/>
          </a:xfrm>
        </p:grpSpPr>
        <p:grpSp>
          <p:nvGrpSpPr>
            <p:cNvPr id="18440" name="Group 52">
              <a:extLst>
                <a:ext uri="{FF2B5EF4-FFF2-40B4-BE49-F238E27FC236}">
                  <a16:creationId xmlns:a16="http://schemas.microsoft.com/office/drawing/2014/main" id="{AF0F93EE-B7F7-6A43-8D2E-908D496918D8}"/>
                </a:ext>
              </a:extLst>
            </p:cNvPr>
            <p:cNvGrpSpPr>
              <a:grpSpLocks/>
            </p:cNvGrpSpPr>
            <p:nvPr/>
          </p:nvGrpSpPr>
          <p:grpSpPr bwMode="auto">
            <a:xfrm>
              <a:off x="2155" y="1798"/>
              <a:ext cx="1451" cy="1791"/>
              <a:chOff x="2200" y="1616"/>
              <a:chExt cx="1451" cy="1926"/>
            </a:xfrm>
          </p:grpSpPr>
          <p:pic>
            <p:nvPicPr>
              <p:cNvPr id="18442" name="Picture 36" descr="This is the real Artificial Intelligence!">
                <a:extLst>
                  <a:ext uri="{FF2B5EF4-FFF2-40B4-BE49-F238E27FC236}">
                    <a16:creationId xmlns:a16="http://schemas.microsoft.com/office/drawing/2014/main" id="{68A48CE6-475E-BA4B-85A6-0A0FD08E69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0" y="1616"/>
                <a:ext cx="1070" cy="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828" name="Text Box 44">
                <a:extLst>
                  <a:ext uri="{FF2B5EF4-FFF2-40B4-BE49-F238E27FC236}">
                    <a16:creationId xmlns:a16="http://schemas.microsoft.com/office/drawing/2014/main" id="{CE88B922-303F-9344-AC71-99684142E01D}"/>
                  </a:ext>
                </a:extLst>
              </p:cNvPr>
              <p:cNvSpPr txBox="1">
                <a:spLocks noChangeArrowheads="1"/>
              </p:cNvSpPr>
              <p:nvPr/>
            </p:nvSpPr>
            <p:spPr bwMode="auto">
              <a:xfrm>
                <a:off x="2200" y="3294"/>
                <a:ext cx="1451"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 altLang="es-ES_tradnl" sz="1800">
                    <a:latin typeface="Times New Roman" charset="0"/>
                  </a:rPr>
                  <a:t>Informe ALPAC</a:t>
                </a:r>
              </a:p>
            </p:txBody>
          </p:sp>
        </p:grpSp>
        <p:sp>
          <p:nvSpPr>
            <p:cNvPr id="118840" name="Text Box 56">
              <a:extLst>
                <a:ext uri="{FF2B5EF4-FFF2-40B4-BE49-F238E27FC236}">
                  <a16:creationId xmlns:a16="http://schemas.microsoft.com/office/drawing/2014/main" id="{54144303-CCD7-6A41-BBD5-B35E0C93FCB7}"/>
                </a:ext>
              </a:extLst>
            </p:cNvPr>
            <p:cNvSpPr txBox="1">
              <a:spLocks noChangeArrowheads="1"/>
            </p:cNvSpPr>
            <p:nvPr/>
          </p:nvSpPr>
          <p:spPr bwMode="auto">
            <a:xfrm>
              <a:off x="2155" y="1389"/>
              <a:ext cx="117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 altLang="es-ES_tradnl" sz="1400" b="1" dirty="0">
                  <a:solidFill>
                    <a:srgbClr val="CC0000"/>
                  </a:solidFill>
                  <a:latin typeface="Times New Roman" charset="0"/>
                </a:rPr>
                <a:t>DESCONFIANZA</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18841"/>
                                        </p:tgtEl>
                                        <p:attrNameLst>
                                          <p:attrName>style.visibility</p:attrName>
                                        </p:attrNameLst>
                                      </p:cBhvr>
                                      <p:to>
                                        <p:strVal val="visible"/>
                                      </p:to>
                                    </p:set>
                                    <p:anim calcmode="lin" valueType="num">
                                      <p:cBhvr>
                                        <p:cTn id="7" dur="500" fill="hold"/>
                                        <p:tgtEl>
                                          <p:spTgt spid="118841"/>
                                        </p:tgtEl>
                                        <p:attrNameLst>
                                          <p:attrName>ppt_w</p:attrName>
                                        </p:attrNameLst>
                                      </p:cBhvr>
                                      <p:tavLst>
                                        <p:tav tm="0">
                                          <p:val>
                                            <p:fltVal val="0"/>
                                          </p:val>
                                        </p:tav>
                                        <p:tav tm="100000">
                                          <p:val>
                                            <p:strVal val="#ppt_w"/>
                                          </p:val>
                                        </p:tav>
                                      </p:tavLst>
                                    </p:anim>
                                    <p:anim calcmode="lin" valueType="num">
                                      <p:cBhvr>
                                        <p:cTn id="8" dur="500" fill="hold"/>
                                        <p:tgtEl>
                                          <p:spTgt spid="11884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18842"/>
                                        </p:tgtEl>
                                        <p:attrNameLst>
                                          <p:attrName>style.visibility</p:attrName>
                                        </p:attrNameLst>
                                      </p:cBhvr>
                                      <p:to>
                                        <p:strVal val="visible"/>
                                      </p:to>
                                    </p:set>
                                    <p:anim calcmode="lin" valueType="num">
                                      <p:cBhvr>
                                        <p:cTn id="13" dur="500" fill="hold"/>
                                        <p:tgtEl>
                                          <p:spTgt spid="118842"/>
                                        </p:tgtEl>
                                        <p:attrNameLst>
                                          <p:attrName>ppt_w</p:attrName>
                                        </p:attrNameLst>
                                      </p:cBhvr>
                                      <p:tavLst>
                                        <p:tav tm="0">
                                          <p:val>
                                            <p:fltVal val="0"/>
                                          </p:val>
                                        </p:tav>
                                        <p:tav tm="100000">
                                          <p:val>
                                            <p:strVal val="#ppt_w"/>
                                          </p:val>
                                        </p:tav>
                                      </p:tavLst>
                                    </p:anim>
                                    <p:anim calcmode="lin" valueType="num">
                                      <p:cBhvr>
                                        <p:cTn id="14" dur="500" fill="hold"/>
                                        <p:tgtEl>
                                          <p:spTgt spid="11884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18843"/>
                                        </p:tgtEl>
                                        <p:attrNameLst>
                                          <p:attrName>style.visibility</p:attrName>
                                        </p:attrNameLst>
                                      </p:cBhvr>
                                      <p:to>
                                        <p:strVal val="visible"/>
                                      </p:to>
                                    </p:set>
                                    <p:anim calcmode="lin" valueType="num">
                                      <p:cBhvr>
                                        <p:cTn id="19" dur="500" fill="hold"/>
                                        <p:tgtEl>
                                          <p:spTgt spid="118843"/>
                                        </p:tgtEl>
                                        <p:attrNameLst>
                                          <p:attrName>ppt_w</p:attrName>
                                        </p:attrNameLst>
                                      </p:cBhvr>
                                      <p:tavLst>
                                        <p:tav tm="0">
                                          <p:val>
                                            <p:fltVal val="0"/>
                                          </p:val>
                                        </p:tav>
                                        <p:tav tm="100000">
                                          <p:val>
                                            <p:strVal val="#ppt_w"/>
                                          </p:val>
                                        </p:tav>
                                      </p:tavLst>
                                    </p:anim>
                                    <p:anim calcmode="lin" valueType="num">
                                      <p:cBhvr>
                                        <p:cTn id="20" dur="500" fill="hold"/>
                                        <p:tgtEl>
                                          <p:spTgt spid="1188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014A2CDF-CD10-8E4E-83F4-226BF600A934}"/>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C194995-2716-FC4D-AFD7-38A84C2972F9}" type="slidenum">
              <a:rPr lang="en-US" altLang="es-ES_tradnl" sz="1200"/>
              <a:pPr/>
              <a:t>30</a:t>
            </a:fld>
            <a:r>
              <a:rPr lang="en-US" altLang="es-ES_tradnl" sz="1200" dirty="0"/>
              <a:t> - 84</a:t>
            </a:r>
          </a:p>
        </p:txBody>
      </p:sp>
      <p:grpSp>
        <p:nvGrpSpPr>
          <p:cNvPr id="73730" name="Group 2">
            <a:extLst>
              <a:ext uri="{FF2B5EF4-FFF2-40B4-BE49-F238E27FC236}">
                <a16:creationId xmlns:a16="http://schemas.microsoft.com/office/drawing/2014/main" id="{31B11569-DD00-5B40-AE46-29596A64C236}"/>
              </a:ext>
            </a:extLst>
          </p:cNvPr>
          <p:cNvGrpSpPr>
            <a:grpSpLocks/>
          </p:cNvGrpSpPr>
          <p:nvPr/>
        </p:nvGrpSpPr>
        <p:grpSpPr bwMode="auto">
          <a:xfrm>
            <a:off x="685800" y="1828800"/>
            <a:ext cx="7772400" cy="4038600"/>
            <a:chOff x="432" y="1152"/>
            <a:chExt cx="4896" cy="2544"/>
          </a:xfrm>
        </p:grpSpPr>
        <p:sp>
          <p:nvSpPr>
            <p:cNvPr id="329731" name="Rectangle 3">
              <a:extLst>
                <a:ext uri="{FF2B5EF4-FFF2-40B4-BE49-F238E27FC236}">
                  <a16:creationId xmlns:a16="http://schemas.microsoft.com/office/drawing/2014/main" id="{201C8301-9600-C844-B61C-FFFF5D5E9CD1}"/>
                </a:ext>
              </a:extLst>
            </p:cNvPr>
            <p:cNvSpPr>
              <a:spLocks noChangeArrowheads="1"/>
            </p:cNvSpPr>
            <p:nvPr/>
          </p:nvSpPr>
          <p:spPr bwMode="auto">
            <a:xfrm>
              <a:off x="432" y="1152"/>
              <a:ext cx="4896" cy="254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29732" name="Text Box 4">
              <a:extLst>
                <a:ext uri="{FF2B5EF4-FFF2-40B4-BE49-F238E27FC236}">
                  <a16:creationId xmlns:a16="http://schemas.microsoft.com/office/drawing/2014/main" id="{C15BBB99-F84D-394F-9F90-B396C7807F17}"/>
                </a:ext>
              </a:extLst>
            </p:cNvPr>
            <p:cNvSpPr txBox="1">
              <a:spLocks noChangeArrowheads="1"/>
            </p:cNvSpPr>
            <p:nvPr/>
          </p:nvSpPr>
          <p:spPr bwMode="auto">
            <a:xfrm>
              <a:off x="2112" y="1248"/>
              <a:ext cx="30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s-ES_tradnl" altLang="es-ES_tradnl" b="1">
                  <a:latin typeface="Times New Roman" charset="0"/>
                </a:rPr>
                <a:t>TIPOS DE LICENCIAS</a:t>
              </a:r>
              <a:endParaRPr lang="es-ES_tradnl" altLang="es-ES_tradnl">
                <a:latin typeface="Times New Roman" charset="0"/>
              </a:endParaRPr>
            </a:p>
          </p:txBody>
        </p:sp>
      </p:grpSp>
      <p:pic>
        <p:nvPicPr>
          <p:cNvPr id="329733" name="Picture 5" descr="UVI">
            <a:extLst>
              <a:ext uri="{FF2B5EF4-FFF2-40B4-BE49-F238E27FC236}">
                <a16:creationId xmlns:a16="http://schemas.microsoft.com/office/drawing/2014/main" id="{434A7171-FC31-6648-86C8-E31F63E9D060}"/>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29734" name="Rectangle 6">
            <a:extLst>
              <a:ext uri="{FF2B5EF4-FFF2-40B4-BE49-F238E27FC236}">
                <a16:creationId xmlns:a16="http://schemas.microsoft.com/office/drawing/2014/main" id="{846CA786-8507-5D4B-865C-FD1652E457DE}"/>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a:t>
            </a:r>
            <a:br>
              <a:rPr lang="es-ES_tradnl" altLang="es-ES_tradnl" sz="2800" b="1"/>
            </a:br>
            <a:r>
              <a:rPr lang="es-ES_tradnl" altLang="es-ES_tradnl" sz="2800" b="1"/>
              <a:t>“EL SOFTWARE: LICENCIAS”</a:t>
            </a:r>
            <a:endParaRPr lang="es-ES_tradnl" altLang="es-ES_tradnl" sz="4600" b="1"/>
          </a:p>
        </p:txBody>
      </p:sp>
      <p:sp>
        <p:nvSpPr>
          <p:cNvPr id="329735" name="Rectangle 7">
            <a:extLst>
              <a:ext uri="{FF2B5EF4-FFF2-40B4-BE49-F238E27FC236}">
                <a16:creationId xmlns:a16="http://schemas.microsoft.com/office/drawing/2014/main" id="{057A9489-4D9A-3649-A5FD-5870A816C8AE}"/>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329736" name="Text Box 8">
            <a:extLst>
              <a:ext uri="{FF2B5EF4-FFF2-40B4-BE49-F238E27FC236}">
                <a16:creationId xmlns:a16="http://schemas.microsoft.com/office/drawing/2014/main" id="{02DCA506-239F-E44A-800D-A6ACE2986809}"/>
              </a:ext>
            </a:extLst>
          </p:cNvPr>
          <p:cNvSpPr txBox="1">
            <a:spLocks noChangeArrowheads="1"/>
          </p:cNvSpPr>
          <p:nvPr/>
        </p:nvSpPr>
        <p:spPr bwMode="auto">
          <a:xfrm>
            <a:off x="3962400" y="2636838"/>
            <a:ext cx="441960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4" tIns="45717" rIns="91434" bIns="45717">
            <a:spAutoFit/>
          </a:bodyPr>
          <a:lstStyle>
            <a:lvl1pPr marL="285750" indent="-285750">
              <a:defRPr sz="2400">
                <a:solidFill>
                  <a:schemeClr val="tx1"/>
                </a:solidFill>
                <a:latin typeface="Times New Roman" charset="0"/>
              </a:defRPr>
            </a:lvl1pPr>
            <a:lvl2pPr marL="571500">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buFontTx/>
              <a:buChar char="•"/>
              <a:defRPr/>
            </a:pPr>
            <a:r>
              <a:rPr lang="es-ES_tradnl" altLang="es-ES_tradnl" sz="1600" b="1">
                <a:solidFill>
                  <a:srgbClr val="FF00FF"/>
                </a:solidFill>
              </a:rPr>
              <a:t>De software propietario o de pago</a:t>
            </a:r>
          </a:p>
          <a:p>
            <a:pPr>
              <a:buFontTx/>
              <a:buChar char="•"/>
              <a:defRPr/>
            </a:pPr>
            <a:r>
              <a:rPr lang="es-ES_tradnl" altLang="es-ES_tradnl" sz="1600" b="1">
                <a:solidFill>
                  <a:srgbClr val="FF00FF"/>
                </a:solidFill>
              </a:rPr>
              <a:t>De sobfware propietario o de pago “especial” (para estudiantes, instituciones, redes ...)</a:t>
            </a:r>
          </a:p>
          <a:p>
            <a:pPr>
              <a:buFontTx/>
              <a:buChar char="•"/>
              <a:defRPr/>
            </a:pPr>
            <a:endParaRPr lang="es-ES_tradnl" altLang="es-ES_tradnl" sz="1600" b="1">
              <a:solidFill>
                <a:srgbClr val="0000CC"/>
              </a:solidFill>
            </a:endParaRPr>
          </a:p>
          <a:p>
            <a:pPr>
              <a:buFontTx/>
              <a:buChar char="•"/>
              <a:defRPr/>
            </a:pPr>
            <a:r>
              <a:rPr lang="es-ES_tradnl" altLang="es-ES_tradnl" sz="1600" b="1">
                <a:solidFill>
                  <a:srgbClr val="0000CC"/>
                </a:solidFill>
              </a:rPr>
              <a:t>De software de evaluación o “shareware”</a:t>
            </a:r>
          </a:p>
          <a:p>
            <a:pPr>
              <a:buFontTx/>
              <a:buChar char="•"/>
              <a:defRPr/>
            </a:pPr>
            <a:r>
              <a:rPr lang="es-ES_tradnl" altLang="es-ES_tradnl" sz="1600" b="1">
                <a:solidFill>
                  <a:srgbClr val="0000CC"/>
                </a:solidFill>
              </a:rPr>
              <a:t>De software de demostración o “demoware”</a:t>
            </a:r>
          </a:p>
          <a:p>
            <a:pPr>
              <a:buFontTx/>
              <a:buChar char="•"/>
              <a:defRPr/>
            </a:pPr>
            <a:r>
              <a:rPr lang="es-ES_tradnl" altLang="es-ES_tradnl" sz="1600" b="1">
                <a:solidFill>
                  <a:srgbClr val="0000CC"/>
                </a:solidFill>
              </a:rPr>
              <a:t>De software gratuito o “freeware”</a:t>
            </a:r>
          </a:p>
          <a:p>
            <a:pPr>
              <a:buFontTx/>
              <a:buChar char="•"/>
              <a:defRPr/>
            </a:pPr>
            <a:r>
              <a:rPr lang="es-ES_tradnl" altLang="es-ES_tradnl" sz="1600" b="1">
                <a:solidFill>
                  <a:srgbClr val="0000CC"/>
                </a:solidFill>
              </a:rPr>
              <a:t>De software libre o “free   ware/software”</a:t>
            </a:r>
          </a:p>
          <a:p>
            <a:pPr>
              <a:buFontTx/>
              <a:buChar char="•"/>
              <a:defRPr/>
            </a:pPr>
            <a:endParaRPr lang="es-ES_tradnl" altLang="es-ES_tradnl" sz="1600" b="1">
              <a:solidFill>
                <a:srgbClr val="CC3300"/>
              </a:solidFill>
            </a:endParaRPr>
          </a:p>
          <a:p>
            <a:pPr>
              <a:buFontTx/>
              <a:buChar char="•"/>
              <a:defRPr/>
            </a:pPr>
            <a:r>
              <a:rPr lang="es-ES_tradnl" altLang="es-ES_tradnl" sz="1600" b="1">
                <a:solidFill>
                  <a:srgbClr val="CC3300"/>
                </a:solidFill>
              </a:rPr>
              <a:t>De software en fase de prueba o “betaware”</a:t>
            </a:r>
          </a:p>
        </p:txBody>
      </p:sp>
      <p:sp>
        <p:nvSpPr>
          <p:cNvPr id="329737" name="Text Box 9">
            <a:extLst>
              <a:ext uri="{FF2B5EF4-FFF2-40B4-BE49-F238E27FC236}">
                <a16:creationId xmlns:a16="http://schemas.microsoft.com/office/drawing/2014/main" id="{A8D3575E-1B9F-2C46-BB2F-E9D7B00E0106}"/>
              </a:ext>
            </a:extLst>
          </p:cNvPr>
          <p:cNvSpPr txBox="1">
            <a:spLocks noChangeArrowheads="1"/>
          </p:cNvSpPr>
          <p:nvPr/>
        </p:nvSpPr>
        <p:spPr bwMode="auto">
          <a:xfrm>
            <a:off x="900113" y="2644775"/>
            <a:ext cx="3062287"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4" tIns="45717" rIns="91434" bIns="45717">
            <a:spAutoFit/>
          </a:bodyPr>
          <a:lstStyle>
            <a:lvl1pPr>
              <a:defRPr sz="2400">
                <a:solidFill>
                  <a:schemeClr val="tx1"/>
                </a:solidFill>
                <a:latin typeface="Times New Roman" charset="0"/>
              </a:defRPr>
            </a:lvl1pPr>
            <a:lvl2pPr marL="571500">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defRPr/>
            </a:pPr>
            <a:r>
              <a:rPr lang="es-ES_tradnl" altLang="es-ES_tradnl" sz="1600" b="1">
                <a:solidFill>
                  <a:srgbClr val="FF00FF"/>
                </a:solidFill>
              </a:rPr>
              <a:t>DE PROPIETARIO</a:t>
            </a:r>
          </a:p>
          <a:p>
            <a:pPr>
              <a:defRPr/>
            </a:pPr>
            <a:r>
              <a:rPr lang="es-ES_tradnl" altLang="es-ES_tradnl" sz="1600"/>
              <a:t>(con garantía y no redistribuible)</a:t>
            </a:r>
          </a:p>
          <a:p>
            <a:pPr>
              <a:defRPr/>
            </a:pPr>
            <a:endParaRPr lang="es-ES_tradnl" altLang="es-ES_tradnl" sz="1600"/>
          </a:p>
          <a:p>
            <a:pPr>
              <a:defRPr/>
            </a:pPr>
            <a:endParaRPr lang="es-ES_tradnl" altLang="es-ES_tradnl" sz="1600"/>
          </a:p>
          <a:p>
            <a:pPr>
              <a:defRPr/>
            </a:pPr>
            <a:r>
              <a:rPr lang="es-ES_tradnl" altLang="es-ES_tradnl" sz="1600" b="1">
                <a:solidFill>
                  <a:srgbClr val="0000CC"/>
                </a:solidFill>
              </a:rPr>
              <a:t>DE REDISTRIBUCIÓN LIBRE</a:t>
            </a:r>
          </a:p>
          <a:p>
            <a:pPr>
              <a:defRPr/>
            </a:pPr>
            <a:r>
              <a:rPr lang="es-ES_tradnl" altLang="es-ES_tradnl" sz="1600"/>
              <a:t>(con garantía y redistribuible)</a:t>
            </a:r>
          </a:p>
          <a:p>
            <a:pPr>
              <a:defRPr/>
            </a:pPr>
            <a:endParaRPr lang="es-ES_tradnl" altLang="es-ES_tradnl" sz="1600"/>
          </a:p>
          <a:p>
            <a:pPr>
              <a:defRPr/>
            </a:pPr>
            <a:endParaRPr lang="es-ES_tradnl" altLang="es-ES_tradnl" sz="1600" b="1">
              <a:solidFill>
                <a:srgbClr val="CC3300"/>
              </a:solidFill>
            </a:endParaRPr>
          </a:p>
          <a:p>
            <a:pPr>
              <a:defRPr/>
            </a:pPr>
            <a:endParaRPr lang="es-ES_tradnl" altLang="es-ES_tradnl" sz="1600" b="1">
              <a:solidFill>
                <a:srgbClr val="CC3300"/>
              </a:solidFill>
            </a:endParaRPr>
          </a:p>
          <a:p>
            <a:pPr>
              <a:defRPr/>
            </a:pPr>
            <a:r>
              <a:rPr lang="es-ES_tradnl" altLang="es-ES_tradnl" sz="1600" b="1">
                <a:solidFill>
                  <a:srgbClr val="CC3300"/>
                </a:solidFill>
              </a:rPr>
              <a:t>DE PROBADOR</a:t>
            </a:r>
          </a:p>
          <a:p>
            <a:pPr>
              <a:defRPr/>
            </a:pPr>
            <a:r>
              <a:rPr lang="es-ES_tradnl" altLang="es-ES_tradnl" sz="1600"/>
              <a:t>(sin garantía)</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87"/>
    </mc:Choice>
    <mc:Fallback xmlns="">
      <p:transition spd="slow" advTm="30087"/>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29737">
                                            <p:txEl>
                                              <p:pRg st="0" end="0"/>
                                            </p:txEl>
                                          </p:spTgt>
                                        </p:tgtEl>
                                        <p:attrNameLst>
                                          <p:attrName>style.visibility</p:attrName>
                                        </p:attrNameLst>
                                      </p:cBhvr>
                                      <p:to>
                                        <p:strVal val="visible"/>
                                      </p:to>
                                    </p:set>
                                    <p:anim calcmode="lin" valueType="num">
                                      <p:cBhvr additive="base">
                                        <p:cTn id="7" dur="500" fill="hold"/>
                                        <p:tgtEl>
                                          <p:spTgt spid="32973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973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329737">
                                            <p:txEl>
                                              <p:pRg st="1" end="1"/>
                                            </p:txEl>
                                          </p:spTgt>
                                        </p:tgtEl>
                                        <p:attrNameLst>
                                          <p:attrName>style.visibility</p:attrName>
                                        </p:attrNameLst>
                                      </p:cBhvr>
                                      <p:to>
                                        <p:strVal val="visible"/>
                                      </p:to>
                                    </p:set>
                                    <p:anim calcmode="lin" valueType="num">
                                      <p:cBhvr additive="base">
                                        <p:cTn id="13" dur="500" fill="hold"/>
                                        <p:tgtEl>
                                          <p:spTgt spid="32973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2973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329737">
                                            <p:txEl>
                                              <p:pRg st="4" end="4"/>
                                            </p:txEl>
                                          </p:spTgt>
                                        </p:tgtEl>
                                        <p:attrNameLst>
                                          <p:attrName>style.visibility</p:attrName>
                                        </p:attrNameLst>
                                      </p:cBhvr>
                                      <p:to>
                                        <p:strVal val="visible"/>
                                      </p:to>
                                    </p:set>
                                    <p:anim calcmode="lin" valueType="num">
                                      <p:cBhvr additive="base">
                                        <p:cTn id="19" dur="500" fill="hold"/>
                                        <p:tgtEl>
                                          <p:spTgt spid="329737">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2973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329737">
                                            <p:txEl>
                                              <p:pRg st="5" end="5"/>
                                            </p:txEl>
                                          </p:spTgt>
                                        </p:tgtEl>
                                        <p:attrNameLst>
                                          <p:attrName>style.visibility</p:attrName>
                                        </p:attrNameLst>
                                      </p:cBhvr>
                                      <p:to>
                                        <p:strVal val="visible"/>
                                      </p:to>
                                    </p:set>
                                    <p:anim calcmode="lin" valueType="num">
                                      <p:cBhvr additive="base">
                                        <p:cTn id="25" dur="500" fill="hold"/>
                                        <p:tgtEl>
                                          <p:spTgt spid="329737">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29737">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329737">
                                            <p:txEl>
                                              <p:pRg st="9" end="9"/>
                                            </p:txEl>
                                          </p:spTgt>
                                        </p:tgtEl>
                                        <p:attrNameLst>
                                          <p:attrName>style.visibility</p:attrName>
                                        </p:attrNameLst>
                                      </p:cBhvr>
                                      <p:to>
                                        <p:strVal val="visible"/>
                                      </p:to>
                                    </p:set>
                                    <p:anim calcmode="lin" valueType="num">
                                      <p:cBhvr additive="base">
                                        <p:cTn id="31" dur="500" fill="hold"/>
                                        <p:tgtEl>
                                          <p:spTgt spid="329737">
                                            <p:txEl>
                                              <p:pRg st="9" end="9"/>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29737">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329737">
                                            <p:txEl>
                                              <p:pRg st="10" end="10"/>
                                            </p:txEl>
                                          </p:spTgt>
                                        </p:tgtEl>
                                        <p:attrNameLst>
                                          <p:attrName>style.visibility</p:attrName>
                                        </p:attrNameLst>
                                      </p:cBhvr>
                                      <p:to>
                                        <p:strVal val="visible"/>
                                      </p:to>
                                    </p:set>
                                    <p:anim calcmode="lin" valueType="num">
                                      <p:cBhvr additive="base">
                                        <p:cTn id="37" dur="500" fill="hold"/>
                                        <p:tgtEl>
                                          <p:spTgt spid="329737">
                                            <p:txEl>
                                              <p:pRg st="10" end="1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29737">
                                            <p:txEl>
                                              <p:pRg st="10" end="10"/>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3" fill="hold" grpId="0" nodeType="clickEffect">
                                  <p:stCondLst>
                                    <p:cond delay="0"/>
                                  </p:stCondLst>
                                  <p:childTnLst>
                                    <p:set>
                                      <p:cBhvr>
                                        <p:cTn id="42" dur="1" fill="hold">
                                          <p:stCondLst>
                                            <p:cond delay="0"/>
                                          </p:stCondLst>
                                        </p:cTn>
                                        <p:tgtEl>
                                          <p:spTgt spid="329736">
                                            <p:txEl>
                                              <p:pRg st="0" end="0"/>
                                            </p:txEl>
                                          </p:spTgt>
                                        </p:tgtEl>
                                        <p:attrNameLst>
                                          <p:attrName>style.visibility</p:attrName>
                                        </p:attrNameLst>
                                      </p:cBhvr>
                                      <p:to>
                                        <p:strVal val="visible"/>
                                      </p:to>
                                    </p:set>
                                    <p:anim calcmode="lin" valueType="num">
                                      <p:cBhvr additive="base">
                                        <p:cTn id="43" dur="500" fill="hold"/>
                                        <p:tgtEl>
                                          <p:spTgt spid="329736">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2973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3" fill="hold" grpId="0" nodeType="clickEffect">
                                  <p:stCondLst>
                                    <p:cond delay="0"/>
                                  </p:stCondLst>
                                  <p:childTnLst>
                                    <p:set>
                                      <p:cBhvr>
                                        <p:cTn id="48" dur="1" fill="hold">
                                          <p:stCondLst>
                                            <p:cond delay="0"/>
                                          </p:stCondLst>
                                        </p:cTn>
                                        <p:tgtEl>
                                          <p:spTgt spid="329736">
                                            <p:txEl>
                                              <p:pRg st="1" end="1"/>
                                            </p:txEl>
                                          </p:spTgt>
                                        </p:tgtEl>
                                        <p:attrNameLst>
                                          <p:attrName>style.visibility</p:attrName>
                                        </p:attrNameLst>
                                      </p:cBhvr>
                                      <p:to>
                                        <p:strVal val="visible"/>
                                      </p:to>
                                    </p:set>
                                    <p:anim calcmode="lin" valueType="num">
                                      <p:cBhvr additive="base">
                                        <p:cTn id="49" dur="500" fill="hold"/>
                                        <p:tgtEl>
                                          <p:spTgt spid="329736">
                                            <p:txEl>
                                              <p:pRg st="1" end="1"/>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2973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3" fill="hold" grpId="0" nodeType="clickEffect">
                                  <p:stCondLst>
                                    <p:cond delay="0"/>
                                  </p:stCondLst>
                                  <p:childTnLst>
                                    <p:set>
                                      <p:cBhvr>
                                        <p:cTn id="54" dur="1" fill="hold">
                                          <p:stCondLst>
                                            <p:cond delay="0"/>
                                          </p:stCondLst>
                                        </p:cTn>
                                        <p:tgtEl>
                                          <p:spTgt spid="329736">
                                            <p:txEl>
                                              <p:pRg st="3" end="3"/>
                                            </p:txEl>
                                          </p:spTgt>
                                        </p:tgtEl>
                                        <p:attrNameLst>
                                          <p:attrName>style.visibility</p:attrName>
                                        </p:attrNameLst>
                                      </p:cBhvr>
                                      <p:to>
                                        <p:strVal val="visible"/>
                                      </p:to>
                                    </p:set>
                                    <p:anim calcmode="lin" valueType="num">
                                      <p:cBhvr additive="base">
                                        <p:cTn id="55" dur="500" fill="hold"/>
                                        <p:tgtEl>
                                          <p:spTgt spid="329736">
                                            <p:txEl>
                                              <p:pRg st="3" end="3"/>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29736">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3" fill="hold" grpId="0" nodeType="clickEffect">
                                  <p:stCondLst>
                                    <p:cond delay="0"/>
                                  </p:stCondLst>
                                  <p:childTnLst>
                                    <p:set>
                                      <p:cBhvr>
                                        <p:cTn id="60" dur="1" fill="hold">
                                          <p:stCondLst>
                                            <p:cond delay="0"/>
                                          </p:stCondLst>
                                        </p:cTn>
                                        <p:tgtEl>
                                          <p:spTgt spid="329736">
                                            <p:txEl>
                                              <p:pRg st="4" end="4"/>
                                            </p:txEl>
                                          </p:spTgt>
                                        </p:tgtEl>
                                        <p:attrNameLst>
                                          <p:attrName>style.visibility</p:attrName>
                                        </p:attrNameLst>
                                      </p:cBhvr>
                                      <p:to>
                                        <p:strVal val="visible"/>
                                      </p:to>
                                    </p:set>
                                    <p:anim calcmode="lin" valueType="num">
                                      <p:cBhvr additive="base">
                                        <p:cTn id="61" dur="500" fill="hold"/>
                                        <p:tgtEl>
                                          <p:spTgt spid="329736">
                                            <p:txEl>
                                              <p:pRg st="4" end="4"/>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329736">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3" fill="hold" grpId="0" nodeType="clickEffect">
                                  <p:stCondLst>
                                    <p:cond delay="0"/>
                                  </p:stCondLst>
                                  <p:childTnLst>
                                    <p:set>
                                      <p:cBhvr>
                                        <p:cTn id="66" dur="1" fill="hold">
                                          <p:stCondLst>
                                            <p:cond delay="0"/>
                                          </p:stCondLst>
                                        </p:cTn>
                                        <p:tgtEl>
                                          <p:spTgt spid="329736">
                                            <p:txEl>
                                              <p:pRg st="5" end="5"/>
                                            </p:txEl>
                                          </p:spTgt>
                                        </p:tgtEl>
                                        <p:attrNameLst>
                                          <p:attrName>style.visibility</p:attrName>
                                        </p:attrNameLst>
                                      </p:cBhvr>
                                      <p:to>
                                        <p:strVal val="visible"/>
                                      </p:to>
                                    </p:set>
                                    <p:anim calcmode="lin" valueType="num">
                                      <p:cBhvr additive="base">
                                        <p:cTn id="67" dur="500" fill="hold"/>
                                        <p:tgtEl>
                                          <p:spTgt spid="329736">
                                            <p:txEl>
                                              <p:pRg st="5" end="5"/>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329736">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3" fill="hold" grpId="0" nodeType="clickEffect">
                                  <p:stCondLst>
                                    <p:cond delay="0"/>
                                  </p:stCondLst>
                                  <p:childTnLst>
                                    <p:set>
                                      <p:cBhvr>
                                        <p:cTn id="72" dur="1" fill="hold">
                                          <p:stCondLst>
                                            <p:cond delay="0"/>
                                          </p:stCondLst>
                                        </p:cTn>
                                        <p:tgtEl>
                                          <p:spTgt spid="329736">
                                            <p:txEl>
                                              <p:pRg st="6" end="6"/>
                                            </p:txEl>
                                          </p:spTgt>
                                        </p:tgtEl>
                                        <p:attrNameLst>
                                          <p:attrName>style.visibility</p:attrName>
                                        </p:attrNameLst>
                                      </p:cBhvr>
                                      <p:to>
                                        <p:strVal val="visible"/>
                                      </p:to>
                                    </p:set>
                                    <p:anim calcmode="lin" valueType="num">
                                      <p:cBhvr additive="base">
                                        <p:cTn id="73" dur="500" fill="hold"/>
                                        <p:tgtEl>
                                          <p:spTgt spid="329736">
                                            <p:txEl>
                                              <p:pRg st="6" end="6"/>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329736">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3" fill="hold" grpId="0" nodeType="clickEffect">
                                  <p:stCondLst>
                                    <p:cond delay="0"/>
                                  </p:stCondLst>
                                  <p:childTnLst>
                                    <p:set>
                                      <p:cBhvr>
                                        <p:cTn id="78" dur="1" fill="hold">
                                          <p:stCondLst>
                                            <p:cond delay="0"/>
                                          </p:stCondLst>
                                        </p:cTn>
                                        <p:tgtEl>
                                          <p:spTgt spid="329736">
                                            <p:txEl>
                                              <p:pRg st="8" end="8"/>
                                            </p:txEl>
                                          </p:spTgt>
                                        </p:tgtEl>
                                        <p:attrNameLst>
                                          <p:attrName>style.visibility</p:attrName>
                                        </p:attrNameLst>
                                      </p:cBhvr>
                                      <p:to>
                                        <p:strVal val="visible"/>
                                      </p:to>
                                    </p:set>
                                    <p:anim calcmode="lin" valueType="num">
                                      <p:cBhvr additive="base">
                                        <p:cTn id="79" dur="500" fill="hold"/>
                                        <p:tgtEl>
                                          <p:spTgt spid="329736">
                                            <p:txEl>
                                              <p:pRg st="8" end="8"/>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329736">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6" grpId="0" build="p" autoUpdateAnimBg="0"/>
      <p:bldP spid="329737"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número de diapositiva 4">
            <a:extLst>
              <a:ext uri="{FF2B5EF4-FFF2-40B4-BE49-F238E27FC236}">
                <a16:creationId xmlns:a16="http://schemas.microsoft.com/office/drawing/2014/main" id="{1676CE70-3067-464E-B2B2-0F4A681E5F4B}"/>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339ABD4-A3B1-4C48-9841-AC11EA0BD485}" type="slidenum">
              <a:rPr lang="en-US" altLang="es-ES_tradnl" sz="1200"/>
              <a:pPr/>
              <a:t>31</a:t>
            </a:fld>
            <a:r>
              <a:rPr lang="en-US" altLang="es-ES_tradnl" sz="1200" dirty="0"/>
              <a:t> - 84</a:t>
            </a:r>
          </a:p>
        </p:txBody>
      </p:sp>
      <p:pic>
        <p:nvPicPr>
          <p:cNvPr id="331778" name="Picture 2" descr="UVI">
            <a:extLst>
              <a:ext uri="{FF2B5EF4-FFF2-40B4-BE49-F238E27FC236}">
                <a16:creationId xmlns:a16="http://schemas.microsoft.com/office/drawing/2014/main" id="{60D9F653-B100-1C43-A9D8-BF5A2574FC6C}"/>
              </a:ext>
            </a:extLst>
          </p:cNvPr>
          <p:cNvPicPr>
            <a:picLocks noGrp="1" noChangeAspect="1" noChangeArrowheads="1"/>
          </p:cNvPicPr>
          <p:nvPr>
            <p:ph type="clipArt" sz="half" idx="1"/>
          </p:nvPr>
        </p:nvPicPr>
        <p:blipFill>
          <a:blip r:embed="rId5">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31779" name="Rectangle 3">
            <a:extLst>
              <a:ext uri="{FF2B5EF4-FFF2-40B4-BE49-F238E27FC236}">
                <a16:creationId xmlns:a16="http://schemas.microsoft.com/office/drawing/2014/main" id="{6BD43FD9-011B-C54A-A580-A38C786233EF}"/>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a:t>
            </a:r>
            <a:br>
              <a:rPr lang="es-ES_tradnl" altLang="es-ES_tradnl" sz="2800" b="1"/>
            </a:br>
            <a:r>
              <a:rPr lang="es-ES_tradnl" altLang="es-ES_tradnl" sz="2800" b="1"/>
              <a:t>“TIPOS DE LICENCIAS”</a:t>
            </a:r>
            <a:endParaRPr lang="es-ES_tradnl" altLang="es-ES_tradnl" sz="4600" b="1"/>
          </a:p>
        </p:txBody>
      </p:sp>
      <p:sp>
        <p:nvSpPr>
          <p:cNvPr id="331780" name="Rectangle 4">
            <a:extLst>
              <a:ext uri="{FF2B5EF4-FFF2-40B4-BE49-F238E27FC236}">
                <a16:creationId xmlns:a16="http://schemas.microsoft.com/office/drawing/2014/main" id="{8C47376D-3822-C74A-96C7-94E38E4B7C4F}"/>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graphicFrame>
        <p:nvGraphicFramePr>
          <p:cNvPr id="75781" name="Object 5">
            <a:extLst>
              <a:ext uri="{FF2B5EF4-FFF2-40B4-BE49-F238E27FC236}">
                <a16:creationId xmlns:a16="http://schemas.microsoft.com/office/drawing/2014/main" id="{1FC0CDD7-E27E-FE44-99A9-6D132485454E}"/>
              </a:ext>
            </a:extLst>
          </p:cNvPr>
          <p:cNvGraphicFramePr>
            <a:graphicFrameLocks noChangeAspect="1"/>
          </p:cNvGraphicFramePr>
          <p:nvPr/>
        </p:nvGraphicFramePr>
        <p:xfrm>
          <a:off x="685800" y="1844675"/>
          <a:ext cx="7847013" cy="576263"/>
        </p:xfrm>
        <a:graphic>
          <a:graphicData uri="http://schemas.openxmlformats.org/presentationml/2006/ole">
            <mc:AlternateContent xmlns:mc="http://schemas.openxmlformats.org/markup-compatibility/2006">
              <mc:Choice xmlns:v="urn:schemas-microsoft-com:vml" Requires="v">
                <p:oleObj spid="_x0000_s75907" name="Documento" r:id="rId6" imgW="8991600" imgH="4533900" progId="Word.Document.8">
                  <p:embed/>
                </p:oleObj>
              </mc:Choice>
              <mc:Fallback>
                <p:oleObj name="Documento" r:id="rId6" imgW="8991600" imgH="4533900" progId="Word.Document.8">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r="10445" b="86711"/>
                      <a:stretch>
                        <a:fillRect/>
                      </a:stretch>
                    </p:blipFill>
                    <p:spPr bwMode="auto">
                      <a:xfrm>
                        <a:off x="685800" y="1844675"/>
                        <a:ext cx="784701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31782" name="Object 6">
            <a:extLst>
              <a:ext uri="{FF2B5EF4-FFF2-40B4-BE49-F238E27FC236}">
                <a16:creationId xmlns:a16="http://schemas.microsoft.com/office/drawing/2014/main" id="{A4CFB77E-7F24-8B46-8A58-4A96A36EE7AB}"/>
              </a:ext>
            </a:extLst>
          </p:cNvPr>
          <p:cNvGraphicFramePr>
            <a:graphicFrameLocks noChangeAspect="1"/>
          </p:cNvGraphicFramePr>
          <p:nvPr/>
        </p:nvGraphicFramePr>
        <p:xfrm>
          <a:off x="684213" y="4868863"/>
          <a:ext cx="7848600" cy="1079500"/>
        </p:xfrm>
        <a:graphic>
          <a:graphicData uri="http://schemas.openxmlformats.org/presentationml/2006/ole">
            <mc:AlternateContent xmlns:mc="http://schemas.openxmlformats.org/markup-compatibility/2006">
              <mc:Choice xmlns:v="urn:schemas-microsoft-com:vml" Requires="v">
                <p:oleObj spid="_x0000_s75908" name="Documento" r:id="rId8" imgW="8991600" imgH="4533900" progId="Word.Document.8">
                  <p:embed/>
                </p:oleObj>
              </mc:Choice>
              <mc:Fallback>
                <p:oleObj name="Documento" r:id="rId8" imgW="8991600" imgH="4533900" progId="Word.Document.8">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t="72887" r="10435"/>
                      <a:stretch>
                        <a:fillRect/>
                      </a:stretch>
                    </p:blipFill>
                    <p:spPr bwMode="auto">
                      <a:xfrm>
                        <a:off x="684213" y="4868863"/>
                        <a:ext cx="78486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31783" name="Object 7">
            <a:extLst>
              <a:ext uri="{FF2B5EF4-FFF2-40B4-BE49-F238E27FC236}">
                <a16:creationId xmlns:a16="http://schemas.microsoft.com/office/drawing/2014/main" id="{F82828DA-DF07-0C41-BD6E-5BD907DE83B9}"/>
              </a:ext>
            </a:extLst>
          </p:cNvPr>
          <p:cNvGraphicFramePr>
            <a:graphicFrameLocks noChangeAspect="1"/>
          </p:cNvGraphicFramePr>
          <p:nvPr/>
        </p:nvGraphicFramePr>
        <p:xfrm>
          <a:off x="685800" y="3068638"/>
          <a:ext cx="7848600" cy="576262"/>
        </p:xfrm>
        <a:graphic>
          <a:graphicData uri="http://schemas.openxmlformats.org/presentationml/2006/ole">
            <mc:AlternateContent xmlns:mc="http://schemas.openxmlformats.org/markup-compatibility/2006">
              <mc:Choice xmlns:v="urn:schemas-microsoft-com:vml" Requires="v">
                <p:oleObj spid="_x0000_s75909" name="Documento" r:id="rId10" imgW="8991600" imgH="4533900" progId="Word.Document.8">
                  <p:embed/>
                </p:oleObj>
              </mc:Choice>
              <mc:Fallback>
                <p:oleObj name="Documento" r:id="rId10" imgW="8991600" imgH="4533900" progId="Word.Document.8">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t="26140" r="10435" b="59468"/>
                      <a:stretch>
                        <a:fillRect/>
                      </a:stretch>
                    </p:blipFill>
                    <p:spPr bwMode="auto">
                      <a:xfrm>
                        <a:off x="685800" y="3068638"/>
                        <a:ext cx="78486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31784" name="Object 8">
            <a:extLst>
              <a:ext uri="{FF2B5EF4-FFF2-40B4-BE49-F238E27FC236}">
                <a16:creationId xmlns:a16="http://schemas.microsoft.com/office/drawing/2014/main" id="{32C123D1-84D1-CD4A-99D8-4871C28C2B68}"/>
              </a:ext>
            </a:extLst>
          </p:cNvPr>
          <p:cNvGraphicFramePr>
            <a:graphicFrameLocks noChangeAspect="1"/>
          </p:cNvGraphicFramePr>
          <p:nvPr/>
        </p:nvGraphicFramePr>
        <p:xfrm>
          <a:off x="685800" y="2479675"/>
          <a:ext cx="7847013" cy="561975"/>
        </p:xfrm>
        <a:graphic>
          <a:graphicData uri="http://schemas.openxmlformats.org/presentationml/2006/ole">
            <mc:AlternateContent xmlns:mc="http://schemas.openxmlformats.org/markup-compatibility/2006">
              <mc:Choice xmlns:v="urn:schemas-microsoft-com:vml" Requires="v">
                <p:oleObj spid="_x0000_s75910" name="Documento" r:id="rId11" imgW="8991600" imgH="4533900" progId="Word.Document.8">
                  <p:embed/>
                </p:oleObj>
              </mc:Choice>
              <mc:Fallback>
                <p:oleObj name="Documento" r:id="rId11" imgW="8991600" imgH="4533900" progId="Word.Document.8">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t="12614" r="10445" b="72987"/>
                      <a:stretch>
                        <a:fillRect/>
                      </a:stretch>
                    </p:blipFill>
                    <p:spPr bwMode="auto">
                      <a:xfrm>
                        <a:off x="685800" y="2479675"/>
                        <a:ext cx="7847013"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31785" name="Object 9">
            <a:extLst>
              <a:ext uri="{FF2B5EF4-FFF2-40B4-BE49-F238E27FC236}">
                <a16:creationId xmlns:a16="http://schemas.microsoft.com/office/drawing/2014/main" id="{51B3BBD8-4EF2-2B4C-B6D6-242571A08155}"/>
              </a:ext>
            </a:extLst>
          </p:cNvPr>
          <p:cNvGraphicFramePr>
            <a:graphicFrameLocks noChangeAspect="1"/>
          </p:cNvGraphicFramePr>
          <p:nvPr/>
        </p:nvGraphicFramePr>
        <p:xfrm>
          <a:off x="685800" y="3609975"/>
          <a:ext cx="7848600" cy="395288"/>
        </p:xfrm>
        <a:graphic>
          <a:graphicData uri="http://schemas.openxmlformats.org/presentationml/2006/ole">
            <mc:AlternateContent xmlns:mc="http://schemas.openxmlformats.org/markup-compatibility/2006">
              <mc:Choice xmlns:v="urn:schemas-microsoft-com:vml" Requires="v">
                <p:oleObj spid="_x0000_s75911" name="Documento" r:id="rId12" imgW="8991600" imgH="4533900" progId="Word.Document.8">
                  <p:embed/>
                </p:oleObj>
              </mc:Choice>
              <mc:Fallback>
                <p:oleObj name="Documento" r:id="rId12" imgW="8991600" imgH="4533900" progId="Word.Document.8">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t="39667" r="10445" b="50456"/>
                      <a:stretch>
                        <a:fillRect/>
                      </a:stretch>
                    </p:blipFill>
                    <p:spPr bwMode="auto">
                      <a:xfrm>
                        <a:off x="685800" y="3609975"/>
                        <a:ext cx="7848600"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31786" name="Object 10">
            <a:extLst>
              <a:ext uri="{FF2B5EF4-FFF2-40B4-BE49-F238E27FC236}">
                <a16:creationId xmlns:a16="http://schemas.microsoft.com/office/drawing/2014/main" id="{3AD01AD3-8BF4-0347-8A72-028FB4C1BAF7}"/>
              </a:ext>
            </a:extLst>
          </p:cNvPr>
          <p:cNvGraphicFramePr>
            <a:graphicFrameLocks noChangeAspect="1"/>
          </p:cNvGraphicFramePr>
          <p:nvPr/>
        </p:nvGraphicFramePr>
        <p:xfrm>
          <a:off x="685800" y="3981450"/>
          <a:ext cx="7848600" cy="384175"/>
        </p:xfrm>
        <a:graphic>
          <a:graphicData uri="http://schemas.openxmlformats.org/presentationml/2006/ole">
            <mc:AlternateContent xmlns:mc="http://schemas.openxmlformats.org/markup-compatibility/2006">
              <mc:Choice xmlns:v="urn:schemas-microsoft-com:vml" Requires="v">
                <p:oleObj spid="_x0000_s75912" name="Documento" r:id="rId13" imgW="8991600" imgH="4533900" progId="Word.Document.8">
                  <p:embed/>
                </p:oleObj>
              </mc:Choice>
              <mc:Fallback>
                <p:oleObj name="Documento" r:id="rId13" imgW="8991600" imgH="4533900" progId="Word.Document.8">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t="49187" r="10445" b="41254"/>
                      <a:stretch>
                        <a:fillRect/>
                      </a:stretch>
                    </p:blipFill>
                    <p:spPr bwMode="auto">
                      <a:xfrm>
                        <a:off x="685800" y="3981450"/>
                        <a:ext cx="78486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31787" name="Object 11">
            <a:extLst>
              <a:ext uri="{FF2B5EF4-FFF2-40B4-BE49-F238E27FC236}">
                <a16:creationId xmlns:a16="http://schemas.microsoft.com/office/drawing/2014/main" id="{82117314-C5DD-D243-B23C-0C84473F6982}"/>
              </a:ext>
            </a:extLst>
          </p:cNvPr>
          <p:cNvGraphicFramePr>
            <a:graphicFrameLocks noChangeAspect="1"/>
          </p:cNvGraphicFramePr>
          <p:nvPr/>
        </p:nvGraphicFramePr>
        <p:xfrm>
          <a:off x="685800" y="4335463"/>
          <a:ext cx="7848600" cy="606425"/>
        </p:xfrm>
        <a:graphic>
          <a:graphicData uri="http://schemas.openxmlformats.org/presentationml/2006/ole">
            <mc:AlternateContent xmlns:mc="http://schemas.openxmlformats.org/markup-compatibility/2006">
              <mc:Choice xmlns:v="urn:schemas-microsoft-com:vml" Requires="v">
                <p:oleObj spid="_x0000_s75913" name="Documento" r:id="rId14" imgW="8991600" imgH="4533900" progId="Word.Document.8">
                  <p:embed/>
                </p:oleObj>
              </mc:Choice>
              <mc:Fallback>
                <p:oleObj name="Documento" r:id="rId14" imgW="8991600" imgH="4533900" progId="Word.Document.8">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t="57742" r="10448" b="27121"/>
                      <a:stretch>
                        <a:fillRect/>
                      </a:stretch>
                    </p:blipFill>
                    <p:spPr bwMode="auto">
                      <a:xfrm>
                        <a:off x="685800" y="4335463"/>
                        <a:ext cx="7848600" cy="60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13055"/>
    </mc:Choice>
    <mc:Fallback xmlns="">
      <p:transition spd="slow" advTm="1305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31784"/>
                                        </p:tgtEl>
                                        <p:attrNameLst>
                                          <p:attrName>style.visibility</p:attrName>
                                        </p:attrNameLst>
                                      </p:cBhvr>
                                      <p:to>
                                        <p:strVal val="visible"/>
                                      </p:to>
                                    </p:set>
                                    <p:anim calcmode="lin" valueType="num">
                                      <p:cBhvr additive="base">
                                        <p:cTn id="7" dur="500" fill="hold"/>
                                        <p:tgtEl>
                                          <p:spTgt spid="331784"/>
                                        </p:tgtEl>
                                        <p:attrNameLst>
                                          <p:attrName>ppt_x</p:attrName>
                                        </p:attrNameLst>
                                      </p:cBhvr>
                                      <p:tavLst>
                                        <p:tav tm="0">
                                          <p:val>
                                            <p:strVal val="1+#ppt_w/2"/>
                                          </p:val>
                                        </p:tav>
                                        <p:tav tm="100000">
                                          <p:val>
                                            <p:strVal val="#ppt_x"/>
                                          </p:val>
                                        </p:tav>
                                      </p:tavLst>
                                    </p:anim>
                                    <p:anim calcmode="lin" valueType="num">
                                      <p:cBhvr additive="base">
                                        <p:cTn id="8" dur="500" fill="hold"/>
                                        <p:tgtEl>
                                          <p:spTgt spid="3317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331783"/>
                                        </p:tgtEl>
                                        <p:attrNameLst>
                                          <p:attrName>style.visibility</p:attrName>
                                        </p:attrNameLst>
                                      </p:cBhvr>
                                      <p:to>
                                        <p:strVal val="visible"/>
                                      </p:to>
                                    </p:set>
                                    <p:anim calcmode="lin" valueType="num">
                                      <p:cBhvr additive="base">
                                        <p:cTn id="13" dur="500" fill="hold"/>
                                        <p:tgtEl>
                                          <p:spTgt spid="331783"/>
                                        </p:tgtEl>
                                        <p:attrNameLst>
                                          <p:attrName>ppt_x</p:attrName>
                                        </p:attrNameLst>
                                      </p:cBhvr>
                                      <p:tavLst>
                                        <p:tav tm="0">
                                          <p:val>
                                            <p:strVal val="1+#ppt_w/2"/>
                                          </p:val>
                                        </p:tav>
                                        <p:tav tm="100000">
                                          <p:val>
                                            <p:strVal val="#ppt_x"/>
                                          </p:val>
                                        </p:tav>
                                      </p:tavLst>
                                    </p:anim>
                                    <p:anim calcmode="lin" valueType="num">
                                      <p:cBhvr additive="base">
                                        <p:cTn id="14" dur="500" fill="hold"/>
                                        <p:tgtEl>
                                          <p:spTgt spid="33178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331785"/>
                                        </p:tgtEl>
                                        <p:attrNameLst>
                                          <p:attrName>style.visibility</p:attrName>
                                        </p:attrNameLst>
                                      </p:cBhvr>
                                      <p:to>
                                        <p:strVal val="visible"/>
                                      </p:to>
                                    </p:set>
                                    <p:anim calcmode="lin" valueType="num">
                                      <p:cBhvr additive="base">
                                        <p:cTn id="19" dur="500" fill="hold"/>
                                        <p:tgtEl>
                                          <p:spTgt spid="331785"/>
                                        </p:tgtEl>
                                        <p:attrNameLst>
                                          <p:attrName>ppt_x</p:attrName>
                                        </p:attrNameLst>
                                      </p:cBhvr>
                                      <p:tavLst>
                                        <p:tav tm="0">
                                          <p:val>
                                            <p:strVal val="1+#ppt_w/2"/>
                                          </p:val>
                                        </p:tav>
                                        <p:tav tm="100000">
                                          <p:val>
                                            <p:strVal val="#ppt_x"/>
                                          </p:val>
                                        </p:tav>
                                      </p:tavLst>
                                    </p:anim>
                                    <p:anim calcmode="lin" valueType="num">
                                      <p:cBhvr additive="base">
                                        <p:cTn id="20" dur="500" fill="hold"/>
                                        <p:tgtEl>
                                          <p:spTgt spid="33178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331786"/>
                                        </p:tgtEl>
                                        <p:attrNameLst>
                                          <p:attrName>style.visibility</p:attrName>
                                        </p:attrNameLst>
                                      </p:cBhvr>
                                      <p:to>
                                        <p:strVal val="visible"/>
                                      </p:to>
                                    </p:set>
                                    <p:anim calcmode="lin" valueType="num">
                                      <p:cBhvr additive="base">
                                        <p:cTn id="25" dur="500" fill="hold"/>
                                        <p:tgtEl>
                                          <p:spTgt spid="331786"/>
                                        </p:tgtEl>
                                        <p:attrNameLst>
                                          <p:attrName>ppt_x</p:attrName>
                                        </p:attrNameLst>
                                      </p:cBhvr>
                                      <p:tavLst>
                                        <p:tav tm="0">
                                          <p:val>
                                            <p:strVal val="1+#ppt_w/2"/>
                                          </p:val>
                                        </p:tav>
                                        <p:tav tm="100000">
                                          <p:val>
                                            <p:strVal val="#ppt_x"/>
                                          </p:val>
                                        </p:tav>
                                      </p:tavLst>
                                    </p:anim>
                                    <p:anim calcmode="lin" valueType="num">
                                      <p:cBhvr additive="base">
                                        <p:cTn id="26" dur="500" fill="hold"/>
                                        <p:tgtEl>
                                          <p:spTgt spid="33178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331787"/>
                                        </p:tgtEl>
                                        <p:attrNameLst>
                                          <p:attrName>style.visibility</p:attrName>
                                        </p:attrNameLst>
                                      </p:cBhvr>
                                      <p:to>
                                        <p:strVal val="visible"/>
                                      </p:to>
                                    </p:set>
                                    <p:anim calcmode="lin" valueType="num">
                                      <p:cBhvr additive="base">
                                        <p:cTn id="31" dur="500" fill="hold"/>
                                        <p:tgtEl>
                                          <p:spTgt spid="331787"/>
                                        </p:tgtEl>
                                        <p:attrNameLst>
                                          <p:attrName>ppt_x</p:attrName>
                                        </p:attrNameLst>
                                      </p:cBhvr>
                                      <p:tavLst>
                                        <p:tav tm="0">
                                          <p:val>
                                            <p:strVal val="1+#ppt_w/2"/>
                                          </p:val>
                                        </p:tav>
                                        <p:tav tm="100000">
                                          <p:val>
                                            <p:strVal val="#ppt_x"/>
                                          </p:val>
                                        </p:tav>
                                      </p:tavLst>
                                    </p:anim>
                                    <p:anim calcmode="lin" valueType="num">
                                      <p:cBhvr additive="base">
                                        <p:cTn id="32" dur="500" fill="hold"/>
                                        <p:tgtEl>
                                          <p:spTgt spid="33178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nodeType="clickEffect">
                                  <p:stCondLst>
                                    <p:cond delay="0"/>
                                  </p:stCondLst>
                                  <p:childTnLst>
                                    <p:set>
                                      <p:cBhvr>
                                        <p:cTn id="36" dur="1" fill="hold">
                                          <p:stCondLst>
                                            <p:cond delay="0"/>
                                          </p:stCondLst>
                                        </p:cTn>
                                        <p:tgtEl>
                                          <p:spTgt spid="331782"/>
                                        </p:tgtEl>
                                        <p:attrNameLst>
                                          <p:attrName>style.visibility</p:attrName>
                                        </p:attrNameLst>
                                      </p:cBhvr>
                                      <p:to>
                                        <p:strVal val="visible"/>
                                      </p:to>
                                    </p:set>
                                    <p:anim calcmode="lin" valueType="num">
                                      <p:cBhvr additive="base">
                                        <p:cTn id="37" dur="500" fill="hold"/>
                                        <p:tgtEl>
                                          <p:spTgt spid="331782"/>
                                        </p:tgtEl>
                                        <p:attrNameLst>
                                          <p:attrName>ppt_x</p:attrName>
                                        </p:attrNameLst>
                                      </p:cBhvr>
                                      <p:tavLst>
                                        <p:tav tm="0">
                                          <p:val>
                                            <p:strVal val="1+#ppt_w/2"/>
                                          </p:val>
                                        </p:tav>
                                        <p:tav tm="100000">
                                          <p:val>
                                            <p:strVal val="#ppt_x"/>
                                          </p:val>
                                        </p:tav>
                                      </p:tavLst>
                                    </p:anim>
                                    <p:anim calcmode="lin" valueType="num">
                                      <p:cBhvr additive="base">
                                        <p:cTn id="38" dur="500" fill="hold"/>
                                        <p:tgtEl>
                                          <p:spTgt spid="3317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4">
            <a:extLst>
              <a:ext uri="{FF2B5EF4-FFF2-40B4-BE49-F238E27FC236}">
                <a16:creationId xmlns:a16="http://schemas.microsoft.com/office/drawing/2014/main" id="{521915D0-931E-7A48-A221-56B905A20D06}"/>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97B06F0-CEC7-8D48-A4A7-1B808FBAF7E1}" type="slidenum">
              <a:rPr lang="en-US" altLang="es-ES_tradnl" sz="1200"/>
              <a:pPr/>
              <a:t>32</a:t>
            </a:fld>
            <a:r>
              <a:rPr lang="en-US" altLang="es-ES_tradnl" sz="1200" dirty="0"/>
              <a:t> - 84</a:t>
            </a:r>
          </a:p>
        </p:txBody>
      </p:sp>
      <p:grpSp>
        <p:nvGrpSpPr>
          <p:cNvPr id="333826" name="Group 2">
            <a:extLst>
              <a:ext uri="{FF2B5EF4-FFF2-40B4-BE49-F238E27FC236}">
                <a16:creationId xmlns:a16="http://schemas.microsoft.com/office/drawing/2014/main" id="{ACA8A850-8112-7C46-B558-CF8DC26A088A}"/>
              </a:ext>
            </a:extLst>
          </p:cNvPr>
          <p:cNvGrpSpPr>
            <a:grpSpLocks/>
          </p:cNvGrpSpPr>
          <p:nvPr/>
        </p:nvGrpSpPr>
        <p:grpSpPr bwMode="auto">
          <a:xfrm>
            <a:off x="611188" y="1700213"/>
            <a:ext cx="7924800" cy="4114800"/>
            <a:chOff x="432" y="1152"/>
            <a:chExt cx="4896" cy="2544"/>
          </a:xfrm>
        </p:grpSpPr>
        <p:sp>
          <p:nvSpPr>
            <p:cNvPr id="333827" name="Rectangle 3">
              <a:extLst>
                <a:ext uri="{FF2B5EF4-FFF2-40B4-BE49-F238E27FC236}">
                  <a16:creationId xmlns:a16="http://schemas.microsoft.com/office/drawing/2014/main" id="{61D96B2E-8B55-E743-9A14-7084540445D2}"/>
                </a:ext>
              </a:extLst>
            </p:cNvPr>
            <p:cNvSpPr>
              <a:spLocks noChangeArrowheads="1"/>
            </p:cNvSpPr>
            <p:nvPr/>
          </p:nvSpPr>
          <p:spPr bwMode="auto">
            <a:xfrm>
              <a:off x="432" y="1152"/>
              <a:ext cx="4896" cy="254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33828" name="Text Box 4">
              <a:extLst>
                <a:ext uri="{FF2B5EF4-FFF2-40B4-BE49-F238E27FC236}">
                  <a16:creationId xmlns:a16="http://schemas.microsoft.com/office/drawing/2014/main" id="{31160EBD-690A-6F4F-8F56-168A5F8AFA6C}"/>
                </a:ext>
              </a:extLst>
            </p:cNvPr>
            <p:cNvSpPr txBox="1">
              <a:spLocks noChangeArrowheads="1"/>
            </p:cNvSpPr>
            <p:nvPr/>
          </p:nvSpPr>
          <p:spPr bwMode="auto">
            <a:xfrm>
              <a:off x="672" y="1968"/>
              <a:ext cx="4318" cy="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4000" b="1">
                  <a:latin typeface="Times New Roman" charset="0"/>
                </a:rPr>
                <a:t>EL SOFTWARE E INTERNET</a:t>
              </a:r>
              <a:endParaRPr lang="es-ES_tradnl" altLang="es-ES_tradnl">
                <a:latin typeface="Times New Roman" charset="0"/>
              </a:endParaRPr>
            </a:p>
          </p:txBody>
        </p:sp>
      </p:grpSp>
      <p:pic>
        <p:nvPicPr>
          <p:cNvPr id="333829" name="Picture 5" descr="UVI">
            <a:extLst>
              <a:ext uri="{FF2B5EF4-FFF2-40B4-BE49-F238E27FC236}">
                <a16:creationId xmlns:a16="http://schemas.microsoft.com/office/drawing/2014/main" id="{27605519-7426-9B42-BA8E-E9394154C60F}"/>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33830" name="Rectangle 6">
            <a:extLst>
              <a:ext uri="{FF2B5EF4-FFF2-40B4-BE49-F238E27FC236}">
                <a16:creationId xmlns:a16="http://schemas.microsoft.com/office/drawing/2014/main" id="{DB63ABD2-DB3D-E04A-8AED-CF24D230DBAC}"/>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a:t>
            </a:r>
            <a:br>
              <a:rPr lang="es-ES_tradnl" altLang="es-ES_tradnl" sz="2800" b="1"/>
            </a:br>
            <a:r>
              <a:rPr lang="es-ES_tradnl" altLang="es-ES_tradnl" sz="2800" b="1"/>
              <a:t>“EL SOFTWARE: INTERNET”</a:t>
            </a:r>
            <a:endParaRPr lang="es-ES_tradnl" altLang="es-ES_tradnl" sz="4600" b="1"/>
          </a:p>
        </p:txBody>
      </p:sp>
      <p:sp>
        <p:nvSpPr>
          <p:cNvPr id="333831" name="Rectangle 7">
            <a:extLst>
              <a:ext uri="{FF2B5EF4-FFF2-40B4-BE49-F238E27FC236}">
                <a16:creationId xmlns:a16="http://schemas.microsoft.com/office/drawing/2014/main" id="{380911AB-2310-E24D-B83E-EC7B9D1AEEC5}"/>
              </a:ext>
            </a:extLst>
          </p:cNvPr>
          <p:cNvSpPr>
            <a:spLocks noGrp="1" noChangeArrowheads="1"/>
          </p:cNvSpPr>
          <p:nvPr>
            <p:ph type="body" sz="half" idx="2"/>
          </p:nvPr>
        </p:nvSpPr>
        <p:spPr>
          <a:xfrm>
            <a:off x="609600" y="1676400"/>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333832" name="Rectangle 8">
            <a:extLst>
              <a:ext uri="{FF2B5EF4-FFF2-40B4-BE49-F238E27FC236}">
                <a16:creationId xmlns:a16="http://schemas.microsoft.com/office/drawing/2014/main" id="{B89FF842-3BF0-FE48-84CE-24C7A33621E6}"/>
              </a:ext>
            </a:extLst>
          </p:cNvPr>
          <p:cNvSpPr>
            <a:spLocks noChangeArrowheads="1"/>
          </p:cNvSpPr>
          <p:nvPr/>
        </p:nvSpPr>
        <p:spPr bwMode="auto">
          <a:xfrm>
            <a:off x="609600" y="1676400"/>
            <a:ext cx="7924800" cy="411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79989" tIns="179989" rIns="179989" bIns="45717"/>
          <a:lstStyle>
            <a:lvl1pPr>
              <a:spcBef>
                <a:spcPct val="20000"/>
              </a:spcBef>
              <a:buChar char="•"/>
              <a:defRPr sz="2800">
                <a:solidFill>
                  <a:schemeClr val="tx1"/>
                </a:solidFill>
                <a:latin typeface="Times New Roman" charset="0"/>
              </a:defRPr>
            </a:lvl1pPr>
            <a:lvl2pPr marL="952500" indent="-285750">
              <a:spcBef>
                <a:spcPct val="20000"/>
              </a:spcBef>
              <a:buChar char="–"/>
              <a:defRPr sz="2400">
                <a:solidFill>
                  <a:schemeClr val="tx1"/>
                </a:solidFill>
                <a:latin typeface="Times New Roman" charset="0"/>
              </a:defRPr>
            </a:lvl2pPr>
            <a:lvl3pPr marL="1371600" indent="-228600">
              <a:spcBef>
                <a:spcPct val="20000"/>
              </a:spcBef>
              <a:buChar char="•"/>
              <a:defRPr sz="2000">
                <a:solidFill>
                  <a:schemeClr val="tx1"/>
                </a:solidFill>
                <a:latin typeface="Times New Roman" charset="0"/>
              </a:defRPr>
            </a:lvl3pPr>
            <a:lvl4pPr marL="1790700" indent="-228600">
              <a:spcBef>
                <a:spcPct val="20000"/>
              </a:spcBef>
              <a:buChar char="–"/>
              <a:defRPr>
                <a:solidFill>
                  <a:schemeClr val="tx1"/>
                </a:solidFill>
                <a:latin typeface="Times New Roman" charset="0"/>
              </a:defRPr>
            </a:lvl4pPr>
            <a:lvl5pPr marL="2209800" indent="-228600">
              <a:spcBef>
                <a:spcPct val="20000"/>
              </a:spcBef>
              <a:buChar char="»"/>
              <a:defRPr>
                <a:solidFill>
                  <a:schemeClr val="tx1"/>
                </a:solidFill>
                <a:latin typeface="Times New Roman" charset="0"/>
              </a:defRPr>
            </a:lvl5pPr>
            <a:lvl6pPr marL="2667000" indent="-228600" eaLnBrk="0" fontAlgn="base" hangingPunct="0">
              <a:spcBef>
                <a:spcPct val="20000"/>
              </a:spcBef>
              <a:spcAft>
                <a:spcPct val="0"/>
              </a:spcAft>
              <a:buChar char="»"/>
              <a:defRPr>
                <a:solidFill>
                  <a:schemeClr val="tx1"/>
                </a:solidFill>
                <a:latin typeface="Times New Roman" charset="0"/>
              </a:defRPr>
            </a:lvl6pPr>
            <a:lvl7pPr marL="3124200" indent="-228600" eaLnBrk="0" fontAlgn="base" hangingPunct="0">
              <a:spcBef>
                <a:spcPct val="20000"/>
              </a:spcBef>
              <a:spcAft>
                <a:spcPct val="0"/>
              </a:spcAft>
              <a:buChar char="»"/>
              <a:defRPr>
                <a:solidFill>
                  <a:schemeClr val="tx1"/>
                </a:solidFill>
                <a:latin typeface="Times New Roman" charset="0"/>
              </a:defRPr>
            </a:lvl7pPr>
            <a:lvl8pPr marL="3581400" indent="-228600" eaLnBrk="0" fontAlgn="base" hangingPunct="0">
              <a:spcBef>
                <a:spcPct val="20000"/>
              </a:spcBef>
              <a:spcAft>
                <a:spcPct val="0"/>
              </a:spcAft>
              <a:buChar char="»"/>
              <a:defRPr>
                <a:solidFill>
                  <a:schemeClr val="tx1"/>
                </a:solidFill>
                <a:latin typeface="Times New Roman" charset="0"/>
              </a:defRPr>
            </a:lvl8pPr>
            <a:lvl9pPr marL="4038600" indent="-228600" eaLnBrk="0" fontAlgn="base" hangingPunct="0">
              <a:spcBef>
                <a:spcPct val="20000"/>
              </a:spcBef>
              <a:spcAft>
                <a:spcPct val="0"/>
              </a:spcAft>
              <a:buChar char="»"/>
              <a:defRPr>
                <a:solidFill>
                  <a:schemeClr val="tx1"/>
                </a:solidFill>
                <a:latin typeface="Times New Roman" charset="0"/>
              </a:defRPr>
            </a:lvl9pPr>
          </a:lstStyle>
          <a:p>
            <a:pPr>
              <a:defRPr/>
            </a:pPr>
            <a:endParaRPr lang="es-ES_tradnl" altLang="es-ES_tradnl" sz="1800"/>
          </a:p>
          <a:p>
            <a:pPr>
              <a:defRPr/>
            </a:pPr>
            <a:endParaRPr lang="es-ES_tradnl" altLang="es-ES_tradnl" sz="1800"/>
          </a:p>
          <a:p>
            <a:pPr>
              <a:defRPr/>
            </a:pPr>
            <a:endParaRPr lang="es-ES_tradnl" altLang="es-ES_tradnl" sz="1800"/>
          </a:p>
          <a:p>
            <a:pPr>
              <a:defRPr/>
            </a:pPr>
            <a:endParaRPr lang="es-ES_tradnl" altLang="es-ES_tradnl" sz="180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86"/>
    </mc:Choice>
    <mc:Fallback xmlns="">
      <p:transition spd="slow" advTm="218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33826"/>
                                        </p:tgtEl>
                                        <p:attrNameLst>
                                          <p:attrName>style.visibility</p:attrName>
                                        </p:attrNameLst>
                                      </p:cBhvr>
                                      <p:to>
                                        <p:strVal val="visible"/>
                                      </p:to>
                                    </p:set>
                                    <p:anim calcmode="lin" valueType="num">
                                      <p:cBhvr>
                                        <p:cTn id="7" dur="500" fill="hold"/>
                                        <p:tgtEl>
                                          <p:spTgt spid="333826"/>
                                        </p:tgtEl>
                                        <p:attrNameLst>
                                          <p:attrName>ppt_w</p:attrName>
                                        </p:attrNameLst>
                                      </p:cBhvr>
                                      <p:tavLst>
                                        <p:tav tm="0">
                                          <p:val>
                                            <p:fltVal val="0"/>
                                          </p:val>
                                        </p:tav>
                                        <p:tav tm="100000">
                                          <p:val>
                                            <p:strVal val="#ppt_w"/>
                                          </p:val>
                                        </p:tav>
                                      </p:tavLst>
                                    </p:anim>
                                    <p:anim calcmode="lin" valueType="num">
                                      <p:cBhvr>
                                        <p:cTn id="8" dur="500" fill="hold"/>
                                        <p:tgtEl>
                                          <p:spTgt spid="3338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Marcador de número de diapositiva 4">
            <a:extLst>
              <a:ext uri="{FF2B5EF4-FFF2-40B4-BE49-F238E27FC236}">
                <a16:creationId xmlns:a16="http://schemas.microsoft.com/office/drawing/2014/main" id="{12A50F49-F873-034A-8D71-3C5BDCE6A55E}"/>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D599D5A-47E9-A742-9CE1-00B15317E9EA}" type="slidenum">
              <a:rPr lang="en-US" altLang="es-ES_tradnl" sz="1200"/>
              <a:pPr/>
              <a:t>33</a:t>
            </a:fld>
            <a:r>
              <a:rPr lang="en-US" altLang="es-ES_tradnl" sz="1200" dirty="0"/>
              <a:t> - 84</a:t>
            </a:r>
          </a:p>
        </p:txBody>
      </p:sp>
      <p:sp>
        <p:nvSpPr>
          <p:cNvPr id="335874" name="Text Box 2">
            <a:extLst>
              <a:ext uri="{FF2B5EF4-FFF2-40B4-BE49-F238E27FC236}">
                <a16:creationId xmlns:a16="http://schemas.microsoft.com/office/drawing/2014/main" id="{32D3A530-14CA-7C41-B9DB-211D0F078973}"/>
              </a:ext>
            </a:extLst>
          </p:cNvPr>
          <p:cNvSpPr txBox="1">
            <a:spLocks noChangeArrowheads="1"/>
          </p:cNvSpPr>
          <p:nvPr/>
        </p:nvSpPr>
        <p:spPr bwMode="auto">
          <a:xfrm>
            <a:off x="609600" y="1676400"/>
            <a:ext cx="8001000" cy="408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4" tIns="45717" rIns="91434" bIns="45717">
            <a:spAutoFit/>
          </a:bodyPr>
          <a:lstStyle>
            <a:lvl1pPr marL="285750" indent="-285750">
              <a:defRPr sz="2400">
                <a:solidFill>
                  <a:schemeClr val="tx1"/>
                </a:solidFill>
                <a:latin typeface="Times New Roman" charset="0"/>
              </a:defRPr>
            </a:lvl1pPr>
            <a:lvl2pPr marL="571500">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defRPr/>
            </a:pPr>
            <a:r>
              <a:rPr lang="es-ES_tradnl" altLang="es-ES_tradnl" sz="2800" b="1">
                <a:solidFill>
                  <a:srgbClr val="0000CC"/>
                </a:solidFill>
              </a:rPr>
              <a:t>BÚSQUEDA</a:t>
            </a:r>
          </a:p>
          <a:p>
            <a:pPr>
              <a:buFontTx/>
              <a:buChar char="•"/>
              <a:defRPr/>
            </a:pPr>
            <a:r>
              <a:rPr lang="es-ES_tradnl" altLang="es-ES_tradnl" sz="2800" b="1">
                <a:solidFill>
                  <a:srgbClr val="0000CC"/>
                </a:solidFill>
              </a:rPr>
              <a:t>Empresas o “sitios” especializados </a:t>
            </a:r>
            <a:r>
              <a:rPr lang="es-ES_tradnl" altLang="es-ES_tradnl" sz="2800" b="1" i="1">
                <a:solidFill>
                  <a:srgbClr val="0000CC"/>
                </a:solidFill>
              </a:rPr>
              <a:t>(sites)</a:t>
            </a:r>
            <a:endParaRPr lang="es-ES_tradnl" altLang="es-ES_tradnl" sz="2800" b="1">
              <a:solidFill>
                <a:srgbClr val="0000CC"/>
              </a:solidFill>
            </a:endParaRPr>
          </a:p>
          <a:p>
            <a:pPr>
              <a:buFontTx/>
              <a:buChar char="•"/>
              <a:defRPr/>
            </a:pPr>
            <a:r>
              <a:rPr lang="es-ES_tradnl" altLang="es-ES_tradnl" sz="2800" b="1">
                <a:solidFill>
                  <a:srgbClr val="0000CC"/>
                </a:solidFill>
              </a:rPr>
              <a:t>Buscadores (metabuscadores, motores, índices temáticos, especializados ...)</a:t>
            </a:r>
          </a:p>
          <a:p>
            <a:pPr>
              <a:buFontTx/>
              <a:buChar char="•"/>
              <a:defRPr/>
            </a:pPr>
            <a:r>
              <a:rPr lang="es-ES_tradnl" altLang="es-ES_tradnl" sz="2800" b="1">
                <a:solidFill>
                  <a:srgbClr val="0000CC"/>
                </a:solidFill>
              </a:rPr>
              <a:t>Portales</a:t>
            </a:r>
          </a:p>
          <a:p>
            <a:pPr>
              <a:buFontTx/>
              <a:buChar char="•"/>
              <a:defRPr/>
            </a:pPr>
            <a:endParaRPr lang="es-ES_tradnl" altLang="es-ES_tradnl" sz="1000" b="1">
              <a:solidFill>
                <a:srgbClr val="CC3300"/>
              </a:solidFill>
            </a:endParaRPr>
          </a:p>
          <a:p>
            <a:pPr>
              <a:defRPr/>
            </a:pPr>
            <a:r>
              <a:rPr lang="es-ES_tradnl" altLang="es-ES_tradnl" sz="2800" b="1">
                <a:solidFill>
                  <a:srgbClr val="CC3300"/>
                </a:solidFill>
              </a:rPr>
              <a:t>ADQUISICIÓN</a:t>
            </a:r>
          </a:p>
          <a:p>
            <a:pPr>
              <a:buFontTx/>
              <a:buChar char="•"/>
              <a:defRPr/>
            </a:pPr>
            <a:r>
              <a:rPr lang="es-ES_tradnl" altLang="es-ES_tradnl" sz="2800" b="1">
                <a:solidFill>
                  <a:srgbClr val="CC3300"/>
                </a:solidFill>
              </a:rPr>
              <a:t>Comercio electrónico (</a:t>
            </a:r>
            <a:r>
              <a:rPr lang="es-ES_tradnl" altLang="es-ES_tradnl" sz="2800" b="1" i="1">
                <a:solidFill>
                  <a:srgbClr val="CC3300"/>
                </a:solidFill>
              </a:rPr>
              <a:t>e-commerce</a:t>
            </a:r>
            <a:r>
              <a:rPr lang="es-ES_tradnl" altLang="es-ES_tradnl" sz="2800" b="1">
                <a:solidFill>
                  <a:srgbClr val="CC3300"/>
                </a:solidFill>
              </a:rPr>
              <a:t>)</a:t>
            </a:r>
          </a:p>
          <a:p>
            <a:pPr>
              <a:buFontTx/>
              <a:buChar char="•"/>
              <a:defRPr/>
            </a:pPr>
            <a:r>
              <a:rPr lang="es-ES_tradnl" altLang="es-ES_tradnl" sz="2800" b="1">
                <a:solidFill>
                  <a:srgbClr val="CC3300"/>
                </a:solidFill>
              </a:rPr>
              <a:t>Descarga de la red (FTP, </a:t>
            </a:r>
            <a:r>
              <a:rPr lang="es-ES_tradnl" altLang="es-ES_tradnl" sz="2800" b="1" i="1">
                <a:solidFill>
                  <a:srgbClr val="CC3300"/>
                </a:solidFill>
              </a:rPr>
              <a:t>download</a:t>
            </a:r>
            <a:r>
              <a:rPr lang="es-ES_tradnl" altLang="es-ES_tradnl" sz="2800" b="1">
                <a:solidFill>
                  <a:srgbClr val="CC3300"/>
                </a:solidFill>
              </a:rPr>
              <a:t>)</a:t>
            </a:r>
          </a:p>
          <a:p>
            <a:pPr>
              <a:buFontTx/>
              <a:buChar char="•"/>
              <a:defRPr/>
            </a:pPr>
            <a:r>
              <a:rPr lang="es-ES_tradnl" altLang="es-ES_tradnl" sz="2800" b="1">
                <a:solidFill>
                  <a:srgbClr val="CC3300"/>
                </a:solidFill>
              </a:rPr>
              <a:t>Correo electrónico (</a:t>
            </a:r>
            <a:r>
              <a:rPr lang="es-ES_tradnl" altLang="es-ES_tradnl" sz="2800" b="1" i="1">
                <a:solidFill>
                  <a:srgbClr val="CC3300"/>
                </a:solidFill>
              </a:rPr>
              <a:t>attachments</a:t>
            </a:r>
            <a:r>
              <a:rPr lang="es-ES_tradnl" altLang="es-ES_tradnl" sz="2800" b="1">
                <a:solidFill>
                  <a:srgbClr val="CC3300"/>
                </a:solidFill>
              </a:rPr>
              <a:t>)</a:t>
            </a:r>
            <a:endParaRPr lang="es-ES_tradnl" altLang="es-ES_tradnl"/>
          </a:p>
        </p:txBody>
      </p:sp>
      <p:pic>
        <p:nvPicPr>
          <p:cNvPr id="335875" name="Picture 3" descr="UVI">
            <a:extLst>
              <a:ext uri="{FF2B5EF4-FFF2-40B4-BE49-F238E27FC236}">
                <a16:creationId xmlns:a16="http://schemas.microsoft.com/office/drawing/2014/main" id="{2C242966-36E2-C04E-9CF2-73350C686C09}"/>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35876" name="Rectangle 4">
            <a:extLst>
              <a:ext uri="{FF2B5EF4-FFF2-40B4-BE49-F238E27FC236}">
                <a16:creationId xmlns:a16="http://schemas.microsoft.com/office/drawing/2014/main" id="{B796D8EC-5274-BD46-84F8-511CAA8B28DD}"/>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a:t>
            </a:r>
            <a:br>
              <a:rPr lang="es-ES_tradnl" altLang="es-ES_tradnl" sz="2800" b="1"/>
            </a:br>
            <a:r>
              <a:rPr lang="es-ES_tradnl" altLang="es-ES_tradnl" sz="2800" b="1"/>
              <a:t>“EL SOFTWARE: INTERNET”</a:t>
            </a:r>
            <a:endParaRPr lang="es-ES_tradnl" altLang="es-ES_tradnl" sz="4600" b="1"/>
          </a:p>
        </p:txBody>
      </p:sp>
      <p:sp>
        <p:nvSpPr>
          <p:cNvPr id="335877" name="Rectangle 5">
            <a:extLst>
              <a:ext uri="{FF2B5EF4-FFF2-40B4-BE49-F238E27FC236}">
                <a16:creationId xmlns:a16="http://schemas.microsoft.com/office/drawing/2014/main" id="{68B5DC2B-0B5D-704F-8E9E-FA3CECFDB2FD}"/>
              </a:ext>
            </a:extLst>
          </p:cNvPr>
          <p:cNvSpPr>
            <a:spLocks noGrp="1" noChangeArrowheads="1"/>
          </p:cNvSpPr>
          <p:nvPr>
            <p:ph type="body" sz="half" idx="2"/>
          </p:nvPr>
        </p:nvSpPr>
        <p:spPr>
          <a:xfrm>
            <a:off x="609600" y="1676400"/>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335878" name="Rectangle 6">
            <a:extLst>
              <a:ext uri="{FF2B5EF4-FFF2-40B4-BE49-F238E27FC236}">
                <a16:creationId xmlns:a16="http://schemas.microsoft.com/office/drawing/2014/main" id="{24F2CA44-24AD-F648-895E-078DAD5D9E03}"/>
              </a:ext>
            </a:extLst>
          </p:cNvPr>
          <p:cNvSpPr>
            <a:spLocks noChangeArrowheads="1"/>
          </p:cNvSpPr>
          <p:nvPr/>
        </p:nvSpPr>
        <p:spPr bwMode="auto">
          <a:xfrm>
            <a:off x="609600" y="1676400"/>
            <a:ext cx="7924800" cy="411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79989" tIns="179989" rIns="179989" bIns="45717"/>
          <a:lstStyle>
            <a:lvl1pPr>
              <a:spcBef>
                <a:spcPct val="20000"/>
              </a:spcBef>
              <a:buChar char="•"/>
              <a:defRPr sz="2800">
                <a:solidFill>
                  <a:schemeClr val="tx1"/>
                </a:solidFill>
                <a:latin typeface="Times New Roman" charset="0"/>
              </a:defRPr>
            </a:lvl1pPr>
            <a:lvl2pPr marL="952500" indent="-285750">
              <a:spcBef>
                <a:spcPct val="20000"/>
              </a:spcBef>
              <a:buChar char="–"/>
              <a:defRPr sz="2400">
                <a:solidFill>
                  <a:schemeClr val="tx1"/>
                </a:solidFill>
                <a:latin typeface="Times New Roman" charset="0"/>
              </a:defRPr>
            </a:lvl2pPr>
            <a:lvl3pPr marL="1371600" indent="-228600">
              <a:spcBef>
                <a:spcPct val="20000"/>
              </a:spcBef>
              <a:buChar char="•"/>
              <a:defRPr sz="2000">
                <a:solidFill>
                  <a:schemeClr val="tx1"/>
                </a:solidFill>
                <a:latin typeface="Times New Roman" charset="0"/>
              </a:defRPr>
            </a:lvl3pPr>
            <a:lvl4pPr marL="1790700" indent="-228600">
              <a:spcBef>
                <a:spcPct val="20000"/>
              </a:spcBef>
              <a:buChar char="–"/>
              <a:defRPr>
                <a:solidFill>
                  <a:schemeClr val="tx1"/>
                </a:solidFill>
                <a:latin typeface="Times New Roman" charset="0"/>
              </a:defRPr>
            </a:lvl4pPr>
            <a:lvl5pPr marL="2209800" indent="-228600">
              <a:spcBef>
                <a:spcPct val="20000"/>
              </a:spcBef>
              <a:buChar char="»"/>
              <a:defRPr>
                <a:solidFill>
                  <a:schemeClr val="tx1"/>
                </a:solidFill>
                <a:latin typeface="Times New Roman" charset="0"/>
              </a:defRPr>
            </a:lvl5pPr>
            <a:lvl6pPr marL="2667000" indent="-228600" eaLnBrk="0" fontAlgn="base" hangingPunct="0">
              <a:spcBef>
                <a:spcPct val="20000"/>
              </a:spcBef>
              <a:spcAft>
                <a:spcPct val="0"/>
              </a:spcAft>
              <a:buChar char="»"/>
              <a:defRPr>
                <a:solidFill>
                  <a:schemeClr val="tx1"/>
                </a:solidFill>
                <a:latin typeface="Times New Roman" charset="0"/>
              </a:defRPr>
            </a:lvl6pPr>
            <a:lvl7pPr marL="3124200" indent="-228600" eaLnBrk="0" fontAlgn="base" hangingPunct="0">
              <a:spcBef>
                <a:spcPct val="20000"/>
              </a:spcBef>
              <a:spcAft>
                <a:spcPct val="0"/>
              </a:spcAft>
              <a:buChar char="»"/>
              <a:defRPr>
                <a:solidFill>
                  <a:schemeClr val="tx1"/>
                </a:solidFill>
                <a:latin typeface="Times New Roman" charset="0"/>
              </a:defRPr>
            </a:lvl7pPr>
            <a:lvl8pPr marL="3581400" indent="-228600" eaLnBrk="0" fontAlgn="base" hangingPunct="0">
              <a:spcBef>
                <a:spcPct val="20000"/>
              </a:spcBef>
              <a:spcAft>
                <a:spcPct val="0"/>
              </a:spcAft>
              <a:buChar char="»"/>
              <a:defRPr>
                <a:solidFill>
                  <a:schemeClr val="tx1"/>
                </a:solidFill>
                <a:latin typeface="Times New Roman" charset="0"/>
              </a:defRPr>
            </a:lvl8pPr>
            <a:lvl9pPr marL="4038600" indent="-228600" eaLnBrk="0" fontAlgn="base" hangingPunct="0">
              <a:spcBef>
                <a:spcPct val="20000"/>
              </a:spcBef>
              <a:spcAft>
                <a:spcPct val="0"/>
              </a:spcAft>
              <a:buChar char="»"/>
              <a:defRPr>
                <a:solidFill>
                  <a:schemeClr val="tx1"/>
                </a:solidFill>
                <a:latin typeface="Times New Roman" charset="0"/>
              </a:defRPr>
            </a:lvl9pPr>
          </a:lstStyle>
          <a:p>
            <a:pPr>
              <a:defRPr/>
            </a:pPr>
            <a:endParaRPr lang="es-ES_tradnl" altLang="es-ES_tradnl" sz="1800"/>
          </a:p>
          <a:p>
            <a:pPr>
              <a:defRPr/>
            </a:pPr>
            <a:endParaRPr lang="es-ES_tradnl" altLang="es-ES_tradnl" sz="1800"/>
          </a:p>
          <a:p>
            <a:pPr>
              <a:defRPr/>
            </a:pPr>
            <a:endParaRPr lang="es-ES_tradnl" altLang="es-ES_tradnl" sz="1800"/>
          </a:p>
          <a:p>
            <a:pPr>
              <a:defRPr/>
            </a:pPr>
            <a:endParaRPr lang="es-ES_tradnl" altLang="es-ES_tradnl" sz="180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160"/>
    </mc:Choice>
    <mc:Fallback xmlns="">
      <p:transition spd="slow" advTm="1516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35874">
                                            <p:txEl>
                                              <p:pRg st="0" end="0"/>
                                            </p:txEl>
                                          </p:spTgt>
                                        </p:tgtEl>
                                        <p:attrNameLst>
                                          <p:attrName>style.visibility</p:attrName>
                                        </p:attrNameLst>
                                      </p:cBhvr>
                                      <p:to>
                                        <p:strVal val="visible"/>
                                      </p:to>
                                    </p:set>
                                    <p:anim calcmode="lin" valueType="num">
                                      <p:cBhvr additive="base">
                                        <p:cTn id="7" dur="500" fill="hold"/>
                                        <p:tgtEl>
                                          <p:spTgt spid="33587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358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335874">
                                            <p:txEl>
                                              <p:pRg st="1" end="1"/>
                                            </p:txEl>
                                          </p:spTgt>
                                        </p:tgtEl>
                                        <p:attrNameLst>
                                          <p:attrName>style.visibility</p:attrName>
                                        </p:attrNameLst>
                                      </p:cBhvr>
                                      <p:to>
                                        <p:strVal val="visible"/>
                                      </p:to>
                                    </p:set>
                                    <p:anim calcmode="lin" valueType="num">
                                      <p:cBhvr additive="base">
                                        <p:cTn id="13" dur="500" fill="hold"/>
                                        <p:tgtEl>
                                          <p:spTgt spid="33587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3587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335874">
                                            <p:txEl>
                                              <p:pRg st="2" end="2"/>
                                            </p:txEl>
                                          </p:spTgt>
                                        </p:tgtEl>
                                        <p:attrNameLst>
                                          <p:attrName>style.visibility</p:attrName>
                                        </p:attrNameLst>
                                      </p:cBhvr>
                                      <p:to>
                                        <p:strVal val="visible"/>
                                      </p:to>
                                    </p:set>
                                    <p:anim calcmode="lin" valueType="num">
                                      <p:cBhvr additive="base">
                                        <p:cTn id="19" dur="500" fill="hold"/>
                                        <p:tgtEl>
                                          <p:spTgt spid="33587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3587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335874">
                                            <p:txEl>
                                              <p:pRg st="3" end="3"/>
                                            </p:txEl>
                                          </p:spTgt>
                                        </p:tgtEl>
                                        <p:attrNameLst>
                                          <p:attrName>style.visibility</p:attrName>
                                        </p:attrNameLst>
                                      </p:cBhvr>
                                      <p:to>
                                        <p:strVal val="visible"/>
                                      </p:to>
                                    </p:set>
                                    <p:anim calcmode="lin" valueType="num">
                                      <p:cBhvr additive="base">
                                        <p:cTn id="25" dur="500" fill="hold"/>
                                        <p:tgtEl>
                                          <p:spTgt spid="335874">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3587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335874">
                                            <p:txEl>
                                              <p:pRg st="5" end="5"/>
                                            </p:txEl>
                                          </p:spTgt>
                                        </p:tgtEl>
                                        <p:attrNameLst>
                                          <p:attrName>style.visibility</p:attrName>
                                        </p:attrNameLst>
                                      </p:cBhvr>
                                      <p:to>
                                        <p:strVal val="visible"/>
                                      </p:to>
                                    </p:set>
                                    <p:anim calcmode="lin" valueType="num">
                                      <p:cBhvr additive="base">
                                        <p:cTn id="31" dur="500" fill="hold"/>
                                        <p:tgtEl>
                                          <p:spTgt spid="335874">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35874">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335874">
                                            <p:txEl>
                                              <p:pRg st="6" end="6"/>
                                            </p:txEl>
                                          </p:spTgt>
                                        </p:tgtEl>
                                        <p:attrNameLst>
                                          <p:attrName>style.visibility</p:attrName>
                                        </p:attrNameLst>
                                      </p:cBhvr>
                                      <p:to>
                                        <p:strVal val="visible"/>
                                      </p:to>
                                    </p:set>
                                    <p:anim calcmode="lin" valueType="num">
                                      <p:cBhvr additive="base">
                                        <p:cTn id="37" dur="500" fill="hold"/>
                                        <p:tgtEl>
                                          <p:spTgt spid="335874">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35874">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3" fill="hold" grpId="0" nodeType="clickEffect">
                                  <p:stCondLst>
                                    <p:cond delay="0"/>
                                  </p:stCondLst>
                                  <p:childTnLst>
                                    <p:set>
                                      <p:cBhvr>
                                        <p:cTn id="42" dur="1" fill="hold">
                                          <p:stCondLst>
                                            <p:cond delay="0"/>
                                          </p:stCondLst>
                                        </p:cTn>
                                        <p:tgtEl>
                                          <p:spTgt spid="335874">
                                            <p:txEl>
                                              <p:pRg st="7" end="7"/>
                                            </p:txEl>
                                          </p:spTgt>
                                        </p:tgtEl>
                                        <p:attrNameLst>
                                          <p:attrName>style.visibility</p:attrName>
                                        </p:attrNameLst>
                                      </p:cBhvr>
                                      <p:to>
                                        <p:strVal val="visible"/>
                                      </p:to>
                                    </p:set>
                                    <p:anim calcmode="lin" valueType="num">
                                      <p:cBhvr additive="base">
                                        <p:cTn id="43" dur="500" fill="hold"/>
                                        <p:tgtEl>
                                          <p:spTgt spid="335874">
                                            <p:txEl>
                                              <p:pRg st="7" end="7"/>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35874">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3" fill="hold" grpId="0" nodeType="clickEffect">
                                  <p:stCondLst>
                                    <p:cond delay="0"/>
                                  </p:stCondLst>
                                  <p:childTnLst>
                                    <p:set>
                                      <p:cBhvr>
                                        <p:cTn id="48" dur="1" fill="hold">
                                          <p:stCondLst>
                                            <p:cond delay="0"/>
                                          </p:stCondLst>
                                        </p:cTn>
                                        <p:tgtEl>
                                          <p:spTgt spid="335874">
                                            <p:txEl>
                                              <p:pRg st="8" end="8"/>
                                            </p:txEl>
                                          </p:spTgt>
                                        </p:tgtEl>
                                        <p:attrNameLst>
                                          <p:attrName>style.visibility</p:attrName>
                                        </p:attrNameLst>
                                      </p:cBhvr>
                                      <p:to>
                                        <p:strVal val="visible"/>
                                      </p:to>
                                    </p:set>
                                    <p:anim calcmode="lin" valueType="num">
                                      <p:cBhvr additive="base">
                                        <p:cTn id="49" dur="500" fill="hold"/>
                                        <p:tgtEl>
                                          <p:spTgt spid="335874">
                                            <p:txEl>
                                              <p:pRg st="8" end="8"/>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35874">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4"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 name="Marcador de número de diapositiva 4">
            <a:extLst>
              <a:ext uri="{FF2B5EF4-FFF2-40B4-BE49-F238E27FC236}">
                <a16:creationId xmlns:a16="http://schemas.microsoft.com/office/drawing/2014/main" id="{9A2B1195-F1AB-414B-80A3-25BE600A2D2D}"/>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01DDCD4-FF06-4A45-BB64-45245802C915}" type="slidenum">
              <a:rPr lang="en-US" altLang="es-ES_tradnl" sz="1200"/>
              <a:pPr/>
              <a:t>34</a:t>
            </a:fld>
            <a:r>
              <a:rPr lang="en-US" altLang="es-ES_tradnl" sz="1200" dirty="0"/>
              <a:t> - 84</a:t>
            </a:r>
          </a:p>
        </p:txBody>
      </p:sp>
      <p:pic>
        <p:nvPicPr>
          <p:cNvPr id="337922" name="Picture 2" descr="UVI">
            <a:extLst>
              <a:ext uri="{FF2B5EF4-FFF2-40B4-BE49-F238E27FC236}">
                <a16:creationId xmlns:a16="http://schemas.microsoft.com/office/drawing/2014/main" id="{6799D45A-4951-0F46-8A19-C6C91517398C}"/>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37923" name="Rectangle 3">
            <a:extLst>
              <a:ext uri="{FF2B5EF4-FFF2-40B4-BE49-F238E27FC236}">
                <a16:creationId xmlns:a16="http://schemas.microsoft.com/office/drawing/2014/main" id="{3297D74C-AD1A-8A49-A679-1C7A5E428994}"/>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a:t>
            </a:r>
            <a:br>
              <a:rPr lang="es-ES_tradnl" altLang="es-ES_tradnl" sz="2800" b="1"/>
            </a:br>
            <a:r>
              <a:rPr lang="es-ES_tradnl" altLang="es-ES_tradnl" sz="2800" b="1"/>
              <a:t>“EL SOFTWARE: INTERNET”</a:t>
            </a:r>
            <a:endParaRPr lang="es-ES_tradnl" altLang="es-ES_tradnl" sz="4600" b="1"/>
          </a:p>
        </p:txBody>
      </p:sp>
      <p:sp>
        <p:nvSpPr>
          <p:cNvPr id="337924" name="Rectangle 4">
            <a:extLst>
              <a:ext uri="{FF2B5EF4-FFF2-40B4-BE49-F238E27FC236}">
                <a16:creationId xmlns:a16="http://schemas.microsoft.com/office/drawing/2014/main" id="{22F94102-202C-6F4D-B4E4-8160A670A82D}"/>
              </a:ext>
            </a:extLst>
          </p:cNvPr>
          <p:cNvSpPr>
            <a:spLocks noGrp="1" noChangeArrowheads="1"/>
          </p:cNvSpPr>
          <p:nvPr>
            <p:ph type="body" sz="half" idx="2"/>
          </p:nvPr>
        </p:nvSpPr>
        <p:spPr>
          <a:xfrm>
            <a:off x="609600" y="1676400"/>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337925" name="Rectangle 5">
            <a:extLst>
              <a:ext uri="{FF2B5EF4-FFF2-40B4-BE49-F238E27FC236}">
                <a16:creationId xmlns:a16="http://schemas.microsoft.com/office/drawing/2014/main" id="{6DEBFE2B-2FAE-2043-BE7A-D9FC59BC189B}"/>
              </a:ext>
            </a:extLst>
          </p:cNvPr>
          <p:cNvSpPr>
            <a:spLocks noChangeArrowheads="1"/>
          </p:cNvSpPr>
          <p:nvPr/>
        </p:nvSpPr>
        <p:spPr bwMode="auto">
          <a:xfrm>
            <a:off x="609600" y="1676400"/>
            <a:ext cx="7924800" cy="411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79989" tIns="179989" rIns="179989" bIns="45717"/>
          <a:lstStyle>
            <a:lvl1pPr>
              <a:spcBef>
                <a:spcPct val="20000"/>
              </a:spcBef>
              <a:buChar char="•"/>
              <a:defRPr sz="2800">
                <a:solidFill>
                  <a:schemeClr val="tx1"/>
                </a:solidFill>
                <a:latin typeface="Times New Roman" charset="0"/>
              </a:defRPr>
            </a:lvl1pPr>
            <a:lvl2pPr marL="952500" indent="-285750">
              <a:spcBef>
                <a:spcPct val="20000"/>
              </a:spcBef>
              <a:buChar char="–"/>
              <a:defRPr sz="2400">
                <a:solidFill>
                  <a:schemeClr val="tx1"/>
                </a:solidFill>
                <a:latin typeface="Times New Roman" charset="0"/>
              </a:defRPr>
            </a:lvl2pPr>
            <a:lvl3pPr marL="1371600" indent="-228600">
              <a:spcBef>
                <a:spcPct val="20000"/>
              </a:spcBef>
              <a:buChar char="•"/>
              <a:defRPr sz="2000">
                <a:solidFill>
                  <a:schemeClr val="tx1"/>
                </a:solidFill>
                <a:latin typeface="Times New Roman" charset="0"/>
              </a:defRPr>
            </a:lvl3pPr>
            <a:lvl4pPr marL="1790700" indent="-228600">
              <a:spcBef>
                <a:spcPct val="20000"/>
              </a:spcBef>
              <a:buChar char="–"/>
              <a:defRPr>
                <a:solidFill>
                  <a:schemeClr val="tx1"/>
                </a:solidFill>
                <a:latin typeface="Times New Roman" charset="0"/>
              </a:defRPr>
            </a:lvl4pPr>
            <a:lvl5pPr marL="2209800" indent="-228600">
              <a:spcBef>
                <a:spcPct val="20000"/>
              </a:spcBef>
              <a:buChar char="»"/>
              <a:defRPr>
                <a:solidFill>
                  <a:schemeClr val="tx1"/>
                </a:solidFill>
                <a:latin typeface="Times New Roman" charset="0"/>
              </a:defRPr>
            </a:lvl5pPr>
            <a:lvl6pPr marL="2667000" indent="-228600" eaLnBrk="0" fontAlgn="base" hangingPunct="0">
              <a:spcBef>
                <a:spcPct val="20000"/>
              </a:spcBef>
              <a:spcAft>
                <a:spcPct val="0"/>
              </a:spcAft>
              <a:buChar char="»"/>
              <a:defRPr>
                <a:solidFill>
                  <a:schemeClr val="tx1"/>
                </a:solidFill>
                <a:latin typeface="Times New Roman" charset="0"/>
              </a:defRPr>
            </a:lvl6pPr>
            <a:lvl7pPr marL="3124200" indent="-228600" eaLnBrk="0" fontAlgn="base" hangingPunct="0">
              <a:spcBef>
                <a:spcPct val="20000"/>
              </a:spcBef>
              <a:spcAft>
                <a:spcPct val="0"/>
              </a:spcAft>
              <a:buChar char="»"/>
              <a:defRPr>
                <a:solidFill>
                  <a:schemeClr val="tx1"/>
                </a:solidFill>
                <a:latin typeface="Times New Roman" charset="0"/>
              </a:defRPr>
            </a:lvl7pPr>
            <a:lvl8pPr marL="3581400" indent="-228600" eaLnBrk="0" fontAlgn="base" hangingPunct="0">
              <a:spcBef>
                <a:spcPct val="20000"/>
              </a:spcBef>
              <a:spcAft>
                <a:spcPct val="0"/>
              </a:spcAft>
              <a:buChar char="»"/>
              <a:defRPr>
                <a:solidFill>
                  <a:schemeClr val="tx1"/>
                </a:solidFill>
                <a:latin typeface="Times New Roman" charset="0"/>
              </a:defRPr>
            </a:lvl8pPr>
            <a:lvl9pPr marL="4038600" indent="-228600" eaLnBrk="0" fontAlgn="base" hangingPunct="0">
              <a:spcBef>
                <a:spcPct val="20000"/>
              </a:spcBef>
              <a:spcAft>
                <a:spcPct val="0"/>
              </a:spcAft>
              <a:buChar char="»"/>
              <a:defRPr>
                <a:solidFill>
                  <a:schemeClr val="tx1"/>
                </a:solidFill>
                <a:latin typeface="Times New Roman" charset="0"/>
              </a:defRPr>
            </a:lvl9pPr>
          </a:lstStyle>
          <a:p>
            <a:pPr>
              <a:defRPr/>
            </a:pPr>
            <a:endParaRPr lang="es-ES_tradnl" altLang="es-ES_tradnl" sz="1800"/>
          </a:p>
          <a:p>
            <a:pPr>
              <a:defRPr/>
            </a:pPr>
            <a:endParaRPr lang="es-ES_tradnl" altLang="es-ES_tradnl" sz="1800"/>
          </a:p>
          <a:p>
            <a:pPr>
              <a:defRPr/>
            </a:pPr>
            <a:endParaRPr lang="es-ES_tradnl" altLang="es-ES_tradnl" sz="1800"/>
          </a:p>
          <a:p>
            <a:pPr>
              <a:defRPr/>
            </a:pPr>
            <a:endParaRPr lang="es-ES_tradnl" altLang="es-ES_tradnl" sz="1800"/>
          </a:p>
        </p:txBody>
      </p:sp>
      <p:grpSp>
        <p:nvGrpSpPr>
          <p:cNvPr id="337926" name="Group 6">
            <a:extLst>
              <a:ext uri="{FF2B5EF4-FFF2-40B4-BE49-F238E27FC236}">
                <a16:creationId xmlns:a16="http://schemas.microsoft.com/office/drawing/2014/main" id="{9F7624CF-9A80-9E46-BDB5-699A98FA6FCE}"/>
              </a:ext>
            </a:extLst>
          </p:cNvPr>
          <p:cNvGrpSpPr>
            <a:grpSpLocks/>
          </p:cNvGrpSpPr>
          <p:nvPr/>
        </p:nvGrpSpPr>
        <p:grpSpPr bwMode="auto">
          <a:xfrm>
            <a:off x="685800" y="1752600"/>
            <a:ext cx="7486650" cy="3889375"/>
            <a:chOff x="1248" y="1200"/>
            <a:chExt cx="4896" cy="2544"/>
          </a:xfrm>
        </p:grpSpPr>
        <p:sp>
          <p:nvSpPr>
            <p:cNvPr id="337927" name="Rectangle 7">
              <a:extLst>
                <a:ext uri="{FF2B5EF4-FFF2-40B4-BE49-F238E27FC236}">
                  <a16:creationId xmlns:a16="http://schemas.microsoft.com/office/drawing/2014/main" id="{DFA3EDA0-5CF9-954C-BA34-56E15F53B6DE}"/>
                </a:ext>
              </a:extLst>
            </p:cNvPr>
            <p:cNvSpPr>
              <a:spLocks noChangeArrowheads="1"/>
            </p:cNvSpPr>
            <p:nvPr/>
          </p:nvSpPr>
          <p:spPr bwMode="auto">
            <a:xfrm>
              <a:off x="1248" y="1200"/>
              <a:ext cx="4896" cy="25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37928" name="Text Box 8">
              <a:extLst>
                <a:ext uri="{FF2B5EF4-FFF2-40B4-BE49-F238E27FC236}">
                  <a16:creationId xmlns:a16="http://schemas.microsoft.com/office/drawing/2014/main" id="{B888180A-B62B-3A42-8897-4C2521FD72CF}"/>
                </a:ext>
              </a:extLst>
            </p:cNvPr>
            <p:cNvSpPr txBox="1">
              <a:spLocks noChangeArrowheads="1"/>
            </p:cNvSpPr>
            <p:nvPr/>
          </p:nvSpPr>
          <p:spPr bwMode="auto">
            <a:xfrm>
              <a:off x="3840" y="2544"/>
              <a:ext cx="1440"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_tradnl" altLang="es-ES_tradnl" b="1">
                  <a:latin typeface="Times New Roman" charset="0"/>
                </a:rPr>
                <a:t>Shareware.com</a:t>
              </a:r>
              <a:endParaRPr lang="es-ES_tradnl" altLang="es-ES_tradnl">
                <a:latin typeface="Times New Roman" charset="0"/>
              </a:endParaRPr>
            </a:p>
          </p:txBody>
        </p:sp>
        <p:sp>
          <p:nvSpPr>
            <p:cNvPr id="337929" name="Text Box 9">
              <a:extLst>
                <a:ext uri="{FF2B5EF4-FFF2-40B4-BE49-F238E27FC236}">
                  <a16:creationId xmlns:a16="http://schemas.microsoft.com/office/drawing/2014/main" id="{658E6B28-9A9E-3645-8A85-148D3613868E}"/>
                </a:ext>
              </a:extLst>
            </p:cNvPr>
            <p:cNvSpPr txBox="1">
              <a:spLocks noChangeArrowheads="1"/>
            </p:cNvSpPr>
            <p:nvPr/>
          </p:nvSpPr>
          <p:spPr bwMode="auto">
            <a:xfrm>
              <a:off x="2976" y="1776"/>
              <a:ext cx="1441"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_tradnl" altLang="es-ES_tradnl" b="1">
                  <a:latin typeface="Times New Roman" charset="0"/>
                </a:rPr>
                <a:t>WinFiles.com</a:t>
              </a:r>
              <a:endParaRPr lang="es-ES_tradnl" altLang="es-ES_tradnl">
                <a:latin typeface="Times New Roman" charset="0"/>
              </a:endParaRPr>
            </a:p>
          </p:txBody>
        </p:sp>
        <p:sp>
          <p:nvSpPr>
            <p:cNvPr id="337930" name="Text Box 10">
              <a:extLst>
                <a:ext uri="{FF2B5EF4-FFF2-40B4-BE49-F238E27FC236}">
                  <a16:creationId xmlns:a16="http://schemas.microsoft.com/office/drawing/2014/main" id="{CE2FBDE7-A6AF-DC47-AA24-CFFF46DC8925}"/>
                </a:ext>
              </a:extLst>
            </p:cNvPr>
            <p:cNvSpPr txBox="1">
              <a:spLocks noChangeArrowheads="1"/>
            </p:cNvSpPr>
            <p:nvPr/>
          </p:nvSpPr>
          <p:spPr bwMode="auto">
            <a:xfrm>
              <a:off x="1632" y="1727"/>
              <a:ext cx="960"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_tradnl" altLang="es-ES_tradnl" b="1">
                  <a:latin typeface="Times New Roman" charset="0"/>
                </a:rPr>
                <a:t>TuCows</a:t>
              </a:r>
              <a:endParaRPr lang="es-ES_tradnl" altLang="es-ES_tradnl">
                <a:latin typeface="Times New Roman" charset="0"/>
              </a:endParaRPr>
            </a:p>
          </p:txBody>
        </p:sp>
        <p:sp>
          <p:nvSpPr>
            <p:cNvPr id="337931" name="Text Box 11">
              <a:extLst>
                <a:ext uri="{FF2B5EF4-FFF2-40B4-BE49-F238E27FC236}">
                  <a16:creationId xmlns:a16="http://schemas.microsoft.com/office/drawing/2014/main" id="{30D74776-CCC1-0E4E-BE3F-B5C82120255C}"/>
                </a:ext>
              </a:extLst>
            </p:cNvPr>
            <p:cNvSpPr txBox="1">
              <a:spLocks noChangeArrowheads="1"/>
            </p:cNvSpPr>
            <p:nvPr/>
          </p:nvSpPr>
          <p:spPr bwMode="auto">
            <a:xfrm>
              <a:off x="1680" y="3360"/>
              <a:ext cx="960"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_tradnl" altLang="es-ES_tradnl" b="1">
                  <a:latin typeface="Times New Roman" charset="0"/>
                </a:rPr>
                <a:t>Nonags</a:t>
              </a:r>
              <a:endParaRPr lang="es-ES_tradnl" altLang="es-ES_tradnl">
                <a:latin typeface="Times New Roman" charset="0"/>
              </a:endParaRPr>
            </a:p>
          </p:txBody>
        </p:sp>
        <p:sp>
          <p:nvSpPr>
            <p:cNvPr id="337932" name="Text Box 12">
              <a:extLst>
                <a:ext uri="{FF2B5EF4-FFF2-40B4-BE49-F238E27FC236}">
                  <a16:creationId xmlns:a16="http://schemas.microsoft.com/office/drawing/2014/main" id="{D2070334-4AAB-5A48-A744-878023BCF4FE}"/>
                </a:ext>
              </a:extLst>
            </p:cNvPr>
            <p:cNvSpPr txBox="1">
              <a:spLocks noChangeArrowheads="1"/>
            </p:cNvSpPr>
            <p:nvPr/>
          </p:nvSpPr>
          <p:spPr bwMode="auto">
            <a:xfrm>
              <a:off x="2112" y="2544"/>
              <a:ext cx="1440"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_tradnl" altLang="es-ES_tradnl" b="1">
                  <a:latin typeface="Times New Roman" charset="0"/>
                </a:rPr>
                <a:t>CD-ROM.com</a:t>
              </a:r>
              <a:endParaRPr lang="es-ES_tradnl" altLang="es-ES_tradnl">
                <a:latin typeface="Times New Roman" charset="0"/>
              </a:endParaRPr>
            </a:p>
          </p:txBody>
        </p:sp>
        <p:sp>
          <p:nvSpPr>
            <p:cNvPr id="337933" name="Text Box 13">
              <a:extLst>
                <a:ext uri="{FF2B5EF4-FFF2-40B4-BE49-F238E27FC236}">
                  <a16:creationId xmlns:a16="http://schemas.microsoft.com/office/drawing/2014/main" id="{7F600A9E-9ED0-5443-891A-FEBC8E0C869F}"/>
                </a:ext>
              </a:extLst>
            </p:cNvPr>
            <p:cNvSpPr txBox="1">
              <a:spLocks noChangeArrowheads="1"/>
            </p:cNvSpPr>
            <p:nvPr/>
          </p:nvSpPr>
          <p:spPr bwMode="auto">
            <a:xfrm>
              <a:off x="4752" y="1727"/>
              <a:ext cx="960"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_tradnl" altLang="es-ES_tradnl" b="1">
                  <a:latin typeface="Times New Roman" charset="0"/>
                </a:rPr>
                <a:t>Jumbo</a:t>
              </a:r>
              <a:endParaRPr lang="es-ES_tradnl" altLang="es-ES_tradnl">
                <a:latin typeface="Times New Roman" charset="0"/>
              </a:endParaRPr>
            </a:p>
          </p:txBody>
        </p:sp>
        <p:sp>
          <p:nvSpPr>
            <p:cNvPr id="337934" name="Text Box 14">
              <a:extLst>
                <a:ext uri="{FF2B5EF4-FFF2-40B4-BE49-F238E27FC236}">
                  <a16:creationId xmlns:a16="http://schemas.microsoft.com/office/drawing/2014/main" id="{F2B8458E-13BC-8646-8B2A-2BDD7455E0F0}"/>
                </a:ext>
              </a:extLst>
            </p:cNvPr>
            <p:cNvSpPr txBox="1">
              <a:spLocks noChangeArrowheads="1"/>
            </p:cNvSpPr>
            <p:nvPr/>
          </p:nvSpPr>
          <p:spPr bwMode="auto">
            <a:xfrm>
              <a:off x="2976" y="3360"/>
              <a:ext cx="1106"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_tradnl" altLang="es-ES_tradnl" b="1">
                  <a:latin typeface="Times New Roman" charset="0"/>
                </a:rPr>
                <a:t>MacAddict</a:t>
              </a:r>
              <a:endParaRPr lang="es-ES_tradnl" altLang="es-ES_tradnl">
                <a:latin typeface="Times New Roman" charset="0"/>
              </a:endParaRPr>
            </a:p>
          </p:txBody>
        </p:sp>
        <p:sp>
          <p:nvSpPr>
            <p:cNvPr id="337935" name="Text Box 15">
              <a:extLst>
                <a:ext uri="{FF2B5EF4-FFF2-40B4-BE49-F238E27FC236}">
                  <a16:creationId xmlns:a16="http://schemas.microsoft.com/office/drawing/2014/main" id="{E25F8D95-4D8B-5A4F-BC4B-2D3F803C4962}"/>
                </a:ext>
              </a:extLst>
            </p:cNvPr>
            <p:cNvSpPr txBox="1">
              <a:spLocks noChangeArrowheads="1"/>
            </p:cNvSpPr>
            <p:nvPr/>
          </p:nvSpPr>
          <p:spPr bwMode="auto">
            <a:xfrm>
              <a:off x="4656" y="3360"/>
              <a:ext cx="1248"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_tradnl" altLang="es-ES_tradnl" b="1">
                  <a:latin typeface="Times New Roman" charset="0"/>
                </a:rPr>
                <a:t>Linuxberg</a:t>
              </a:r>
              <a:endParaRPr lang="es-ES_tradnl" altLang="es-ES_tradnl">
                <a:latin typeface="Times New Roman" charset="0"/>
              </a:endParaRPr>
            </a:p>
          </p:txBody>
        </p:sp>
        <p:graphicFrame>
          <p:nvGraphicFramePr>
            <p:cNvPr id="81936" name="Object 16">
              <a:extLst>
                <a:ext uri="{FF2B5EF4-FFF2-40B4-BE49-F238E27FC236}">
                  <a16:creationId xmlns:a16="http://schemas.microsoft.com/office/drawing/2014/main" id="{4F06EBA7-A738-0249-9091-DCDE5A96BCD5}"/>
                </a:ext>
              </a:extLst>
            </p:cNvPr>
            <p:cNvGraphicFramePr>
              <a:graphicFrameLocks noChangeAspect="1"/>
            </p:cNvGraphicFramePr>
            <p:nvPr/>
          </p:nvGraphicFramePr>
          <p:xfrm>
            <a:off x="1632" y="1392"/>
            <a:ext cx="816" cy="291"/>
          </p:xfrm>
          <a:graphic>
            <a:graphicData uri="http://schemas.openxmlformats.org/presentationml/2006/ole">
              <mc:AlternateContent xmlns:mc="http://schemas.openxmlformats.org/markup-compatibility/2006">
                <mc:Choice xmlns:v="urn:schemas-microsoft-com:vml" Requires="v">
                  <p:oleObj spid="_x0000_s82080" name="Documento" r:id="rId5" imgW="4978400" imgH="1778000" progId="Word.Document.8">
                    <p:embed/>
                  </p:oleObj>
                </mc:Choice>
                <mc:Fallback>
                  <p:oleObj name="Documento" r:id="rId5" imgW="4978400" imgH="1778000" progId="Word.Document.8">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2" y="1392"/>
                          <a:ext cx="8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1937" name="Object 17">
              <a:extLst>
                <a:ext uri="{FF2B5EF4-FFF2-40B4-BE49-F238E27FC236}">
                  <a16:creationId xmlns:a16="http://schemas.microsoft.com/office/drawing/2014/main" id="{1A63DDC8-667E-884D-B671-4887F271A3CD}"/>
                </a:ext>
              </a:extLst>
            </p:cNvPr>
            <p:cNvGraphicFramePr>
              <a:graphicFrameLocks noChangeAspect="1"/>
            </p:cNvGraphicFramePr>
            <p:nvPr/>
          </p:nvGraphicFramePr>
          <p:xfrm>
            <a:off x="4489" y="3024"/>
            <a:ext cx="1367" cy="366"/>
          </p:xfrm>
          <a:graphic>
            <a:graphicData uri="http://schemas.openxmlformats.org/presentationml/2006/ole">
              <mc:AlternateContent xmlns:mc="http://schemas.openxmlformats.org/markup-compatibility/2006">
                <mc:Choice xmlns:v="urn:schemas-microsoft-com:vml" Requires="v">
                  <p:oleObj spid="_x0000_s82081" name="Documento" r:id="rId7" imgW="6832600" imgH="1828800" progId="Word.Document.8">
                    <p:embed/>
                  </p:oleObj>
                </mc:Choice>
                <mc:Fallback>
                  <p:oleObj name="Documento" r:id="rId7" imgW="6832600" imgH="1828800" progId="Word.Document.8">
                    <p:embed/>
                    <p:pic>
                      <p:nvPicPr>
                        <p:cNvPr id="0" name="Object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9" y="3024"/>
                          <a:ext cx="1367"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1938" name="Object 18">
              <a:extLst>
                <a:ext uri="{FF2B5EF4-FFF2-40B4-BE49-F238E27FC236}">
                  <a16:creationId xmlns:a16="http://schemas.microsoft.com/office/drawing/2014/main" id="{CEE7EA08-5669-724B-8F2C-841912BE0FE0}"/>
                </a:ext>
              </a:extLst>
            </p:cNvPr>
            <p:cNvGraphicFramePr>
              <a:graphicFrameLocks noChangeAspect="1"/>
            </p:cNvGraphicFramePr>
            <p:nvPr/>
          </p:nvGraphicFramePr>
          <p:xfrm>
            <a:off x="3840" y="2208"/>
            <a:ext cx="1330" cy="273"/>
          </p:xfrm>
          <a:graphic>
            <a:graphicData uri="http://schemas.openxmlformats.org/presentationml/2006/ole">
              <mc:AlternateContent xmlns:mc="http://schemas.openxmlformats.org/markup-compatibility/2006">
                <mc:Choice xmlns:v="urn:schemas-microsoft-com:vml" Requires="v">
                  <p:oleObj spid="_x0000_s82082" name="Documento" r:id="rId9" imgW="6134100" imgH="1257300" progId="Word.Document.8">
                    <p:embed/>
                  </p:oleObj>
                </mc:Choice>
                <mc:Fallback>
                  <p:oleObj name="Documento" r:id="rId9" imgW="6134100" imgH="1257300" progId="Word.Document.8">
                    <p:embed/>
                    <p:pic>
                      <p:nvPicPr>
                        <p:cNvPr id="0" name="Object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0" y="2208"/>
                          <a:ext cx="1330"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1939" name="Object 19">
              <a:extLst>
                <a:ext uri="{FF2B5EF4-FFF2-40B4-BE49-F238E27FC236}">
                  <a16:creationId xmlns:a16="http://schemas.microsoft.com/office/drawing/2014/main" id="{D021F202-F3D3-CE42-8B77-77B5AB6B8825}"/>
                </a:ext>
              </a:extLst>
            </p:cNvPr>
            <p:cNvGraphicFramePr>
              <a:graphicFrameLocks noChangeAspect="1"/>
            </p:cNvGraphicFramePr>
            <p:nvPr/>
          </p:nvGraphicFramePr>
          <p:xfrm>
            <a:off x="3168" y="2990"/>
            <a:ext cx="667" cy="322"/>
          </p:xfrm>
          <a:graphic>
            <a:graphicData uri="http://schemas.openxmlformats.org/presentationml/2006/ole">
              <mc:AlternateContent xmlns:mc="http://schemas.openxmlformats.org/markup-compatibility/2006">
                <mc:Choice xmlns:v="urn:schemas-microsoft-com:vml" Requires="v">
                  <p:oleObj spid="_x0000_s82083" name="Documento" r:id="rId11" imgW="3556000" imgH="1714500" progId="Word.Document.8">
                    <p:embed/>
                  </p:oleObj>
                </mc:Choice>
                <mc:Fallback>
                  <p:oleObj name="Documento" r:id="rId11" imgW="3556000" imgH="1714500" progId="Word.Document.8">
                    <p:embed/>
                    <p:pic>
                      <p:nvPicPr>
                        <p:cNvPr id="0" name="Object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68" y="2990"/>
                          <a:ext cx="667" cy="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1940" name="Object 20">
              <a:extLst>
                <a:ext uri="{FF2B5EF4-FFF2-40B4-BE49-F238E27FC236}">
                  <a16:creationId xmlns:a16="http://schemas.microsoft.com/office/drawing/2014/main" id="{86E07496-7956-4D44-9ECF-24B1D23C3604}"/>
                </a:ext>
              </a:extLst>
            </p:cNvPr>
            <p:cNvGraphicFramePr>
              <a:graphicFrameLocks noChangeAspect="1"/>
            </p:cNvGraphicFramePr>
            <p:nvPr/>
          </p:nvGraphicFramePr>
          <p:xfrm>
            <a:off x="1584" y="2976"/>
            <a:ext cx="912" cy="323"/>
          </p:xfrm>
          <a:graphic>
            <a:graphicData uri="http://schemas.openxmlformats.org/presentationml/2006/ole">
              <mc:AlternateContent xmlns:mc="http://schemas.openxmlformats.org/markup-compatibility/2006">
                <mc:Choice xmlns:v="urn:schemas-microsoft-com:vml" Requires="v">
                  <p:oleObj spid="_x0000_s82084" name="Documento" r:id="rId13" imgW="3556000" imgH="1257300" progId="Word.Document.8">
                    <p:embed/>
                  </p:oleObj>
                </mc:Choice>
                <mc:Fallback>
                  <p:oleObj name="Documento" r:id="rId13" imgW="3556000" imgH="1257300" progId="Word.Document.8">
                    <p:embed/>
                    <p:pic>
                      <p:nvPicPr>
                        <p:cNvPr id="0" name="Object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4" y="2976"/>
                          <a:ext cx="912" cy="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1941" name="Object 21">
              <a:extLst>
                <a:ext uri="{FF2B5EF4-FFF2-40B4-BE49-F238E27FC236}">
                  <a16:creationId xmlns:a16="http://schemas.microsoft.com/office/drawing/2014/main" id="{AFE839B8-24F7-0043-A9BF-514D8CE3A037}"/>
                </a:ext>
              </a:extLst>
            </p:cNvPr>
            <p:cNvGraphicFramePr>
              <a:graphicFrameLocks noChangeAspect="1"/>
            </p:cNvGraphicFramePr>
            <p:nvPr/>
          </p:nvGraphicFramePr>
          <p:xfrm>
            <a:off x="4512" y="1440"/>
            <a:ext cx="1200" cy="288"/>
          </p:xfrm>
          <a:graphic>
            <a:graphicData uri="http://schemas.openxmlformats.org/presentationml/2006/ole">
              <mc:AlternateContent xmlns:mc="http://schemas.openxmlformats.org/markup-compatibility/2006">
                <mc:Choice xmlns:v="urn:schemas-microsoft-com:vml" Requires="v">
                  <p:oleObj spid="_x0000_s82085" name="Documento" r:id="rId15" imgW="5486400" imgH="1320800" progId="Word.Document.8">
                    <p:embed/>
                  </p:oleObj>
                </mc:Choice>
                <mc:Fallback>
                  <p:oleObj name="Documento" r:id="rId15" imgW="5486400" imgH="1320800" progId="Word.Document.8">
                    <p:embed/>
                    <p:pic>
                      <p:nvPicPr>
                        <p:cNvPr id="0" name="Object 2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12" y="1440"/>
                          <a:ext cx="12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1942" name="Object 22">
              <a:extLst>
                <a:ext uri="{FF2B5EF4-FFF2-40B4-BE49-F238E27FC236}">
                  <a16:creationId xmlns:a16="http://schemas.microsoft.com/office/drawing/2014/main" id="{192937D9-F08D-934D-A0D9-8FBECC4F0F2E}"/>
                </a:ext>
              </a:extLst>
            </p:cNvPr>
            <p:cNvGraphicFramePr>
              <a:graphicFrameLocks noChangeAspect="1"/>
            </p:cNvGraphicFramePr>
            <p:nvPr/>
          </p:nvGraphicFramePr>
          <p:xfrm>
            <a:off x="2256" y="2112"/>
            <a:ext cx="915" cy="378"/>
          </p:xfrm>
          <a:graphic>
            <a:graphicData uri="http://schemas.openxmlformats.org/presentationml/2006/ole">
              <mc:AlternateContent xmlns:mc="http://schemas.openxmlformats.org/markup-compatibility/2006">
                <mc:Choice xmlns:v="urn:schemas-microsoft-com:vml" Requires="v">
                  <p:oleObj spid="_x0000_s82086" name="Documento" r:id="rId17" imgW="5969000" imgH="2463800" progId="Word.Document.8">
                    <p:embed/>
                  </p:oleObj>
                </mc:Choice>
                <mc:Fallback>
                  <p:oleObj name="Documento" r:id="rId17" imgW="5969000" imgH="2463800" progId="Word.Document.8">
                    <p:embed/>
                    <p:pic>
                      <p:nvPicPr>
                        <p:cNvPr id="0" name="Object 2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56" y="2112"/>
                          <a:ext cx="915"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1943" name="Object 23">
              <a:extLst>
                <a:ext uri="{FF2B5EF4-FFF2-40B4-BE49-F238E27FC236}">
                  <a16:creationId xmlns:a16="http://schemas.microsoft.com/office/drawing/2014/main" id="{9A362A5A-5CC6-4947-A27F-27A03E1ECC22}"/>
                </a:ext>
              </a:extLst>
            </p:cNvPr>
            <p:cNvGraphicFramePr>
              <a:graphicFrameLocks noChangeAspect="1"/>
            </p:cNvGraphicFramePr>
            <p:nvPr/>
          </p:nvGraphicFramePr>
          <p:xfrm>
            <a:off x="3024" y="1392"/>
            <a:ext cx="1195" cy="329"/>
          </p:xfrm>
          <a:graphic>
            <a:graphicData uri="http://schemas.openxmlformats.org/presentationml/2006/ole">
              <mc:AlternateContent xmlns:mc="http://schemas.openxmlformats.org/markup-compatibility/2006">
                <mc:Choice xmlns:v="urn:schemas-microsoft-com:vml" Requires="v">
                  <p:oleObj spid="_x0000_s82087" name="Documento" r:id="rId19" imgW="6299200" imgH="1739900" progId="Word.Document.8">
                    <p:embed/>
                  </p:oleObj>
                </mc:Choice>
                <mc:Fallback>
                  <p:oleObj name="Documento" r:id="rId19" imgW="6299200" imgH="1739900" progId="Word.Document.8">
                    <p:embed/>
                    <p:pic>
                      <p:nvPicPr>
                        <p:cNvPr id="0" name="Object 2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24" y="1392"/>
                          <a:ext cx="1195" cy="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Tree>
  </p:cSld>
  <p:clrMapOvr>
    <a:masterClrMapping/>
  </p:clrMapOvr>
  <mc:AlternateContent xmlns:mc="http://schemas.openxmlformats.org/markup-compatibility/2006" xmlns:p14="http://schemas.microsoft.com/office/powerpoint/2010/main">
    <mc:Choice Requires="p14">
      <p:transition spd="slow" p14:dur="2000" advTm="1753"/>
    </mc:Choice>
    <mc:Fallback xmlns="">
      <p:transition spd="slow" advTm="175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37926"/>
                                        </p:tgtEl>
                                        <p:attrNameLst>
                                          <p:attrName>style.visibility</p:attrName>
                                        </p:attrNameLst>
                                      </p:cBhvr>
                                      <p:to>
                                        <p:strVal val="visible"/>
                                      </p:to>
                                    </p:set>
                                    <p:anim calcmode="lin" valueType="num">
                                      <p:cBhvr>
                                        <p:cTn id="7" dur="500" fill="hold"/>
                                        <p:tgtEl>
                                          <p:spTgt spid="337926"/>
                                        </p:tgtEl>
                                        <p:attrNameLst>
                                          <p:attrName>ppt_w</p:attrName>
                                        </p:attrNameLst>
                                      </p:cBhvr>
                                      <p:tavLst>
                                        <p:tav tm="0">
                                          <p:val>
                                            <p:fltVal val="0"/>
                                          </p:val>
                                        </p:tav>
                                        <p:tav tm="100000">
                                          <p:val>
                                            <p:strVal val="#ppt_w"/>
                                          </p:val>
                                        </p:tav>
                                      </p:tavLst>
                                    </p:anim>
                                    <p:anim calcmode="lin" valueType="num">
                                      <p:cBhvr>
                                        <p:cTn id="8" dur="500" fill="hold"/>
                                        <p:tgtEl>
                                          <p:spTgt spid="3379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Marcador de número de diapositiva 4">
            <a:extLst>
              <a:ext uri="{FF2B5EF4-FFF2-40B4-BE49-F238E27FC236}">
                <a16:creationId xmlns:a16="http://schemas.microsoft.com/office/drawing/2014/main" id="{670A08EE-F25B-E24E-B7B0-08354529314D}"/>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3CB1BEE-5628-6143-9FFE-7794ABFA1BCF}" type="slidenum">
              <a:rPr lang="en-US" altLang="es-ES_tradnl" sz="1200"/>
              <a:pPr/>
              <a:t>35</a:t>
            </a:fld>
            <a:r>
              <a:rPr lang="en-US" altLang="es-ES_tradnl" sz="1200" dirty="0"/>
              <a:t> - 84</a:t>
            </a:r>
          </a:p>
        </p:txBody>
      </p:sp>
      <p:pic>
        <p:nvPicPr>
          <p:cNvPr id="34825" name="Picture 9" descr="UVI">
            <a:extLst>
              <a:ext uri="{FF2B5EF4-FFF2-40B4-BE49-F238E27FC236}">
                <a16:creationId xmlns:a16="http://schemas.microsoft.com/office/drawing/2014/main" id="{F42D54D3-3F45-EB46-B4EF-ACEC741CFF15}"/>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4956" name="Rectangle 140">
            <a:extLst>
              <a:ext uri="{FF2B5EF4-FFF2-40B4-BE49-F238E27FC236}">
                <a16:creationId xmlns:a16="http://schemas.microsoft.com/office/drawing/2014/main" id="{69EB7DF9-2A90-B648-9E4E-1B90576B378E}"/>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 “DISPOSITIVOS LÓGICOS”</a:t>
            </a:r>
          </a:p>
        </p:txBody>
      </p:sp>
      <p:sp>
        <p:nvSpPr>
          <p:cNvPr id="34957" name="Rectangle 141">
            <a:extLst>
              <a:ext uri="{FF2B5EF4-FFF2-40B4-BE49-F238E27FC236}">
                <a16:creationId xmlns:a16="http://schemas.microsoft.com/office/drawing/2014/main" id="{919E6873-7B1C-A040-BA2A-029D63B7CCC5}"/>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grpSp>
        <p:nvGrpSpPr>
          <p:cNvPr id="116745" name="Group 1033">
            <a:extLst>
              <a:ext uri="{FF2B5EF4-FFF2-40B4-BE49-F238E27FC236}">
                <a16:creationId xmlns:a16="http://schemas.microsoft.com/office/drawing/2014/main" id="{3522E939-3D64-194C-8456-55E447012CB3}"/>
              </a:ext>
            </a:extLst>
          </p:cNvPr>
          <p:cNvGrpSpPr>
            <a:grpSpLocks/>
          </p:cNvGrpSpPr>
          <p:nvPr/>
        </p:nvGrpSpPr>
        <p:grpSpPr bwMode="auto">
          <a:xfrm>
            <a:off x="685800" y="1828800"/>
            <a:ext cx="3886200" cy="4038600"/>
            <a:chOff x="432" y="1152"/>
            <a:chExt cx="2448" cy="2544"/>
          </a:xfrm>
        </p:grpSpPr>
        <p:sp>
          <p:nvSpPr>
            <p:cNvPr id="34964" name="Rectangle 148">
              <a:extLst>
                <a:ext uri="{FF2B5EF4-FFF2-40B4-BE49-F238E27FC236}">
                  <a16:creationId xmlns:a16="http://schemas.microsoft.com/office/drawing/2014/main" id="{8D5DFAA4-A954-4C44-A2AD-3AA8636536B1}"/>
                </a:ext>
              </a:extLst>
            </p:cNvPr>
            <p:cNvSpPr>
              <a:spLocks noChangeArrowheads="1"/>
            </p:cNvSpPr>
            <p:nvPr/>
          </p:nvSpPr>
          <p:spPr bwMode="auto">
            <a:xfrm>
              <a:off x="432" y="1152"/>
              <a:ext cx="2448" cy="2544"/>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4965" name="Text Box 149">
              <a:extLst>
                <a:ext uri="{FF2B5EF4-FFF2-40B4-BE49-F238E27FC236}">
                  <a16:creationId xmlns:a16="http://schemas.microsoft.com/office/drawing/2014/main" id="{11016B7F-BD0F-DF4F-ACBB-8C77840EA369}"/>
                </a:ext>
              </a:extLst>
            </p:cNvPr>
            <p:cNvSpPr txBox="1">
              <a:spLocks noChangeArrowheads="1"/>
            </p:cNvSpPr>
            <p:nvPr/>
          </p:nvSpPr>
          <p:spPr bwMode="auto">
            <a:xfrm>
              <a:off x="685" y="1910"/>
              <a:ext cx="1968" cy="67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FASES DE LA TRADUCCIÓN</a:t>
              </a:r>
              <a:endParaRPr lang="es-ES_tradnl" altLang="es-ES_tradnl">
                <a:latin typeface="Times New Roman" charset="0"/>
              </a:endParaRPr>
            </a:p>
          </p:txBody>
        </p:sp>
      </p:grpSp>
      <p:grpSp>
        <p:nvGrpSpPr>
          <p:cNvPr id="34971" name="Group 155">
            <a:extLst>
              <a:ext uri="{FF2B5EF4-FFF2-40B4-BE49-F238E27FC236}">
                <a16:creationId xmlns:a16="http://schemas.microsoft.com/office/drawing/2014/main" id="{B6FB3DB7-5FE4-F746-A3D1-042C28D6E4A9}"/>
              </a:ext>
            </a:extLst>
          </p:cNvPr>
          <p:cNvGrpSpPr>
            <a:grpSpLocks/>
          </p:cNvGrpSpPr>
          <p:nvPr/>
        </p:nvGrpSpPr>
        <p:grpSpPr bwMode="auto">
          <a:xfrm>
            <a:off x="685800" y="1838325"/>
            <a:ext cx="3886200" cy="4038600"/>
            <a:chOff x="432" y="1152"/>
            <a:chExt cx="2448" cy="2544"/>
          </a:xfrm>
        </p:grpSpPr>
        <p:sp>
          <p:nvSpPr>
            <p:cNvPr id="34969" name="Rectangle 153">
              <a:extLst>
                <a:ext uri="{FF2B5EF4-FFF2-40B4-BE49-F238E27FC236}">
                  <a16:creationId xmlns:a16="http://schemas.microsoft.com/office/drawing/2014/main" id="{14B7262D-2B17-E44F-BB12-E259064FB122}"/>
                </a:ext>
              </a:extLst>
            </p:cNvPr>
            <p:cNvSpPr>
              <a:spLocks noChangeArrowheads="1"/>
            </p:cNvSpPr>
            <p:nvPr/>
          </p:nvSpPr>
          <p:spPr bwMode="auto">
            <a:xfrm>
              <a:off x="432" y="1152"/>
              <a:ext cx="2448" cy="254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4958" name="Text Box 142">
              <a:extLst>
                <a:ext uri="{FF2B5EF4-FFF2-40B4-BE49-F238E27FC236}">
                  <a16:creationId xmlns:a16="http://schemas.microsoft.com/office/drawing/2014/main" id="{AA1EE421-DAC8-C34C-BB6E-FDA758E6A5E4}"/>
                </a:ext>
              </a:extLst>
            </p:cNvPr>
            <p:cNvSpPr txBox="1">
              <a:spLocks noChangeArrowheads="1"/>
            </p:cNvSpPr>
            <p:nvPr/>
          </p:nvSpPr>
          <p:spPr bwMode="auto">
            <a:xfrm>
              <a:off x="720" y="1294"/>
              <a:ext cx="2089" cy="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4" tIns="45717" rIns="91434" bIns="45717">
              <a:spAutoFit/>
            </a:bodyPr>
            <a:lstStyle>
              <a:lvl1pPr marL="285750" indent="-285750">
                <a:defRPr sz="2400">
                  <a:solidFill>
                    <a:schemeClr val="tx1"/>
                  </a:solidFill>
                  <a:latin typeface="Times New Roman" charset="0"/>
                </a:defRPr>
              </a:lvl1pPr>
              <a:lvl2pPr marL="571500">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buFontTx/>
                <a:buChar char="•"/>
                <a:defRPr/>
              </a:pPr>
              <a:r>
                <a:rPr lang="es-ES_tradnl" altLang="es-ES_tradnl" sz="2800" b="1">
                  <a:solidFill>
                    <a:srgbClr val="0000CC"/>
                  </a:solidFill>
                </a:rPr>
                <a:t>1 - Texto Original</a:t>
              </a:r>
            </a:p>
            <a:p>
              <a:pPr>
                <a:buFontTx/>
                <a:buChar char="•"/>
                <a:defRPr/>
              </a:pPr>
              <a:r>
                <a:rPr lang="es-ES_tradnl" altLang="es-ES_tradnl" sz="2800" b="1">
                  <a:solidFill>
                    <a:srgbClr val="0000CC"/>
                  </a:solidFill>
                </a:rPr>
                <a:t>2 - Análisis</a:t>
              </a:r>
            </a:p>
            <a:p>
              <a:pPr>
                <a:buFontTx/>
                <a:buChar char="•"/>
                <a:defRPr/>
              </a:pPr>
              <a:r>
                <a:rPr lang="es-ES_tradnl" altLang="es-ES_tradnl" sz="2800" b="1">
                  <a:solidFill>
                    <a:srgbClr val="0000CC"/>
                  </a:solidFill>
                </a:rPr>
                <a:t>3 - Documentación</a:t>
              </a:r>
            </a:p>
            <a:p>
              <a:pPr>
                <a:buFontTx/>
                <a:buChar char="•"/>
                <a:defRPr/>
              </a:pPr>
              <a:r>
                <a:rPr lang="es-ES_tradnl" altLang="es-ES_tradnl" sz="2800" b="1">
                  <a:solidFill>
                    <a:srgbClr val="0000CC"/>
                  </a:solidFill>
                </a:rPr>
                <a:t>4 - Traducción</a:t>
              </a:r>
            </a:p>
            <a:p>
              <a:pPr>
                <a:buFontTx/>
                <a:buChar char="•"/>
                <a:defRPr/>
              </a:pPr>
              <a:r>
                <a:rPr lang="es-ES_tradnl" altLang="es-ES_tradnl" sz="2800" b="1">
                  <a:solidFill>
                    <a:srgbClr val="0000CC"/>
                  </a:solidFill>
                </a:rPr>
                <a:t>5 - Corrección</a:t>
              </a:r>
            </a:p>
            <a:p>
              <a:pPr>
                <a:buFontTx/>
                <a:buChar char="•"/>
                <a:defRPr/>
              </a:pPr>
              <a:r>
                <a:rPr lang="es-ES_tradnl" altLang="es-ES_tradnl" sz="2800" b="1">
                  <a:solidFill>
                    <a:srgbClr val="0000CC"/>
                  </a:solidFill>
                </a:rPr>
                <a:t>6 - Texto Final</a:t>
              </a:r>
              <a:endParaRPr lang="es-ES_tradnl" altLang="es-ES_tradnl" sz="2800" b="1"/>
            </a:p>
            <a:p>
              <a:pPr>
                <a:buFontTx/>
                <a:buChar char="•"/>
                <a:defRPr/>
              </a:pPr>
              <a:endParaRPr lang="es-ES_tradnl" altLang="es-ES_tradnl" sz="1000" b="1"/>
            </a:p>
            <a:p>
              <a:pPr>
                <a:buFontTx/>
                <a:buChar char="•"/>
                <a:defRPr/>
              </a:pPr>
              <a:r>
                <a:rPr lang="es-ES_tradnl" altLang="es-ES_tradnl" sz="2800" b="1">
                  <a:solidFill>
                    <a:srgbClr val="CC3300"/>
                  </a:solidFill>
                </a:rPr>
                <a:t>7 - Gestión</a:t>
              </a:r>
            </a:p>
            <a:p>
              <a:pPr>
                <a:buFontTx/>
                <a:buChar char="•"/>
                <a:defRPr/>
              </a:pPr>
              <a:r>
                <a:rPr lang="es-ES_tradnl" altLang="es-ES_tradnl" sz="2800" b="1">
                  <a:solidFill>
                    <a:srgbClr val="CC3300"/>
                  </a:solidFill>
                </a:rPr>
                <a:t>8 - Promoción</a:t>
              </a:r>
              <a:endParaRPr lang="es-ES_tradnl" altLang="es-ES_tradnl"/>
            </a:p>
          </p:txBody>
        </p:sp>
      </p:grpSp>
      <p:grpSp>
        <p:nvGrpSpPr>
          <p:cNvPr id="116746" name="Group 1034">
            <a:extLst>
              <a:ext uri="{FF2B5EF4-FFF2-40B4-BE49-F238E27FC236}">
                <a16:creationId xmlns:a16="http://schemas.microsoft.com/office/drawing/2014/main" id="{D8B56CC4-8411-B94A-B20C-EFEC7852161A}"/>
              </a:ext>
            </a:extLst>
          </p:cNvPr>
          <p:cNvGrpSpPr>
            <a:grpSpLocks/>
          </p:cNvGrpSpPr>
          <p:nvPr/>
        </p:nvGrpSpPr>
        <p:grpSpPr bwMode="auto">
          <a:xfrm>
            <a:off x="4572000" y="1838325"/>
            <a:ext cx="3886200" cy="4038600"/>
            <a:chOff x="2880" y="1158"/>
            <a:chExt cx="2448" cy="2544"/>
          </a:xfrm>
        </p:grpSpPr>
        <p:sp>
          <p:nvSpPr>
            <p:cNvPr id="116743" name="Rectangle 1031">
              <a:extLst>
                <a:ext uri="{FF2B5EF4-FFF2-40B4-BE49-F238E27FC236}">
                  <a16:creationId xmlns:a16="http://schemas.microsoft.com/office/drawing/2014/main" id="{C2A7AA0B-8135-5B47-A21D-5CFFADA9DB16}"/>
                </a:ext>
              </a:extLst>
            </p:cNvPr>
            <p:cNvSpPr>
              <a:spLocks noChangeArrowheads="1"/>
            </p:cNvSpPr>
            <p:nvPr/>
          </p:nvSpPr>
          <p:spPr bwMode="auto">
            <a:xfrm>
              <a:off x="2880" y="1158"/>
              <a:ext cx="2448" cy="2544"/>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16744" name="Text Box 1032">
              <a:extLst>
                <a:ext uri="{FF2B5EF4-FFF2-40B4-BE49-F238E27FC236}">
                  <a16:creationId xmlns:a16="http://schemas.microsoft.com/office/drawing/2014/main" id="{0CB0FBB9-92BE-B045-B4DF-95268E8C0A71}"/>
                </a:ext>
              </a:extLst>
            </p:cNvPr>
            <p:cNvSpPr txBox="1">
              <a:spLocks noChangeArrowheads="1"/>
            </p:cNvSpPr>
            <p:nvPr/>
          </p:nvSpPr>
          <p:spPr bwMode="auto">
            <a:xfrm>
              <a:off x="3089" y="1916"/>
              <a:ext cx="1968" cy="67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 EMPLEADO</a:t>
              </a:r>
              <a:endParaRPr lang="es-ES_tradnl" altLang="es-ES_tradnl">
                <a:latin typeface="Times New Roman" charset="0"/>
              </a:endParaRPr>
            </a:p>
          </p:txBody>
        </p:sp>
      </p:grpSp>
      <p:grpSp>
        <p:nvGrpSpPr>
          <p:cNvPr id="35002" name="Group 186">
            <a:extLst>
              <a:ext uri="{FF2B5EF4-FFF2-40B4-BE49-F238E27FC236}">
                <a16:creationId xmlns:a16="http://schemas.microsoft.com/office/drawing/2014/main" id="{2B9953C3-F938-724E-93DF-82C8CBF7102A}"/>
              </a:ext>
            </a:extLst>
          </p:cNvPr>
          <p:cNvGrpSpPr>
            <a:grpSpLocks/>
          </p:cNvGrpSpPr>
          <p:nvPr/>
        </p:nvGrpSpPr>
        <p:grpSpPr bwMode="auto">
          <a:xfrm>
            <a:off x="4572000" y="1838325"/>
            <a:ext cx="3886200" cy="4038600"/>
            <a:chOff x="2880" y="1152"/>
            <a:chExt cx="2448" cy="2544"/>
          </a:xfrm>
        </p:grpSpPr>
        <p:grpSp>
          <p:nvGrpSpPr>
            <p:cNvPr id="96268" name="Group 150">
              <a:extLst>
                <a:ext uri="{FF2B5EF4-FFF2-40B4-BE49-F238E27FC236}">
                  <a16:creationId xmlns:a16="http://schemas.microsoft.com/office/drawing/2014/main" id="{1634B89B-88E7-EC4F-B2C7-EDC39AF3AE3A}"/>
                </a:ext>
              </a:extLst>
            </p:cNvPr>
            <p:cNvGrpSpPr>
              <a:grpSpLocks/>
            </p:cNvGrpSpPr>
            <p:nvPr/>
          </p:nvGrpSpPr>
          <p:grpSpPr bwMode="auto">
            <a:xfrm>
              <a:off x="2880" y="1152"/>
              <a:ext cx="2448" cy="2544"/>
              <a:chOff x="2880" y="1152"/>
              <a:chExt cx="2448" cy="2544"/>
            </a:xfrm>
          </p:grpSpPr>
          <p:sp>
            <p:nvSpPr>
              <p:cNvPr id="34967" name="Rectangle 151">
                <a:extLst>
                  <a:ext uri="{FF2B5EF4-FFF2-40B4-BE49-F238E27FC236}">
                    <a16:creationId xmlns:a16="http://schemas.microsoft.com/office/drawing/2014/main" id="{89233CE6-EF0A-C847-AACA-E60404E30D1A}"/>
                  </a:ext>
                </a:extLst>
              </p:cNvPr>
              <p:cNvSpPr>
                <a:spLocks noChangeArrowheads="1"/>
              </p:cNvSpPr>
              <p:nvPr/>
            </p:nvSpPr>
            <p:spPr bwMode="auto">
              <a:xfrm>
                <a:off x="2880" y="1152"/>
                <a:ext cx="2448" cy="2544"/>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4968" name="Text Box 152">
                <a:extLst>
                  <a:ext uri="{FF2B5EF4-FFF2-40B4-BE49-F238E27FC236}">
                    <a16:creationId xmlns:a16="http://schemas.microsoft.com/office/drawing/2014/main" id="{950F1AB0-62CE-8A40-8BD0-005C6E83A01F}"/>
                  </a:ext>
                </a:extLst>
              </p:cNvPr>
              <p:cNvSpPr txBox="1">
                <a:spLocks noChangeArrowheads="1"/>
              </p:cNvSpPr>
              <p:nvPr/>
            </p:nvSpPr>
            <p:spPr bwMode="auto">
              <a:xfrm>
                <a:off x="3216" y="1968"/>
                <a:ext cx="1968"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TRADUCCIÓN</a:t>
                </a:r>
              </a:p>
              <a:p>
                <a:pPr algn="ctr">
                  <a:spcBef>
                    <a:spcPct val="50000"/>
                  </a:spcBef>
                  <a:defRPr/>
                </a:pPr>
                <a:r>
                  <a:rPr lang="es-ES_tradnl" altLang="es-ES_tradnl" sz="3200" b="1">
                    <a:latin typeface="Times New Roman" charset="0"/>
                  </a:rPr>
                  <a:t>AUTOMÁTICA</a:t>
                </a:r>
                <a:endParaRPr lang="es-ES_tradnl" altLang="es-ES_tradnl">
                  <a:latin typeface="Times New Roman" charset="0"/>
                </a:endParaRPr>
              </a:p>
            </p:txBody>
          </p:sp>
        </p:grpSp>
        <p:sp>
          <p:nvSpPr>
            <p:cNvPr id="34973" name="Rectangle 157">
              <a:extLst>
                <a:ext uri="{FF2B5EF4-FFF2-40B4-BE49-F238E27FC236}">
                  <a16:creationId xmlns:a16="http://schemas.microsoft.com/office/drawing/2014/main" id="{B8CF3422-51AB-7741-B612-C31F4179E9B2}"/>
                </a:ext>
              </a:extLst>
            </p:cNvPr>
            <p:cNvSpPr>
              <a:spLocks noChangeArrowheads="1"/>
            </p:cNvSpPr>
            <p:nvPr/>
          </p:nvSpPr>
          <p:spPr bwMode="auto">
            <a:xfrm>
              <a:off x="2880" y="1152"/>
              <a:ext cx="2448" cy="254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pic>
          <p:nvPicPr>
            <p:cNvPr id="96270" name="Picture 159">
              <a:extLst>
                <a:ext uri="{FF2B5EF4-FFF2-40B4-BE49-F238E27FC236}">
                  <a16:creationId xmlns:a16="http://schemas.microsoft.com/office/drawing/2014/main" id="{4BE84031-D389-3E47-85BB-1BBF515CFD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12" t="5849" r="3712" b="3600"/>
            <a:stretch>
              <a:fillRect/>
            </a:stretch>
          </p:blipFill>
          <p:spPr bwMode="auto">
            <a:xfrm>
              <a:off x="3122" y="2063"/>
              <a:ext cx="1134"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1" name="Picture 162">
              <a:extLst>
                <a:ext uri="{FF2B5EF4-FFF2-40B4-BE49-F238E27FC236}">
                  <a16:creationId xmlns:a16="http://schemas.microsoft.com/office/drawing/2014/main" id="{C5E029F1-7EFE-734F-98D8-667C554413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0" y="2928"/>
              <a:ext cx="591"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2" name="Picture 164" descr="access97">
              <a:extLst>
                <a:ext uri="{FF2B5EF4-FFF2-40B4-BE49-F238E27FC236}">
                  <a16:creationId xmlns:a16="http://schemas.microsoft.com/office/drawing/2014/main" id="{A2E2BE50-F702-014E-8861-C056E61579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8" y="2064"/>
              <a:ext cx="58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3" name="Picture 165" descr="DejaVu">
              <a:extLst>
                <a:ext uri="{FF2B5EF4-FFF2-40B4-BE49-F238E27FC236}">
                  <a16:creationId xmlns:a16="http://schemas.microsoft.com/office/drawing/2014/main" id="{47EE11DB-C4A8-8642-9EA9-1784ECB274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2" y="2928"/>
              <a:ext cx="576"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4" name="Picture 166" descr="frontpage">
              <a:extLst>
                <a:ext uri="{FF2B5EF4-FFF2-40B4-BE49-F238E27FC236}">
                  <a16:creationId xmlns:a16="http://schemas.microsoft.com/office/drawing/2014/main" id="{7E6D194C-540B-9E4E-9BF0-3C5DE1E59E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8" y="2928"/>
              <a:ext cx="547" cy="6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6275" name="Picture 169" descr="tactgif">
              <a:extLst>
                <a:ext uri="{FF2B5EF4-FFF2-40B4-BE49-F238E27FC236}">
                  <a16:creationId xmlns:a16="http://schemas.microsoft.com/office/drawing/2014/main" id="{02A6801A-AADC-5F4F-8448-9B3B6854A8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0" y="1296"/>
              <a:ext cx="576" cy="6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976" name="Picture 160">
              <a:extLst>
                <a:ext uri="{FF2B5EF4-FFF2-40B4-BE49-F238E27FC236}">
                  <a16:creationId xmlns:a16="http://schemas.microsoft.com/office/drawing/2014/main" id="{7FFE5E42-E2D1-7646-8CDF-B8F3CBD52A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72" y="1296"/>
              <a:ext cx="594" cy="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6277" name="Picture 174">
              <a:extLst>
                <a:ext uri="{FF2B5EF4-FFF2-40B4-BE49-F238E27FC236}">
                  <a16:creationId xmlns:a16="http://schemas.microsoft.com/office/drawing/2014/main" id="{14AD79E3-E071-324A-8DEF-03CE2D60E74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08" y="1296"/>
              <a:ext cx="576"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94" name="Text Box 178">
              <a:extLst>
                <a:ext uri="{FF2B5EF4-FFF2-40B4-BE49-F238E27FC236}">
                  <a16:creationId xmlns:a16="http://schemas.microsoft.com/office/drawing/2014/main" id="{5F6CA763-9385-DE4B-A7F5-75FED28494E6}"/>
                </a:ext>
              </a:extLst>
            </p:cNvPr>
            <p:cNvSpPr txBox="1">
              <a:spLocks noChangeArrowheads="1"/>
            </p:cNvSpPr>
            <p:nvPr/>
          </p:nvSpPr>
          <p:spPr bwMode="auto">
            <a:xfrm>
              <a:off x="2928" y="1296"/>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400">
                  <a:latin typeface="Times New Roman" charset="0"/>
                </a:rPr>
                <a:t>1</a:t>
              </a:r>
            </a:p>
          </p:txBody>
        </p:sp>
        <p:sp>
          <p:nvSpPr>
            <p:cNvPr id="34995" name="Text Box 179">
              <a:extLst>
                <a:ext uri="{FF2B5EF4-FFF2-40B4-BE49-F238E27FC236}">
                  <a16:creationId xmlns:a16="http://schemas.microsoft.com/office/drawing/2014/main" id="{80DFACBC-27D6-D542-A220-BE0CE5A1C1AE}"/>
                </a:ext>
              </a:extLst>
            </p:cNvPr>
            <p:cNvSpPr txBox="1">
              <a:spLocks noChangeArrowheads="1"/>
            </p:cNvSpPr>
            <p:nvPr/>
          </p:nvSpPr>
          <p:spPr bwMode="auto">
            <a:xfrm>
              <a:off x="3696" y="1296"/>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400">
                  <a:latin typeface="Times New Roman" charset="0"/>
                </a:rPr>
                <a:t>2</a:t>
              </a:r>
            </a:p>
          </p:txBody>
        </p:sp>
        <p:sp>
          <p:nvSpPr>
            <p:cNvPr id="34996" name="Text Box 180">
              <a:extLst>
                <a:ext uri="{FF2B5EF4-FFF2-40B4-BE49-F238E27FC236}">
                  <a16:creationId xmlns:a16="http://schemas.microsoft.com/office/drawing/2014/main" id="{BBB8AC43-18BC-D54F-8C44-3761CC1C73F7}"/>
                </a:ext>
              </a:extLst>
            </p:cNvPr>
            <p:cNvSpPr txBox="1">
              <a:spLocks noChangeArrowheads="1"/>
            </p:cNvSpPr>
            <p:nvPr/>
          </p:nvSpPr>
          <p:spPr bwMode="auto">
            <a:xfrm>
              <a:off x="4464" y="1296"/>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400">
                  <a:latin typeface="Times New Roman" charset="0"/>
                </a:rPr>
                <a:t>6</a:t>
              </a:r>
            </a:p>
          </p:txBody>
        </p:sp>
        <p:sp>
          <p:nvSpPr>
            <p:cNvPr id="34997" name="Text Box 181">
              <a:extLst>
                <a:ext uri="{FF2B5EF4-FFF2-40B4-BE49-F238E27FC236}">
                  <a16:creationId xmlns:a16="http://schemas.microsoft.com/office/drawing/2014/main" id="{FB9CAE10-B814-014A-BA46-C4F6FD7868D0}"/>
                </a:ext>
              </a:extLst>
            </p:cNvPr>
            <p:cNvSpPr txBox="1">
              <a:spLocks noChangeArrowheads="1"/>
            </p:cNvSpPr>
            <p:nvPr/>
          </p:nvSpPr>
          <p:spPr bwMode="auto">
            <a:xfrm>
              <a:off x="4464" y="2064"/>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400">
                  <a:latin typeface="Times New Roman" charset="0"/>
                </a:rPr>
                <a:t>7</a:t>
              </a:r>
            </a:p>
          </p:txBody>
        </p:sp>
        <p:sp>
          <p:nvSpPr>
            <p:cNvPr id="34998" name="Text Box 182">
              <a:extLst>
                <a:ext uri="{FF2B5EF4-FFF2-40B4-BE49-F238E27FC236}">
                  <a16:creationId xmlns:a16="http://schemas.microsoft.com/office/drawing/2014/main" id="{CF0D49A4-89B7-C343-B7B7-D121DBD0736D}"/>
                </a:ext>
              </a:extLst>
            </p:cNvPr>
            <p:cNvSpPr txBox="1">
              <a:spLocks noChangeArrowheads="1"/>
            </p:cNvSpPr>
            <p:nvPr/>
          </p:nvSpPr>
          <p:spPr bwMode="auto">
            <a:xfrm>
              <a:off x="4464" y="2880"/>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400">
                  <a:latin typeface="Times New Roman" charset="0"/>
                </a:rPr>
                <a:t>8</a:t>
              </a:r>
            </a:p>
          </p:txBody>
        </p:sp>
        <p:sp>
          <p:nvSpPr>
            <p:cNvPr id="34999" name="Text Box 183">
              <a:extLst>
                <a:ext uri="{FF2B5EF4-FFF2-40B4-BE49-F238E27FC236}">
                  <a16:creationId xmlns:a16="http://schemas.microsoft.com/office/drawing/2014/main" id="{3F97AF31-0793-1D49-A595-A8BC8BFE4052}"/>
                </a:ext>
              </a:extLst>
            </p:cNvPr>
            <p:cNvSpPr txBox="1">
              <a:spLocks noChangeArrowheads="1"/>
            </p:cNvSpPr>
            <p:nvPr/>
          </p:nvSpPr>
          <p:spPr bwMode="auto">
            <a:xfrm>
              <a:off x="2928" y="2880"/>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400">
                  <a:latin typeface="Times New Roman" charset="0"/>
                </a:rPr>
                <a:t>4</a:t>
              </a:r>
            </a:p>
          </p:txBody>
        </p:sp>
        <p:sp>
          <p:nvSpPr>
            <p:cNvPr id="35000" name="Text Box 184">
              <a:extLst>
                <a:ext uri="{FF2B5EF4-FFF2-40B4-BE49-F238E27FC236}">
                  <a16:creationId xmlns:a16="http://schemas.microsoft.com/office/drawing/2014/main" id="{E14823A0-28FB-DF4A-8F07-6D02AEA2E6B9}"/>
                </a:ext>
              </a:extLst>
            </p:cNvPr>
            <p:cNvSpPr txBox="1">
              <a:spLocks noChangeArrowheads="1"/>
            </p:cNvSpPr>
            <p:nvPr/>
          </p:nvSpPr>
          <p:spPr bwMode="auto">
            <a:xfrm>
              <a:off x="3696" y="2880"/>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400">
                  <a:latin typeface="Times New Roman" charset="0"/>
                </a:rPr>
                <a:t>5</a:t>
              </a:r>
            </a:p>
          </p:txBody>
        </p:sp>
        <p:sp>
          <p:nvSpPr>
            <p:cNvPr id="35001" name="Text Box 185">
              <a:extLst>
                <a:ext uri="{FF2B5EF4-FFF2-40B4-BE49-F238E27FC236}">
                  <a16:creationId xmlns:a16="http://schemas.microsoft.com/office/drawing/2014/main" id="{3587A09A-D276-7A41-B359-E7E612276BAA}"/>
                </a:ext>
              </a:extLst>
            </p:cNvPr>
            <p:cNvSpPr txBox="1">
              <a:spLocks noChangeArrowheads="1"/>
            </p:cNvSpPr>
            <p:nvPr/>
          </p:nvSpPr>
          <p:spPr bwMode="auto">
            <a:xfrm>
              <a:off x="2928" y="2064"/>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400">
                  <a:latin typeface="Times New Roman" charset="0"/>
                </a:rPr>
                <a:t>3</a:t>
              </a:r>
            </a:p>
          </p:txBody>
        </p:sp>
      </p:grpSp>
      <p:grpSp>
        <p:nvGrpSpPr>
          <p:cNvPr id="34960" name="Group 144">
            <a:extLst>
              <a:ext uri="{FF2B5EF4-FFF2-40B4-BE49-F238E27FC236}">
                <a16:creationId xmlns:a16="http://schemas.microsoft.com/office/drawing/2014/main" id="{40CFEC8E-92BC-364D-A3C0-A341B075BCAB}"/>
              </a:ext>
            </a:extLst>
          </p:cNvPr>
          <p:cNvGrpSpPr>
            <a:grpSpLocks/>
          </p:cNvGrpSpPr>
          <p:nvPr/>
        </p:nvGrpSpPr>
        <p:grpSpPr bwMode="auto">
          <a:xfrm>
            <a:off x="684213" y="1844675"/>
            <a:ext cx="7772400" cy="4038600"/>
            <a:chOff x="432" y="1152"/>
            <a:chExt cx="4896" cy="2544"/>
          </a:xfrm>
        </p:grpSpPr>
        <p:sp>
          <p:nvSpPr>
            <p:cNvPr id="34961" name="Rectangle 145">
              <a:extLst>
                <a:ext uri="{FF2B5EF4-FFF2-40B4-BE49-F238E27FC236}">
                  <a16:creationId xmlns:a16="http://schemas.microsoft.com/office/drawing/2014/main" id="{E4FC03D6-DCB2-4D40-8073-7C29049F7FA2}"/>
                </a:ext>
              </a:extLst>
            </p:cNvPr>
            <p:cNvSpPr>
              <a:spLocks noChangeArrowheads="1"/>
            </p:cNvSpPr>
            <p:nvPr/>
          </p:nvSpPr>
          <p:spPr bwMode="auto">
            <a:xfrm>
              <a:off x="432" y="1152"/>
              <a:ext cx="4896" cy="2544"/>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4962" name="Text Box 146">
              <a:extLst>
                <a:ext uri="{FF2B5EF4-FFF2-40B4-BE49-F238E27FC236}">
                  <a16:creationId xmlns:a16="http://schemas.microsoft.com/office/drawing/2014/main" id="{C9092BF2-0607-D040-8959-2DA74462F078}"/>
                </a:ext>
              </a:extLst>
            </p:cNvPr>
            <p:cNvSpPr txBox="1">
              <a:spLocks noChangeArrowheads="1"/>
            </p:cNvSpPr>
            <p:nvPr/>
          </p:nvSpPr>
          <p:spPr bwMode="auto">
            <a:xfrm>
              <a:off x="720" y="1680"/>
              <a:ext cx="4368" cy="1498"/>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6000" b="1">
                  <a:latin typeface="Times New Roman" charset="0"/>
                </a:rPr>
                <a:t>SOFTWARE</a:t>
              </a:r>
            </a:p>
            <a:p>
              <a:pPr algn="ctr">
                <a:spcBef>
                  <a:spcPct val="50000"/>
                </a:spcBef>
                <a:defRPr/>
              </a:pPr>
              <a:r>
                <a:rPr lang="es-ES_tradnl" altLang="es-ES_tradnl" sz="6000" b="1">
                  <a:latin typeface="Times New Roman" charset="0"/>
                </a:rPr>
                <a:t>DE TRADUCCIÓN</a:t>
              </a:r>
              <a:endParaRPr lang="es-ES_tradnl" altLang="es-ES_tradnl">
                <a:latin typeface="Times New Roman" charset="0"/>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7457"/>
    </mc:Choice>
    <mc:Fallback xmlns="">
      <p:transition spd="slow" advTm="17457"/>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16745"/>
                                        </p:tgtEl>
                                        <p:attrNameLst>
                                          <p:attrName>style.visibility</p:attrName>
                                        </p:attrNameLst>
                                      </p:cBhvr>
                                      <p:to>
                                        <p:strVal val="visible"/>
                                      </p:to>
                                    </p:set>
                                    <p:anim calcmode="lin" valueType="num">
                                      <p:cBhvr>
                                        <p:cTn id="7" dur="500" fill="hold"/>
                                        <p:tgtEl>
                                          <p:spTgt spid="116745"/>
                                        </p:tgtEl>
                                        <p:attrNameLst>
                                          <p:attrName>ppt_w</p:attrName>
                                        </p:attrNameLst>
                                      </p:cBhvr>
                                      <p:tavLst>
                                        <p:tav tm="0">
                                          <p:val>
                                            <p:fltVal val="0"/>
                                          </p:val>
                                        </p:tav>
                                        <p:tav tm="100000">
                                          <p:val>
                                            <p:strVal val="#ppt_w"/>
                                          </p:val>
                                        </p:tav>
                                      </p:tavLst>
                                    </p:anim>
                                    <p:anim calcmode="lin" valueType="num">
                                      <p:cBhvr>
                                        <p:cTn id="8" dur="500" fill="hold"/>
                                        <p:tgtEl>
                                          <p:spTgt spid="11674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16746"/>
                                        </p:tgtEl>
                                        <p:attrNameLst>
                                          <p:attrName>style.visibility</p:attrName>
                                        </p:attrNameLst>
                                      </p:cBhvr>
                                      <p:to>
                                        <p:strVal val="visible"/>
                                      </p:to>
                                    </p:set>
                                    <p:anim calcmode="lin" valueType="num">
                                      <p:cBhvr>
                                        <p:cTn id="13" dur="500" fill="hold"/>
                                        <p:tgtEl>
                                          <p:spTgt spid="116746"/>
                                        </p:tgtEl>
                                        <p:attrNameLst>
                                          <p:attrName>ppt_w</p:attrName>
                                        </p:attrNameLst>
                                      </p:cBhvr>
                                      <p:tavLst>
                                        <p:tav tm="0">
                                          <p:val>
                                            <p:fltVal val="0"/>
                                          </p:val>
                                        </p:tav>
                                        <p:tav tm="100000">
                                          <p:val>
                                            <p:strVal val="#ppt_w"/>
                                          </p:val>
                                        </p:tav>
                                      </p:tavLst>
                                    </p:anim>
                                    <p:anim calcmode="lin" valueType="num">
                                      <p:cBhvr>
                                        <p:cTn id="14" dur="500" fill="hold"/>
                                        <p:tgtEl>
                                          <p:spTgt spid="116746"/>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4971"/>
                                        </p:tgtEl>
                                        <p:attrNameLst>
                                          <p:attrName>style.visibility</p:attrName>
                                        </p:attrNameLst>
                                      </p:cBhvr>
                                      <p:to>
                                        <p:strVal val="visible"/>
                                      </p:to>
                                    </p:set>
                                    <p:anim calcmode="lin" valueType="num">
                                      <p:cBhvr additive="base">
                                        <p:cTn id="19" dur="500" fill="hold"/>
                                        <p:tgtEl>
                                          <p:spTgt spid="34971"/>
                                        </p:tgtEl>
                                        <p:attrNameLst>
                                          <p:attrName>ppt_x</p:attrName>
                                        </p:attrNameLst>
                                      </p:cBhvr>
                                      <p:tavLst>
                                        <p:tav tm="0">
                                          <p:val>
                                            <p:strVal val="0-#ppt_w/2"/>
                                          </p:val>
                                        </p:tav>
                                        <p:tav tm="100000">
                                          <p:val>
                                            <p:strVal val="#ppt_x"/>
                                          </p:val>
                                        </p:tav>
                                      </p:tavLst>
                                    </p:anim>
                                    <p:anim calcmode="lin" valueType="num">
                                      <p:cBhvr additive="base">
                                        <p:cTn id="20" dur="500" fill="hold"/>
                                        <p:tgtEl>
                                          <p:spTgt spid="3497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35002"/>
                                        </p:tgtEl>
                                        <p:attrNameLst>
                                          <p:attrName>style.visibility</p:attrName>
                                        </p:attrNameLst>
                                      </p:cBhvr>
                                      <p:to>
                                        <p:strVal val="visible"/>
                                      </p:to>
                                    </p:set>
                                    <p:anim calcmode="lin" valueType="num">
                                      <p:cBhvr additive="base">
                                        <p:cTn id="25" dur="500" fill="hold"/>
                                        <p:tgtEl>
                                          <p:spTgt spid="35002"/>
                                        </p:tgtEl>
                                        <p:attrNameLst>
                                          <p:attrName>ppt_x</p:attrName>
                                        </p:attrNameLst>
                                      </p:cBhvr>
                                      <p:tavLst>
                                        <p:tav tm="0">
                                          <p:val>
                                            <p:strVal val="1+#ppt_w/2"/>
                                          </p:val>
                                        </p:tav>
                                        <p:tav tm="100000">
                                          <p:val>
                                            <p:strVal val="#ppt_x"/>
                                          </p:val>
                                        </p:tav>
                                      </p:tavLst>
                                    </p:anim>
                                    <p:anim calcmode="lin" valueType="num">
                                      <p:cBhvr additive="base">
                                        <p:cTn id="26" dur="500" fill="hold"/>
                                        <p:tgtEl>
                                          <p:spTgt spid="3500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34960"/>
                                        </p:tgtEl>
                                        <p:attrNameLst>
                                          <p:attrName>style.visibility</p:attrName>
                                        </p:attrNameLst>
                                      </p:cBhvr>
                                      <p:to>
                                        <p:strVal val="visible"/>
                                      </p:to>
                                    </p:set>
                                    <p:anim calcmode="lin" valueType="num">
                                      <p:cBhvr>
                                        <p:cTn id="31" dur="500" fill="hold"/>
                                        <p:tgtEl>
                                          <p:spTgt spid="34960"/>
                                        </p:tgtEl>
                                        <p:attrNameLst>
                                          <p:attrName>ppt_w</p:attrName>
                                        </p:attrNameLst>
                                      </p:cBhvr>
                                      <p:tavLst>
                                        <p:tav tm="0">
                                          <p:val>
                                            <p:fltVal val="0"/>
                                          </p:val>
                                        </p:tav>
                                        <p:tav tm="100000">
                                          <p:val>
                                            <p:strVal val="#ppt_w"/>
                                          </p:val>
                                        </p:tav>
                                      </p:tavLst>
                                    </p:anim>
                                    <p:anim calcmode="lin" valueType="num">
                                      <p:cBhvr>
                                        <p:cTn id="32" dur="500" fill="hold"/>
                                        <p:tgtEl>
                                          <p:spTgt spid="34960"/>
                                        </p:tgtEl>
                                        <p:attrNameLst>
                                          <p:attrName>ppt_h</p:attrName>
                                        </p:attrNameLst>
                                      </p:cBhvr>
                                      <p:tavLst>
                                        <p:tav tm="0">
                                          <p:val>
                                            <p:fltVal val="0"/>
                                          </p:val>
                                        </p:tav>
                                        <p:tav tm="100000">
                                          <p:val>
                                            <p:strVal val="#ppt_h"/>
                                          </p:val>
                                        </p:tav>
                                      </p:tavLst>
                                    </p:anim>
                                    <p:anim calcmode="lin" valueType="num">
                                      <p:cBhvr>
                                        <p:cTn id="33" dur="500" fill="hold"/>
                                        <p:tgtEl>
                                          <p:spTgt spid="34960"/>
                                        </p:tgtEl>
                                        <p:attrNameLst>
                                          <p:attrName>ppt_x</p:attrName>
                                        </p:attrNameLst>
                                      </p:cBhvr>
                                      <p:tavLst>
                                        <p:tav tm="0">
                                          <p:val>
                                            <p:fltVal val="0.5"/>
                                          </p:val>
                                        </p:tav>
                                        <p:tav tm="100000">
                                          <p:val>
                                            <p:strVal val="#ppt_x"/>
                                          </p:val>
                                        </p:tav>
                                      </p:tavLst>
                                    </p:anim>
                                    <p:anim calcmode="lin" valueType="num">
                                      <p:cBhvr>
                                        <p:cTn id="34" dur="500" fill="hold"/>
                                        <p:tgtEl>
                                          <p:spTgt spid="3496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4">
            <a:extLst>
              <a:ext uri="{FF2B5EF4-FFF2-40B4-BE49-F238E27FC236}">
                <a16:creationId xmlns:a16="http://schemas.microsoft.com/office/drawing/2014/main" id="{186A744D-BB18-E040-BB09-E4B9C7F04C40}"/>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744A50C-DE37-AA40-AF99-4CE849748676}" type="slidenum">
              <a:rPr lang="en-US" altLang="es-ES_tradnl" sz="1200"/>
              <a:pPr/>
              <a:t>36</a:t>
            </a:fld>
            <a:r>
              <a:rPr lang="en-US" altLang="es-ES_tradnl" sz="1200" dirty="0"/>
              <a:t> - 84</a:t>
            </a:r>
          </a:p>
        </p:txBody>
      </p:sp>
      <p:pic>
        <p:nvPicPr>
          <p:cNvPr id="116738" name="Picture 2" descr="UVI">
            <a:extLst>
              <a:ext uri="{FF2B5EF4-FFF2-40B4-BE49-F238E27FC236}">
                <a16:creationId xmlns:a16="http://schemas.microsoft.com/office/drawing/2014/main" id="{814E6D7D-D9B7-074F-966F-511DDEA9D672}"/>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16739" name="Rectangle 3">
            <a:extLst>
              <a:ext uri="{FF2B5EF4-FFF2-40B4-BE49-F238E27FC236}">
                <a16:creationId xmlns:a16="http://schemas.microsoft.com/office/drawing/2014/main" id="{A0171DD3-3269-4F48-B38F-F6068366B43A}"/>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a:t>
            </a:r>
            <a:br>
              <a:rPr lang="es-ES_tradnl" altLang="es-ES_tradnl" sz="2800" b="1"/>
            </a:br>
            <a:r>
              <a:rPr lang="es-ES_tradnl" altLang="es-ES_tradnl" sz="2800" b="1"/>
              <a:t>“PROCESO Y SUBPROCESOS”</a:t>
            </a:r>
            <a:endParaRPr lang="es-ES_tradnl" altLang="es-ES_tradnl" b="1"/>
          </a:p>
        </p:txBody>
      </p:sp>
      <p:sp>
        <p:nvSpPr>
          <p:cNvPr id="116740" name="Rectangle 4">
            <a:extLst>
              <a:ext uri="{FF2B5EF4-FFF2-40B4-BE49-F238E27FC236}">
                <a16:creationId xmlns:a16="http://schemas.microsoft.com/office/drawing/2014/main" id="{656C002F-F659-F149-9737-D52AD62481FE}"/>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dirty="0"/>
          </a:p>
          <a:p>
            <a:pPr marL="0" indent="0">
              <a:defRPr/>
            </a:pPr>
            <a:endParaRPr lang="es-ES_tradnl" altLang="es-ES_tradnl" sz="1800" dirty="0"/>
          </a:p>
          <a:p>
            <a:pPr marL="0" indent="0">
              <a:defRPr/>
            </a:pPr>
            <a:endParaRPr lang="es-ES_tradnl" altLang="es-ES_tradnl" sz="1800" dirty="0"/>
          </a:p>
          <a:p>
            <a:pPr marL="0" indent="0">
              <a:defRPr/>
            </a:pPr>
            <a:endParaRPr lang="es-ES_tradnl" altLang="es-ES_tradnl" sz="1800" dirty="0"/>
          </a:p>
        </p:txBody>
      </p:sp>
      <p:sp>
        <p:nvSpPr>
          <p:cNvPr id="116741" name="Text Box 5">
            <a:extLst>
              <a:ext uri="{FF2B5EF4-FFF2-40B4-BE49-F238E27FC236}">
                <a16:creationId xmlns:a16="http://schemas.microsoft.com/office/drawing/2014/main" id="{B39B9478-AC70-584A-B3CB-00CD66BD9091}"/>
              </a:ext>
            </a:extLst>
          </p:cNvPr>
          <p:cNvSpPr txBox="1">
            <a:spLocks noChangeArrowheads="1"/>
          </p:cNvSpPr>
          <p:nvPr/>
        </p:nvSpPr>
        <p:spPr bwMode="auto">
          <a:xfrm>
            <a:off x="762000" y="1981200"/>
            <a:ext cx="6170613" cy="366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4" tIns="45717" rIns="91434" bIns="45717">
            <a:spAutoFit/>
          </a:bodyPr>
          <a:lstStyle>
            <a:lvl1pPr marL="285750" indent="-285750">
              <a:defRPr sz="2400">
                <a:solidFill>
                  <a:schemeClr val="tx1"/>
                </a:solidFill>
                <a:latin typeface="Times New Roman" charset="0"/>
              </a:defRPr>
            </a:lvl1pPr>
            <a:lvl2pPr marL="571500">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buFontTx/>
              <a:buChar char="•"/>
              <a:defRPr/>
            </a:pPr>
            <a:r>
              <a:rPr lang="es-ES_tradnl" altLang="es-ES_tradnl" sz="2800" b="1" dirty="0">
                <a:solidFill>
                  <a:srgbClr val="0000CC"/>
                </a:solidFill>
              </a:rPr>
              <a:t>1 - Texto Original</a:t>
            </a:r>
          </a:p>
          <a:p>
            <a:pPr>
              <a:buFontTx/>
              <a:buChar char="•"/>
              <a:defRPr/>
            </a:pPr>
            <a:r>
              <a:rPr lang="es-ES_tradnl" altLang="es-ES_tradnl" sz="2800" b="1" dirty="0">
                <a:solidFill>
                  <a:srgbClr val="0000CC"/>
                </a:solidFill>
              </a:rPr>
              <a:t>2 – Análisis</a:t>
            </a:r>
          </a:p>
          <a:p>
            <a:pPr>
              <a:buFontTx/>
              <a:buChar char="•"/>
              <a:defRPr/>
            </a:pPr>
            <a:r>
              <a:rPr lang="es-ES_tradnl" altLang="es-ES_tradnl" sz="2800" b="1" dirty="0">
                <a:solidFill>
                  <a:srgbClr val="0000CC"/>
                </a:solidFill>
              </a:rPr>
              <a:t>3 - Documentación</a:t>
            </a:r>
          </a:p>
          <a:p>
            <a:pPr>
              <a:buFontTx/>
              <a:buChar char="•"/>
              <a:defRPr/>
            </a:pPr>
            <a:r>
              <a:rPr lang="es-ES_tradnl" altLang="es-ES_tradnl" sz="2800" b="1" dirty="0">
                <a:solidFill>
                  <a:srgbClr val="0000CC"/>
                </a:solidFill>
              </a:rPr>
              <a:t>4 - Traducción</a:t>
            </a:r>
          </a:p>
          <a:p>
            <a:pPr>
              <a:buFontTx/>
              <a:buChar char="•"/>
              <a:defRPr/>
            </a:pPr>
            <a:r>
              <a:rPr lang="es-ES_tradnl" altLang="es-ES_tradnl" sz="2800" b="1" dirty="0">
                <a:solidFill>
                  <a:srgbClr val="0000CC"/>
                </a:solidFill>
              </a:rPr>
              <a:t>5 - Revisión</a:t>
            </a:r>
          </a:p>
          <a:p>
            <a:pPr>
              <a:buFontTx/>
              <a:buChar char="•"/>
              <a:defRPr/>
            </a:pPr>
            <a:r>
              <a:rPr lang="es-ES_tradnl" altLang="es-ES_tradnl" sz="2800" b="1" dirty="0">
                <a:solidFill>
                  <a:srgbClr val="0000CC"/>
                </a:solidFill>
              </a:rPr>
              <a:t>6 - Texto Final</a:t>
            </a:r>
          </a:p>
          <a:p>
            <a:pPr>
              <a:buFontTx/>
              <a:buChar char="•"/>
              <a:defRPr/>
            </a:pPr>
            <a:endParaRPr lang="es-ES_tradnl" altLang="es-ES_tradnl" sz="1000" b="1" dirty="0"/>
          </a:p>
          <a:p>
            <a:pPr>
              <a:buFontTx/>
              <a:buChar char="•"/>
              <a:defRPr/>
            </a:pPr>
            <a:r>
              <a:rPr lang="es-ES_tradnl" altLang="es-ES_tradnl" sz="2800" b="1" dirty="0">
                <a:solidFill>
                  <a:srgbClr val="CC3300"/>
                </a:solidFill>
              </a:rPr>
              <a:t>7 - Gestión (documental y económica)</a:t>
            </a:r>
          </a:p>
          <a:p>
            <a:pPr>
              <a:buFontTx/>
              <a:buChar char="•"/>
              <a:defRPr/>
            </a:pPr>
            <a:r>
              <a:rPr lang="es-ES_tradnl" altLang="es-ES_tradnl" sz="2800" b="1" dirty="0">
                <a:solidFill>
                  <a:srgbClr val="CC3300"/>
                </a:solidFill>
              </a:rPr>
              <a:t>8 - Promoción</a:t>
            </a:r>
            <a:endParaRPr lang="es-ES_tradnl" altLang="es-ES_tradnl" dirty="0"/>
          </a:p>
        </p:txBody>
      </p:sp>
      <p:sp>
        <p:nvSpPr>
          <p:cNvPr id="98310" name="Rectángulo 7">
            <a:extLst>
              <a:ext uri="{FF2B5EF4-FFF2-40B4-BE49-F238E27FC236}">
                <a16:creationId xmlns:a16="http://schemas.microsoft.com/office/drawing/2014/main" id="{6DDAC9A7-CD03-AD4B-A806-07CA07F459B6}"/>
              </a:ext>
            </a:extLst>
          </p:cNvPr>
          <p:cNvSpPr>
            <a:spLocks noChangeArrowheads="1"/>
          </p:cNvSpPr>
          <p:nvPr/>
        </p:nvSpPr>
        <p:spPr bwMode="auto">
          <a:xfrm>
            <a:off x="611188" y="5949950"/>
            <a:ext cx="79232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s-ES" altLang="es-ES_tradnl" sz="1200">
                <a:ea typeface="SimSun" panose="02010600030101010101" pitchFamily="2" charset="-122"/>
                <a:cs typeface="Arial" panose="020B0604020202020204" pitchFamily="34" charset="0"/>
              </a:rPr>
              <a:t>El proceso traductor como actividad profesional: tareas y herramientas</a:t>
            </a:r>
            <a:r>
              <a:rPr lang="es-ES_tradnl" altLang="es-ES" sz="1200">
                <a:ea typeface="SimSun" panose="02010600030101010101" pitchFamily="2" charset="-122"/>
                <a:cs typeface="Arial" panose="020B0604020202020204" pitchFamily="34" charset="0"/>
              </a:rPr>
              <a:t> (Piqu</a:t>
            </a:r>
            <a:r>
              <a:rPr lang="es-ES" altLang="es-ES" sz="1200">
                <a:ea typeface="SimSun" panose="02010600030101010101" pitchFamily="2" charset="-122"/>
                <a:cs typeface="Arial" panose="020B0604020202020204" pitchFamily="34" charset="0"/>
              </a:rPr>
              <a:t>é</a:t>
            </a:r>
            <a:r>
              <a:rPr lang="es-ES_tradnl" altLang="es-ES" sz="1200">
                <a:ea typeface="SimSun" panose="02010600030101010101" pitchFamily="2" charset="-122"/>
                <a:cs typeface="Arial" panose="020B0604020202020204" pitchFamily="34" charset="0"/>
              </a:rPr>
              <a:t> y S</a:t>
            </a:r>
            <a:r>
              <a:rPr lang="es-ES" altLang="es-ES" sz="1200">
                <a:ea typeface="SimSun" panose="02010600030101010101" pitchFamily="2" charset="-122"/>
                <a:cs typeface="Arial" panose="020B0604020202020204" pitchFamily="34" charset="0"/>
              </a:rPr>
              <a:t>á</a:t>
            </a:r>
            <a:r>
              <a:rPr lang="es-ES_tradnl" altLang="es-ES" sz="1200">
                <a:ea typeface="SimSun" panose="02010600030101010101" pitchFamily="2" charset="-122"/>
                <a:cs typeface="Arial" panose="020B0604020202020204" pitchFamily="34" charset="0"/>
              </a:rPr>
              <a:t>nchez Gij</a:t>
            </a:r>
            <a:r>
              <a:rPr lang="es-ES" altLang="es-ES" sz="1200">
                <a:ea typeface="SimSun" panose="02010600030101010101" pitchFamily="2" charset="-122"/>
                <a:cs typeface="Arial" panose="020B0604020202020204" pitchFamily="34" charset="0"/>
              </a:rPr>
              <a:t>ó</a:t>
            </a:r>
            <a:r>
              <a:rPr lang="es-ES_tradnl" altLang="es-ES" sz="1200">
                <a:ea typeface="SimSun" panose="02010600030101010101" pitchFamily="2" charset="-122"/>
                <a:cs typeface="Arial" panose="020B0604020202020204" pitchFamily="34" charset="0"/>
              </a:rPr>
              <a:t>n, 2006)</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6271"/>
    </mc:Choice>
    <mc:Fallback xmlns="">
      <p:transition spd="slow" advTm="1627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16741">
                                            <p:txEl>
                                              <p:pRg st="0" end="0"/>
                                            </p:txEl>
                                          </p:spTgt>
                                        </p:tgtEl>
                                        <p:attrNameLst>
                                          <p:attrName>style.visibility</p:attrName>
                                        </p:attrNameLst>
                                      </p:cBhvr>
                                      <p:to>
                                        <p:strVal val="visible"/>
                                      </p:to>
                                    </p:set>
                                    <p:anim calcmode="lin" valueType="num">
                                      <p:cBhvr additive="base">
                                        <p:cTn id="7" dur="500" fill="hold"/>
                                        <p:tgtEl>
                                          <p:spTgt spid="11674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674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16741">
                                            <p:txEl>
                                              <p:pRg st="1" end="1"/>
                                            </p:txEl>
                                          </p:spTgt>
                                        </p:tgtEl>
                                        <p:attrNameLst>
                                          <p:attrName>style.visibility</p:attrName>
                                        </p:attrNameLst>
                                      </p:cBhvr>
                                      <p:to>
                                        <p:strVal val="visible"/>
                                      </p:to>
                                    </p:set>
                                    <p:anim calcmode="lin" valueType="num">
                                      <p:cBhvr additive="base">
                                        <p:cTn id="13" dur="500" fill="hold"/>
                                        <p:tgtEl>
                                          <p:spTgt spid="11674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1674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116741">
                                            <p:txEl>
                                              <p:pRg st="2" end="2"/>
                                            </p:txEl>
                                          </p:spTgt>
                                        </p:tgtEl>
                                        <p:attrNameLst>
                                          <p:attrName>style.visibility</p:attrName>
                                        </p:attrNameLst>
                                      </p:cBhvr>
                                      <p:to>
                                        <p:strVal val="visible"/>
                                      </p:to>
                                    </p:set>
                                    <p:anim calcmode="lin" valueType="num">
                                      <p:cBhvr additive="base">
                                        <p:cTn id="19" dur="500" fill="hold"/>
                                        <p:tgtEl>
                                          <p:spTgt spid="11674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674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116741">
                                            <p:txEl>
                                              <p:pRg st="3" end="3"/>
                                            </p:txEl>
                                          </p:spTgt>
                                        </p:tgtEl>
                                        <p:attrNameLst>
                                          <p:attrName>style.visibility</p:attrName>
                                        </p:attrNameLst>
                                      </p:cBhvr>
                                      <p:to>
                                        <p:strVal val="visible"/>
                                      </p:to>
                                    </p:set>
                                    <p:anim calcmode="lin" valueType="num">
                                      <p:cBhvr additive="base">
                                        <p:cTn id="25" dur="500" fill="hold"/>
                                        <p:tgtEl>
                                          <p:spTgt spid="11674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16741">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116741">
                                            <p:txEl>
                                              <p:pRg st="4" end="4"/>
                                            </p:txEl>
                                          </p:spTgt>
                                        </p:tgtEl>
                                        <p:attrNameLst>
                                          <p:attrName>style.visibility</p:attrName>
                                        </p:attrNameLst>
                                      </p:cBhvr>
                                      <p:to>
                                        <p:strVal val="visible"/>
                                      </p:to>
                                    </p:set>
                                    <p:anim calcmode="lin" valueType="num">
                                      <p:cBhvr additive="base">
                                        <p:cTn id="31" dur="500" fill="hold"/>
                                        <p:tgtEl>
                                          <p:spTgt spid="11674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16741">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116741">
                                            <p:txEl>
                                              <p:pRg st="5" end="5"/>
                                            </p:txEl>
                                          </p:spTgt>
                                        </p:tgtEl>
                                        <p:attrNameLst>
                                          <p:attrName>style.visibility</p:attrName>
                                        </p:attrNameLst>
                                      </p:cBhvr>
                                      <p:to>
                                        <p:strVal val="visible"/>
                                      </p:to>
                                    </p:set>
                                    <p:anim calcmode="lin" valueType="num">
                                      <p:cBhvr additive="base">
                                        <p:cTn id="37" dur="500" fill="hold"/>
                                        <p:tgtEl>
                                          <p:spTgt spid="116741">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16741">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3" fill="hold" grpId="0" nodeType="clickEffect">
                                  <p:stCondLst>
                                    <p:cond delay="0"/>
                                  </p:stCondLst>
                                  <p:childTnLst>
                                    <p:set>
                                      <p:cBhvr>
                                        <p:cTn id="42" dur="1" fill="hold">
                                          <p:stCondLst>
                                            <p:cond delay="0"/>
                                          </p:stCondLst>
                                        </p:cTn>
                                        <p:tgtEl>
                                          <p:spTgt spid="116741">
                                            <p:txEl>
                                              <p:pRg st="7" end="7"/>
                                            </p:txEl>
                                          </p:spTgt>
                                        </p:tgtEl>
                                        <p:attrNameLst>
                                          <p:attrName>style.visibility</p:attrName>
                                        </p:attrNameLst>
                                      </p:cBhvr>
                                      <p:to>
                                        <p:strVal val="visible"/>
                                      </p:to>
                                    </p:set>
                                    <p:anim calcmode="lin" valueType="num">
                                      <p:cBhvr additive="base">
                                        <p:cTn id="43" dur="500" fill="hold"/>
                                        <p:tgtEl>
                                          <p:spTgt spid="116741">
                                            <p:txEl>
                                              <p:pRg st="7" end="7"/>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16741">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3" fill="hold" grpId="0" nodeType="clickEffect">
                                  <p:stCondLst>
                                    <p:cond delay="0"/>
                                  </p:stCondLst>
                                  <p:childTnLst>
                                    <p:set>
                                      <p:cBhvr>
                                        <p:cTn id="48" dur="1" fill="hold">
                                          <p:stCondLst>
                                            <p:cond delay="0"/>
                                          </p:stCondLst>
                                        </p:cTn>
                                        <p:tgtEl>
                                          <p:spTgt spid="116741">
                                            <p:txEl>
                                              <p:pRg st="8" end="8"/>
                                            </p:txEl>
                                          </p:spTgt>
                                        </p:tgtEl>
                                        <p:attrNameLst>
                                          <p:attrName>style.visibility</p:attrName>
                                        </p:attrNameLst>
                                      </p:cBhvr>
                                      <p:to>
                                        <p:strVal val="visible"/>
                                      </p:to>
                                    </p:set>
                                    <p:anim calcmode="lin" valueType="num">
                                      <p:cBhvr additive="base">
                                        <p:cTn id="49" dur="500" fill="hold"/>
                                        <p:tgtEl>
                                          <p:spTgt spid="116741">
                                            <p:txEl>
                                              <p:pRg st="8" end="8"/>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6741">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4">
            <a:extLst>
              <a:ext uri="{FF2B5EF4-FFF2-40B4-BE49-F238E27FC236}">
                <a16:creationId xmlns:a16="http://schemas.microsoft.com/office/drawing/2014/main" id="{5D90A1AA-1A62-C04D-B145-96DE0573CB1A}"/>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E653D8C-5DAB-1145-B563-A317B296A4A5}" type="slidenum">
              <a:rPr lang="en-US" altLang="es-ES_tradnl" sz="1200"/>
              <a:pPr/>
              <a:t>37</a:t>
            </a:fld>
            <a:r>
              <a:rPr lang="en-US" altLang="es-ES_tradnl" sz="1200" dirty="0"/>
              <a:t> - 84</a:t>
            </a:r>
          </a:p>
        </p:txBody>
      </p:sp>
      <p:grpSp>
        <p:nvGrpSpPr>
          <p:cNvPr id="10" name="Group 3">
            <a:extLst>
              <a:ext uri="{FF2B5EF4-FFF2-40B4-BE49-F238E27FC236}">
                <a16:creationId xmlns:a16="http://schemas.microsoft.com/office/drawing/2014/main" id="{CFE2DBDC-69AE-8648-9409-B8065656C8EE}"/>
              </a:ext>
            </a:extLst>
          </p:cNvPr>
          <p:cNvGrpSpPr>
            <a:grpSpLocks/>
          </p:cNvGrpSpPr>
          <p:nvPr/>
        </p:nvGrpSpPr>
        <p:grpSpPr bwMode="auto">
          <a:xfrm>
            <a:off x="755650" y="692150"/>
            <a:ext cx="7632700" cy="5041900"/>
            <a:chOff x="385" y="935"/>
            <a:chExt cx="4989" cy="3038"/>
          </a:xfrm>
        </p:grpSpPr>
        <p:sp>
          <p:nvSpPr>
            <p:cNvPr id="11" name="Rectangle 4">
              <a:extLst>
                <a:ext uri="{FF2B5EF4-FFF2-40B4-BE49-F238E27FC236}">
                  <a16:creationId xmlns:a16="http://schemas.microsoft.com/office/drawing/2014/main" id="{D67CE57F-D98E-E644-A038-1E3D90B589CE}"/>
                </a:ext>
              </a:extLst>
            </p:cNvPr>
            <p:cNvSpPr>
              <a:spLocks noChangeArrowheads="1"/>
            </p:cNvSpPr>
            <p:nvPr/>
          </p:nvSpPr>
          <p:spPr bwMode="auto">
            <a:xfrm>
              <a:off x="385" y="935"/>
              <a:ext cx="4989" cy="3038"/>
            </a:xfrm>
            <a:prstGeom prst="rect">
              <a:avLst/>
            </a:prstGeom>
            <a:solidFill>
              <a:srgbClr val="00FF00"/>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defRPr/>
              </a:pPr>
              <a:endParaRPr lang="es-ES_tradnl">
                <a:latin typeface="Times New Roman" charset="0"/>
              </a:endParaRPr>
            </a:p>
          </p:txBody>
        </p:sp>
        <p:sp>
          <p:nvSpPr>
            <p:cNvPr id="12" name="Text Box 5">
              <a:extLst>
                <a:ext uri="{FF2B5EF4-FFF2-40B4-BE49-F238E27FC236}">
                  <a16:creationId xmlns:a16="http://schemas.microsoft.com/office/drawing/2014/main" id="{38054794-CAEB-564B-A6AA-072D3B4F04E8}"/>
                </a:ext>
              </a:extLst>
            </p:cNvPr>
            <p:cNvSpPr txBox="1">
              <a:spLocks noChangeArrowheads="1"/>
            </p:cNvSpPr>
            <p:nvPr/>
          </p:nvSpPr>
          <p:spPr bwMode="auto">
            <a:xfrm>
              <a:off x="406" y="935"/>
              <a:ext cx="4968"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lgn="ctr">
                <a:spcBef>
                  <a:spcPts val="750"/>
                </a:spcBef>
                <a:buSzPct val="100000"/>
                <a:defRPr/>
              </a:pPr>
              <a:r>
                <a:rPr lang="es-ES" altLang="es-ES_tradnl" sz="1000" dirty="0"/>
                <a:t>Ordenador/Computador (“hardware”)</a:t>
              </a:r>
            </a:p>
          </p:txBody>
        </p:sp>
      </p:grpSp>
      <p:grpSp>
        <p:nvGrpSpPr>
          <p:cNvPr id="13" name="Group 6">
            <a:extLst>
              <a:ext uri="{FF2B5EF4-FFF2-40B4-BE49-F238E27FC236}">
                <a16:creationId xmlns:a16="http://schemas.microsoft.com/office/drawing/2014/main" id="{17606F64-395F-274F-AEE6-97E0E167C465}"/>
              </a:ext>
            </a:extLst>
          </p:cNvPr>
          <p:cNvGrpSpPr>
            <a:grpSpLocks/>
          </p:cNvGrpSpPr>
          <p:nvPr/>
        </p:nvGrpSpPr>
        <p:grpSpPr bwMode="auto">
          <a:xfrm>
            <a:off x="900113" y="992188"/>
            <a:ext cx="7316787" cy="4597400"/>
            <a:chOff x="476" y="1116"/>
            <a:chExt cx="4807" cy="2812"/>
          </a:xfrm>
        </p:grpSpPr>
        <p:sp>
          <p:nvSpPr>
            <p:cNvPr id="14" name="Rectangle 7">
              <a:extLst>
                <a:ext uri="{FF2B5EF4-FFF2-40B4-BE49-F238E27FC236}">
                  <a16:creationId xmlns:a16="http://schemas.microsoft.com/office/drawing/2014/main" id="{52B09940-37C3-1247-8947-502F23C6D532}"/>
                </a:ext>
              </a:extLst>
            </p:cNvPr>
            <p:cNvSpPr>
              <a:spLocks noChangeArrowheads="1"/>
            </p:cNvSpPr>
            <p:nvPr/>
          </p:nvSpPr>
          <p:spPr bwMode="auto">
            <a:xfrm>
              <a:off x="476" y="1116"/>
              <a:ext cx="4807" cy="2812"/>
            </a:xfrm>
            <a:prstGeom prst="rect">
              <a:avLst/>
            </a:prstGeom>
            <a:solidFill>
              <a:srgbClr val="99CC00"/>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defRPr/>
              </a:pPr>
              <a:endParaRPr lang="es-ES_tradnl">
                <a:latin typeface="Times New Roman" charset="0"/>
              </a:endParaRPr>
            </a:p>
          </p:txBody>
        </p:sp>
        <p:sp>
          <p:nvSpPr>
            <p:cNvPr id="15" name="Text Box 8">
              <a:extLst>
                <a:ext uri="{FF2B5EF4-FFF2-40B4-BE49-F238E27FC236}">
                  <a16:creationId xmlns:a16="http://schemas.microsoft.com/office/drawing/2014/main" id="{0A4ED9D3-B1B8-694F-9CB2-9B6CD74346D7}"/>
                </a:ext>
              </a:extLst>
            </p:cNvPr>
            <p:cNvSpPr txBox="1">
              <a:spLocks noChangeArrowheads="1"/>
            </p:cNvSpPr>
            <p:nvPr/>
          </p:nvSpPr>
          <p:spPr bwMode="auto">
            <a:xfrm>
              <a:off x="511" y="1116"/>
              <a:ext cx="4772"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lgn="ctr">
                <a:spcBef>
                  <a:spcPts val="750"/>
                </a:spcBef>
                <a:buSzPct val="100000"/>
                <a:defRPr/>
              </a:pPr>
              <a:r>
                <a:rPr lang="es-ES" altLang="es-ES_tradnl" sz="1000" dirty="0"/>
                <a:t>Sistema Operativo y/o programas utilitarios o utilidades</a:t>
              </a:r>
            </a:p>
          </p:txBody>
        </p:sp>
      </p:grpSp>
      <p:grpSp>
        <p:nvGrpSpPr>
          <p:cNvPr id="16" name="Group 9">
            <a:extLst>
              <a:ext uri="{FF2B5EF4-FFF2-40B4-BE49-F238E27FC236}">
                <a16:creationId xmlns:a16="http://schemas.microsoft.com/office/drawing/2014/main" id="{EBC0B20C-2A2A-4C49-8621-716981A747E6}"/>
              </a:ext>
            </a:extLst>
          </p:cNvPr>
          <p:cNvGrpSpPr>
            <a:grpSpLocks/>
          </p:cNvGrpSpPr>
          <p:nvPr/>
        </p:nvGrpSpPr>
        <p:grpSpPr bwMode="auto">
          <a:xfrm>
            <a:off x="973138" y="1287463"/>
            <a:ext cx="7002462" cy="4157662"/>
            <a:chOff x="567" y="1299"/>
            <a:chExt cx="4037" cy="2449"/>
          </a:xfrm>
        </p:grpSpPr>
        <p:sp>
          <p:nvSpPr>
            <p:cNvPr id="17" name="Rectangle 10">
              <a:extLst>
                <a:ext uri="{FF2B5EF4-FFF2-40B4-BE49-F238E27FC236}">
                  <a16:creationId xmlns:a16="http://schemas.microsoft.com/office/drawing/2014/main" id="{1793C1DA-3F17-5640-B6FC-8FF3ABFA846C}"/>
                </a:ext>
              </a:extLst>
            </p:cNvPr>
            <p:cNvSpPr>
              <a:spLocks noChangeArrowheads="1"/>
            </p:cNvSpPr>
            <p:nvPr/>
          </p:nvSpPr>
          <p:spPr bwMode="auto">
            <a:xfrm>
              <a:off x="567" y="1299"/>
              <a:ext cx="4037" cy="2449"/>
            </a:xfrm>
            <a:prstGeom prst="rect">
              <a:avLst/>
            </a:prstGeom>
            <a:solidFill>
              <a:srgbClr val="C0C0C0"/>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defRPr/>
              </a:pPr>
              <a:endParaRPr lang="es-ES_tradnl">
                <a:latin typeface="Times New Roman" charset="0"/>
              </a:endParaRPr>
            </a:p>
          </p:txBody>
        </p:sp>
        <p:sp>
          <p:nvSpPr>
            <p:cNvPr id="18" name="Text Box 11">
              <a:extLst>
                <a:ext uri="{FF2B5EF4-FFF2-40B4-BE49-F238E27FC236}">
                  <a16:creationId xmlns:a16="http://schemas.microsoft.com/office/drawing/2014/main" id="{6AFD926B-7186-7845-A19F-C0FDF265FD40}"/>
                </a:ext>
              </a:extLst>
            </p:cNvPr>
            <p:cNvSpPr txBox="1">
              <a:spLocks noChangeArrowheads="1"/>
            </p:cNvSpPr>
            <p:nvPr/>
          </p:nvSpPr>
          <p:spPr bwMode="auto">
            <a:xfrm>
              <a:off x="593" y="1299"/>
              <a:ext cx="3958" cy="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lgn="ctr">
                <a:spcBef>
                  <a:spcPts val="750"/>
                </a:spcBef>
                <a:buSzPct val="100000"/>
                <a:defRPr/>
              </a:pPr>
              <a:r>
                <a:rPr lang="es-ES" altLang="es-ES_tradnl" sz="1000" dirty="0"/>
                <a:t>Procesador de textos</a:t>
              </a:r>
            </a:p>
          </p:txBody>
        </p:sp>
      </p:grpSp>
      <p:sp>
        <p:nvSpPr>
          <p:cNvPr id="19" name="Text Box 12">
            <a:extLst>
              <a:ext uri="{FF2B5EF4-FFF2-40B4-BE49-F238E27FC236}">
                <a16:creationId xmlns:a16="http://schemas.microsoft.com/office/drawing/2014/main" id="{9CD2FE20-ECE2-8B4A-96E1-AA38F09D118C}"/>
              </a:ext>
            </a:extLst>
          </p:cNvPr>
          <p:cNvSpPr txBox="1">
            <a:spLocks noChangeArrowheads="1"/>
          </p:cNvSpPr>
          <p:nvPr/>
        </p:nvSpPr>
        <p:spPr bwMode="auto">
          <a:xfrm>
            <a:off x="1116013" y="1557338"/>
            <a:ext cx="2163762" cy="760412"/>
          </a:xfrm>
          <a:prstGeom prst="rect">
            <a:avLst/>
          </a:prstGeom>
          <a:solidFill>
            <a:srgbClr val="FFCC00"/>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lgn="ctr">
              <a:spcBef>
                <a:spcPts val="750"/>
              </a:spcBef>
              <a:buSzPct val="100000"/>
              <a:defRPr/>
            </a:pPr>
            <a:r>
              <a:rPr lang="es-ES" altLang="es-ES_tradnl" sz="1000" b="1"/>
              <a:t>Texto Original</a:t>
            </a:r>
          </a:p>
          <a:p>
            <a:pPr algn="ctr">
              <a:spcBef>
                <a:spcPts val="750"/>
              </a:spcBef>
              <a:spcAft>
                <a:spcPts val="800"/>
              </a:spcAft>
              <a:buSzPct val="100000"/>
              <a:defRPr/>
            </a:pPr>
            <a:endParaRPr lang="es-ES" altLang="es-ES_tradnl" sz="1000" b="1"/>
          </a:p>
          <a:p>
            <a:pPr algn="ctr">
              <a:buSzPct val="100000"/>
              <a:defRPr/>
            </a:pPr>
            <a:endParaRPr lang="es-ES" altLang="es-ES_tradnl" sz="1000" b="1"/>
          </a:p>
        </p:txBody>
      </p:sp>
      <p:sp>
        <p:nvSpPr>
          <p:cNvPr id="20" name="Text Box 13">
            <a:extLst>
              <a:ext uri="{FF2B5EF4-FFF2-40B4-BE49-F238E27FC236}">
                <a16:creationId xmlns:a16="http://schemas.microsoft.com/office/drawing/2014/main" id="{03C1EF21-628E-714A-AD21-E9C3912FB0C2}"/>
              </a:ext>
            </a:extLst>
          </p:cNvPr>
          <p:cNvSpPr txBox="1">
            <a:spLocks noChangeArrowheads="1"/>
          </p:cNvSpPr>
          <p:nvPr/>
        </p:nvSpPr>
        <p:spPr bwMode="auto">
          <a:xfrm>
            <a:off x="1116013" y="2349500"/>
            <a:ext cx="2163762" cy="439738"/>
          </a:xfrm>
          <a:prstGeom prst="rect">
            <a:avLst/>
          </a:prstGeom>
          <a:solidFill>
            <a:srgbClr val="FF9933"/>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lgn="ctr">
              <a:spcAft>
                <a:spcPts val="300"/>
              </a:spcAft>
              <a:buSzPct val="100000"/>
              <a:defRPr/>
            </a:pPr>
            <a:r>
              <a:rPr lang="es-ES" altLang="es-ES_tradnl" sz="1000" b="1" dirty="0"/>
              <a:t>Análisis</a:t>
            </a:r>
          </a:p>
          <a:p>
            <a:pPr algn="ctr">
              <a:buSzPct val="100000"/>
              <a:defRPr/>
            </a:pPr>
            <a:endParaRPr lang="es-ES" altLang="es-ES_tradnl" sz="1000" b="1" dirty="0"/>
          </a:p>
        </p:txBody>
      </p:sp>
      <p:sp>
        <p:nvSpPr>
          <p:cNvPr id="21" name="Text Box 14">
            <a:extLst>
              <a:ext uri="{FF2B5EF4-FFF2-40B4-BE49-F238E27FC236}">
                <a16:creationId xmlns:a16="http://schemas.microsoft.com/office/drawing/2014/main" id="{2A5343B8-8C71-674A-BEE4-53B313187C13}"/>
              </a:ext>
            </a:extLst>
          </p:cNvPr>
          <p:cNvSpPr txBox="1">
            <a:spLocks noChangeArrowheads="1"/>
          </p:cNvSpPr>
          <p:nvPr/>
        </p:nvSpPr>
        <p:spPr bwMode="auto">
          <a:xfrm>
            <a:off x="1116013" y="2836863"/>
            <a:ext cx="2163762" cy="736600"/>
          </a:xfrm>
          <a:prstGeom prst="rect">
            <a:avLst/>
          </a:prstGeom>
          <a:solidFill>
            <a:srgbClr val="FF6600"/>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lgn="ctr">
              <a:spcBef>
                <a:spcPts val="750"/>
              </a:spcBef>
              <a:buSzPct val="100000"/>
              <a:defRPr/>
            </a:pPr>
            <a:r>
              <a:rPr lang="es-ES" altLang="es-ES_tradnl" sz="1000" b="1" dirty="0"/>
              <a:t>Documentación</a:t>
            </a:r>
          </a:p>
          <a:p>
            <a:pPr algn="ctr">
              <a:spcBef>
                <a:spcPts val="900"/>
              </a:spcBef>
              <a:buSzPct val="100000"/>
              <a:defRPr/>
            </a:pPr>
            <a:endParaRPr lang="es-ES" altLang="es-ES_tradnl" sz="1000" b="1" dirty="0"/>
          </a:p>
          <a:p>
            <a:pPr algn="ctr">
              <a:spcBef>
                <a:spcPts val="450"/>
              </a:spcBef>
              <a:buSzPct val="100000"/>
              <a:defRPr/>
            </a:pPr>
            <a:endParaRPr lang="es-ES" altLang="es-ES_tradnl" sz="1000" b="1" dirty="0"/>
          </a:p>
        </p:txBody>
      </p:sp>
      <p:sp>
        <p:nvSpPr>
          <p:cNvPr id="22" name="Text Box 15">
            <a:extLst>
              <a:ext uri="{FF2B5EF4-FFF2-40B4-BE49-F238E27FC236}">
                <a16:creationId xmlns:a16="http://schemas.microsoft.com/office/drawing/2014/main" id="{86418D40-3E48-B84D-BDE6-0CB4F49EC488}"/>
              </a:ext>
            </a:extLst>
          </p:cNvPr>
          <p:cNvSpPr txBox="1">
            <a:spLocks noChangeArrowheads="1"/>
          </p:cNvSpPr>
          <p:nvPr/>
        </p:nvSpPr>
        <p:spPr bwMode="auto">
          <a:xfrm>
            <a:off x="1116013" y="3632200"/>
            <a:ext cx="2163762" cy="403225"/>
          </a:xfrm>
          <a:prstGeom prst="rect">
            <a:avLst/>
          </a:prstGeom>
          <a:solidFill>
            <a:srgbClr val="FF5050"/>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lgn="ctr">
              <a:spcBef>
                <a:spcPts val="450"/>
              </a:spcBef>
              <a:buSzPct val="100000"/>
              <a:defRPr/>
            </a:pPr>
            <a:r>
              <a:rPr lang="es-ES" altLang="es-ES_tradnl" sz="1000" b="1" dirty="0"/>
              <a:t>Traducción</a:t>
            </a:r>
          </a:p>
          <a:p>
            <a:pPr algn="ctr">
              <a:buSzPct val="100000"/>
              <a:defRPr/>
            </a:pPr>
            <a:endParaRPr lang="es-ES" altLang="es-ES_tradnl" sz="1000" b="1" dirty="0"/>
          </a:p>
        </p:txBody>
      </p:sp>
      <p:sp>
        <p:nvSpPr>
          <p:cNvPr id="23" name="Text Box 16">
            <a:extLst>
              <a:ext uri="{FF2B5EF4-FFF2-40B4-BE49-F238E27FC236}">
                <a16:creationId xmlns:a16="http://schemas.microsoft.com/office/drawing/2014/main" id="{C452F294-D2D1-D04B-BE88-6AD898F1C300}"/>
              </a:ext>
            </a:extLst>
          </p:cNvPr>
          <p:cNvSpPr txBox="1">
            <a:spLocks noChangeArrowheads="1"/>
          </p:cNvSpPr>
          <p:nvPr/>
        </p:nvSpPr>
        <p:spPr bwMode="auto">
          <a:xfrm>
            <a:off x="1116013" y="4149725"/>
            <a:ext cx="2163762" cy="593725"/>
          </a:xfrm>
          <a:prstGeom prst="rect">
            <a:avLst/>
          </a:prstGeom>
          <a:solidFill>
            <a:srgbClr val="CC0066"/>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lgn="ctr">
              <a:spcBef>
                <a:spcPts val="750"/>
              </a:spcBef>
              <a:spcAft>
                <a:spcPts val="700"/>
              </a:spcAft>
              <a:buSzPct val="100000"/>
              <a:defRPr/>
            </a:pPr>
            <a:r>
              <a:rPr lang="es-ES" altLang="es-ES_tradnl" sz="1000" b="1" dirty="0">
                <a:solidFill>
                  <a:srgbClr val="FFFFFF"/>
                </a:solidFill>
              </a:rPr>
              <a:t>Revisión</a:t>
            </a:r>
          </a:p>
          <a:p>
            <a:pPr algn="ctr">
              <a:spcBef>
                <a:spcPts val="750"/>
              </a:spcBef>
              <a:spcAft>
                <a:spcPts val="900"/>
              </a:spcAft>
              <a:buSzPct val="100000"/>
              <a:defRPr/>
            </a:pPr>
            <a:endParaRPr lang="es-ES" altLang="es-ES_tradnl" sz="1000" b="1" dirty="0">
              <a:solidFill>
                <a:srgbClr val="FFFFFF"/>
              </a:solidFill>
            </a:endParaRPr>
          </a:p>
        </p:txBody>
      </p:sp>
      <p:sp>
        <p:nvSpPr>
          <p:cNvPr id="24" name="Text Box 17">
            <a:extLst>
              <a:ext uri="{FF2B5EF4-FFF2-40B4-BE49-F238E27FC236}">
                <a16:creationId xmlns:a16="http://schemas.microsoft.com/office/drawing/2014/main" id="{725045B6-5574-7B4C-B5C6-9BA212A33066}"/>
              </a:ext>
            </a:extLst>
          </p:cNvPr>
          <p:cNvSpPr txBox="1">
            <a:spLocks noChangeArrowheads="1"/>
          </p:cNvSpPr>
          <p:nvPr/>
        </p:nvSpPr>
        <p:spPr bwMode="auto">
          <a:xfrm>
            <a:off x="1116013" y="4826000"/>
            <a:ext cx="2163762" cy="503238"/>
          </a:xfrm>
          <a:prstGeom prst="rect">
            <a:avLst/>
          </a:prstGeom>
          <a:solidFill>
            <a:srgbClr val="990033"/>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lgn="ctr">
              <a:spcBef>
                <a:spcPts val="750"/>
              </a:spcBef>
              <a:buSzPct val="100000"/>
              <a:defRPr/>
            </a:pPr>
            <a:r>
              <a:rPr lang="es-ES" altLang="es-ES_tradnl" sz="1000" b="1">
                <a:solidFill>
                  <a:srgbClr val="FFFFFF"/>
                </a:solidFill>
              </a:rPr>
              <a:t>Texto Final</a:t>
            </a:r>
          </a:p>
          <a:p>
            <a:pPr algn="ctr">
              <a:buSzPct val="100000"/>
              <a:defRPr/>
            </a:pPr>
            <a:endParaRPr lang="es-ES" altLang="es-ES_tradnl" sz="1000" b="1">
              <a:solidFill>
                <a:srgbClr val="FFFFFF"/>
              </a:solidFill>
            </a:endParaRPr>
          </a:p>
          <a:p>
            <a:pPr algn="ctr">
              <a:lnSpc>
                <a:spcPct val="65000"/>
              </a:lnSpc>
              <a:buSzPct val="100000"/>
              <a:defRPr/>
            </a:pPr>
            <a:endParaRPr lang="es-ES" altLang="es-ES_tradnl" sz="1000" b="1">
              <a:solidFill>
                <a:srgbClr val="FFFFFF"/>
              </a:solidFill>
            </a:endParaRPr>
          </a:p>
        </p:txBody>
      </p:sp>
      <p:sp>
        <p:nvSpPr>
          <p:cNvPr id="25" name="Text Box 18">
            <a:extLst>
              <a:ext uri="{FF2B5EF4-FFF2-40B4-BE49-F238E27FC236}">
                <a16:creationId xmlns:a16="http://schemas.microsoft.com/office/drawing/2014/main" id="{E0384835-F1DD-6C46-B27A-4F2F14DD4181}"/>
              </a:ext>
            </a:extLst>
          </p:cNvPr>
          <p:cNvSpPr txBox="1">
            <a:spLocks noChangeArrowheads="1"/>
          </p:cNvSpPr>
          <p:nvPr/>
        </p:nvSpPr>
        <p:spPr bwMode="auto">
          <a:xfrm>
            <a:off x="3790950" y="1557338"/>
            <a:ext cx="3843338" cy="709612"/>
          </a:xfrm>
          <a:prstGeom prst="rect">
            <a:avLst/>
          </a:prstGeom>
          <a:solidFill>
            <a:srgbClr val="FFCC00"/>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buClr>
                <a:srgbClr val="000000"/>
              </a:buClr>
              <a:buSzPct val="100000"/>
              <a:buFont typeface="Times New Roman" charset="0"/>
              <a:buChar char="•"/>
              <a:defRPr/>
            </a:pPr>
            <a:r>
              <a:rPr lang="es-ES" altLang="es-ES_tradnl" sz="1000" dirty="0"/>
              <a:t>Reconocimiento del habla.</a:t>
            </a:r>
          </a:p>
          <a:p>
            <a:pPr>
              <a:buClr>
                <a:srgbClr val="000000"/>
              </a:buClr>
              <a:buSzPct val="100000"/>
              <a:buFont typeface="Times New Roman" charset="0"/>
              <a:buChar char="•"/>
              <a:defRPr/>
            </a:pPr>
            <a:r>
              <a:rPr lang="es-ES" altLang="es-ES_tradnl" sz="1000" dirty="0"/>
              <a:t>Reconocimiento óptico de caracteres o ROC (OCR).</a:t>
            </a:r>
          </a:p>
          <a:p>
            <a:pPr>
              <a:buClr>
                <a:srgbClr val="000000"/>
              </a:buClr>
              <a:buSzPct val="100000"/>
              <a:buFont typeface="Times New Roman" charset="0"/>
              <a:buChar char="•"/>
              <a:defRPr/>
            </a:pPr>
            <a:r>
              <a:rPr lang="es-ES" altLang="es-ES_tradnl" sz="1000" dirty="0"/>
              <a:t>Internet: navegadores, correo-e, FTP.</a:t>
            </a:r>
          </a:p>
          <a:p>
            <a:pPr>
              <a:spcAft>
                <a:spcPts val="200"/>
              </a:spcAft>
              <a:buClr>
                <a:srgbClr val="000000"/>
              </a:buClr>
              <a:buSzPct val="100000"/>
              <a:buFont typeface="Times New Roman" charset="0"/>
              <a:buChar char="•"/>
              <a:defRPr/>
            </a:pPr>
            <a:r>
              <a:rPr lang="es-ES" altLang="es-ES_tradnl" sz="1000" dirty="0"/>
              <a:t>Compresores.</a:t>
            </a:r>
          </a:p>
        </p:txBody>
      </p:sp>
      <p:sp>
        <p:nvSpPr>
          <p:cNvPr id="26" name="Text Box 19">
            <a:extLst>
              <a:ext uri="{FF2B5EF4-FFF2-40B4-BE49-F238E27FC236}">
                <a16:creationId xmlns:a16="http://schemas.microsoft.com/office/drawing/2014/main" id="{6E428AC8-6C42-834E-9778-C764D739E198}"/>
              </a:ext>
            </a:extLst>
          </p:cNvPr>
          <p:cNvSpPr txBox="1">
            <a:spLocks noChangeArrowheads="1"/>
          </p:cNvSpPr>
          <p:nvPr/>
        </p:nvSpPr>
        <p:spPr bwMode="auto">
          <a:xfrm>
            <a:off x="3790950" y="2349500"/>
            <a:ext cx="3843338" cy="403225"/>
          </a:xfrm>
          <a:prstGeom prst="rect">
            <a:avLst/>
          </a:prstGeom>
          <a:solidFill>
            <a:srgbClr val="FF9933"/>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buClr>
                <a:srgbClr val="000000"/>
              </a:buClr>
              <a:buSzPct val="100000"/>
              <a:buFont typeface="Times New Roman" charset="0"/>
              <a:buChar char="•"/>
              <a:defRPr/>
            </a:pPr>
            <a:r>
              <a:rPr lang="es-ES" altLang="es-ES_tradnl" sz="1000" dirty="0"/>
              <a:t>Programas lexicográficos o gestores de corpus.</a:t>
            </a:r>
          </a:p>
          <a:p>
            <a:pPr>
              <a:buClr>
                <a:srgbClr val="000000"/>
              </a:buClr>
              <a:buSzPct val="100000"/>
              <a:buFont typeface="Times New Roman" charset="0"/>
              <a:buChar char="•"/>
              <a:defRPr/>
            </a:pPr>
            <a:r>
              <a:rPr lang="es-ES" altLang="es-ES_tradnl" sz="1000" dirty="0"/>
              <a:t>Traducción Asistida por Computador/Ordenador (TAC/TAO).</a:t>
            </a:r>
          </a:p>
        </p:txBody>
      </p:sp>
      <p:sp>
        <p:nvSpPr>
          <p:cNvPr id="27" name="Text Box 20">
            <a:extLst>
              <a:ext uri="{FF2B5EF4-FFF2-40B4-BE49-F238E27FC236}">
                <a16:creationId xmlns:a16="http://schemas.microsoft.com/office/drawing/2014/main" id="{348815B2-3D16-A74E-85A8-0C273F2EFB5D}"/>
              </a:ext>
            </a:extLst>
          </p:cNvPr>
          <p:cNvSpPr txBox="1">
            <a:spLocks noChangeArrowheads="1"/>
          </p:cNvSpPr>
          <p:nvPr/>
        </p:nvSpPr>
        <p:spPr bwMode="auto">
          <a:xfrm>
            <a:off x="3790950" y="2862263"/>
            <a:ext cx="3843338" cy="711200"/>
          </a:xfrm>
          <a:prstGeom prst="rect">
            <a:avLst/>
          </a:prstGeom>
          <a:solidFill>
            <a:srgbClr val="FF6600"/>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buClr>
                <a:srgbClr val="000000"/>
              </a:buClr>
              <a:buSzPct val="100000"/>
              <a:buFont typeface="Times New Roman" charset="0"/>
              <a:buChar char="•"/>
              <a:defRPr/>
            </a:pPr>
            <a:r>
              <a:rPr lang="es-ES" altLang="es-ES_tradnl" sz="1000" dirty="0"/>
              <a:t>Buscadores.</a:t>
            </a:r>
          </a:p>
          <a:p>
            <a:pPr>
              <a:buClr>
                <a:srgbClr val="000000"/>
              </a:buClr>
              <a:buSzPct val="100000"/>
              <a:buFont typeface="Times New Roman" charset="0"/>
              <a:buChar char="•"/>
              <a:defRPr/>
            </a:pPr>
            <a:r>
              <a:rPr lang="es-ES" altLang="es-ES_tradnl" sz="1000" dirty="0"/>
              <a:t>Recursos en línea.</a:t>
            </a:r>
          </a:p>
          <a:p>
            <a:pPr>
              <a:buClr>
                <a:srgbClr val="000000"/>
              </a:buClr>
              <a:buSzPct val="100000"/>
              <a:buFont typeface="Times New Roman" charset="0"/>
              <a:buChar char="•"/>
              <a:defRPr/>
            </a:pPr>
            <a:r>
              <a:rPr lang="es-ES" altLang="es-ES_tradnl" sz="1000" dirty="0"/>
              <a:t>CD-ROM.</a:t>
            </a:r>
          </a:p>
          <a:p>
            <a:pPr>
              <a:buClr>
                <a:srgbClr val="000000"/>
              </a:buClr>
              <a:buSzPct val="100000"/>
              <a:buFont typeface="Times New Roman" charset="0"/>
              <a:buChar char="•"/>
              <a:defRPr/>
            </a:pPr>
            <a:r>
              <a:rPr lang="es-ES" altLang="es-ES_tradnl" sz="1000" dirty="0"/>
              <a:t>Sistemas de Gestión de Bases de Datos</a:t>
            </a:r>
          </a:p>
        </p:txBody>
      </p:sp>
      <p:sp>
        <p:nvSpPr>
          <p:cNvPr id="28" name="Text Box 21">
            <a:extLst>
              <a:ext uri="{FF2B5EF4-FFF2-40B4-BE49-F238E27FC236}">
                <a16:creationId xmlns:a16="http://schemas.microsoft.com/office/drawing/2014/main" id="{5BF5DB16-73AD-FC45-AFD4-AD46E463FF37}"/>
              </a:ext>
            </a:extLst>
          </p:cNvPr>
          <p:cNvSpPr txBox="1">
            <a:spLocks noChangeArrowheads="1"/>
          </p:cNvSpPr>
          <p:nvPr/>
        </p:nvSpPr>
        <p:spPr bwMode="auto">
          <a:xfrm>
            <a:off x="3790950" y="3675063"/>
            <a:ext cx="3843338" cy="401637"/>
          </a:xfrm>
          <a:prstGeom prst="rect">
            <a:avLst/>
          </a:prstGeom>
          <a:solidFill>
            <a:srgbClr val="FF5050"/>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buClr>
                <a:srgbClr val="000000"/>
              </a:buClr>
              <a:buSzPct val="100000"/>
              <a:buFont typeface="Times New Roman" charset="0"/>
              <a:buChar char="•"/>
              <a:defRPr/>
            </a:pPr>
            <a:r>
              <a:rPr lang="es-ES" altLang="es-ES_tradnl" sz="1000" dirty="0"/>
              <a:t>Traducción (Totalmente) Automática o TA.</a:t>
            </a:r>
          </a:p>
          <a:p>
            <a:pPr>
              <a:buClr>
                <a:srgbClr val="000000"/>
              </a:buClr>
              <a:buSzPct val="100000"/>
              <a:buFont typeface="Times New Roman" charset="0"/>
              <a:buChar char="•"/>
              <a:defRPr/>
            </a:pPr>
            <a:r>
              <a:rPr lang="es-ES" altLang="es-ES_tradnl" sz="1000" dirty="0"/>
              <a:t>Traducción (Automática) Asistida por Computador o TAC</a:t>
            </a:r>
          </a:p>
        </p:txBody>
      </p:sp>
      <p:sp>
        <p:nvSpPr>
          <p:cNvPr id="29" name="Text Box 22">
            <a:extLst>
              <a:ext uri="{FF2B5EF4-FFF2-40B4-BE49-F238E27FC236}">
                <a16:creationId xmlns:a16="http://schemas.microsoft.com/office/drawing/2014/main" id="{DBD4813A-281D-2147-A209-6045E6740757}"/>
              </a:ext>
            </a:extLst>
          </p:cNvPr>
          <p:cNvSpPr txBox="1">
            <a:spLocks noChangeArrowheads="1"/>
          </p:cNvSpPr>
          <p:nvPr/>
        </p:nvSpPr>
        <p:spPr bwMode="auto">
          <a:xfrm>
            <a:off x="3790950" y="4187825"/>
            <a:ext cx="3843338" cy="555625"/>
          </a:xfrm>
          <a:prstGeom prst="rect">
            <a:avLst/>
          </a:prstGeom>
          <a:solidFill>
            <a:srgbClr val="CC0066"/>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buClr>
                <a:srgbClr val="FFFFFF"/>
              </a:buClr>
              <a:buSzPct val="100000"/>
              <a:buFont typeface="Times New Roman" charset="0"/>
              <a:buChar char="•"/>
              <a:defRPr/>
            </a:pPr>
            <a:r>
              <a:rPr lang="es-ES" altLang="es-ES_tradnl" sz="1000" dirty="0">
                <a:solidFill>
                  <a:srgbClr val="FFFFFF"/>
                </a:solidFill>
              </a:rPr>
              <a:t>Correctores ortográficos</a:t>
            </a:r>
          </a:p>
          <a:p>
            <a:pPr>
              <a:buClr>
                <a:srgbClr val="FFFFFF"/>
              </a:buClr>
              <a:buSzPct val="100000"/>
              <a:buFont typeface="Times New Roman" charset="0"/>
              <a:buChar char="•"/>
              <a:defRPr/>
            </a:pPr>
            <a:r>
              <a:rPr lang="es-ES" altLang="es-ES_tradnl" sz="1000" dirty="0">
                <a:solidFill>
                  <a:srgbClr val="FFFFFF"/>
                </a:solidFill>
              </a:rPr>
              <a:t>Correctores gramaticales</a:t>
            </a:r>
          </a:p>
          <a:p>
            <a:pPr>
              <a:buClr>
                <a:srgbClr val="FFFFFF"/>
              </a:buClr>
              <a:buSzPct val="100000"/>
              <a:buFont typeface="Times New Roman" charset="0"/>
              <a:buChar char="•"/>
              <a:defRPr/>
            </a:pPr>
            <a:r>
              <a:rPr lang="es-ES" altLang="es-ES_tradnl" sz="1000" dirty="0">
                <a:solidFill>
                  <a:srgbClr val="FFFFFF"/>
                </a:solidFill>
              </a:rPr>
              <a:t>Correctores de estilo</a:t>
            </a:r>
          </a:p>
        </p:txBody>
      </p:sp>
      <p:sp>
        <p:nvSpPr>
          <p:cNvPr id="30" name="Text Box 23">
            <a:extLst>
              <a:ext uri="{FF2B5EF4-FFF2-40B4-BE49-F238E27FC236}">
                <a16:creationId xmlns:a16="http://schemas.microsoft.com/office/drawing/2014/main" id="{658F36E3-32ED-A847-9C14-5AD60F9A42D0}"/>
              </a:ext>
            </a:extLst>
          </p:cNvPr>
          <p:cNvSpPr txBox="1">
            <a:spLocks noChangeArrowheads="1"/>
          </p:cNvSpPr>
          <p:nvPr/>
        </p:nvSpPr>
        <p:spPr bwMode="auto">
          <a:xfrm>
            <a:off x="3790950" y="4868863"/>
            <a:ext cx="3843338" cy="403225"/>
          </a:xfrm>
          <a:prstGeom prst="rect">
            <a:avLst/>
          </a:prstGeom>
          <a:solidFill>
            <a:srgbClr val="990033"/>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buClr>
                <a:srgbClr val="FFFFFF"/>
              </a:buClr>
              <a:buSzPct val="100000"/>
              <a:buFont typeface="Times New Roman" charset="0"/>
              <a:buChar char="•"/>
              <a:defRPr/>
            </a:pPr>
            <a:r>
              <a:rPr lang="es-ES" altLang="es-ES_tradnl" sz="1000" dirty="0">
                <a:solidFill>
                  <a:srgbClr val="FFFFFF"/>
                </a:solidFill>
              </a:rPr>
              <a:t>Sistemas de autoedición.</a:t>
            </a:r>
          </a:p>
          <a:p>
            <a:pPr>
              <a:buClr>
                <a:srgbClr val="FFFFFF"/>
              </a:buClr>
              <a:buSzPct val="100000"/>
              <a:buFont typeface="Times New Roman" charset="0"/>
              <a:buChar char="•"/>
              <a:defRPr/>
            </a:pPr>
            <a:r>
              <a:rPr lang="es-ES" altLang="es-ES_tradnl" sz="1000" dirty="0">
                <a:solidFill>
                  <a:srgbClr val="FFFFFF"/>
                </a:solidFill>
              </a:rPr>
              <a:t>Internet</a:t>
            </a:r>
          </a:p>
        </p:txBody>
      </p:sp>
      <p:sp>
        <p:nvSpPr>
          <p:cNvPr id="31" name="Line 24">
            <a:extLst>
              <a:ext uri="{FF2B5EF4-FFF2-40B4-BE49-F238E27FC236}">
                <a16:creationId xmlns:a16="http://schemas.microsoft.com/office/drawing/2014/main" id="{DDE9A481-EC0B-E64C-AA62-7455B3CDD0C0}"/>
              </a:ext>
            </a:extLst>
          </p:cNvPr>
          <p:cNvSpPr>
            <a:spLocks noChangeShapeType="1"/>
          </p:cNvSpPr>
          <p:nvPr/>
        </p:nvSpPr>
        <p:spPr bwMode="auto">
          <a:xfrm>
            <a:off x="3351213" y="1687513"/>
            <a:ext cx="368300" cy="1587"/>
          </a:xfrm>
          <a:prstGeom prst="line">
            <a:avLst/>
          </a:prstGeom>
          <a:noFill/>
          <a:ln w="255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Clr>
                <a:srgbClr val="000000"/>
              </a:buClr>
              <a:buSzPct val="100000"/>
              <a:buFont typeface="Times New Roman" charset="0"/>
              <a:buNone/>
              <a:defRPr/>
            </a:pPr>
            <a:endParaRPr lang="es-ES_tradnl">
              <a:latin typeface="Times New Roman" charset="0"/>
            </a:endParaRPr>
          </a:p>
        </p:txBody>
      </p:sp>
      <p:sp>
        <p:nvSpPr>
          <p:cNvPr id="32" name="Line 25">
            <a:extLst>
              <a:ext uri="{FF2B5EF4-FFF2-40B4-BE49-F238E27FC236}">
                <a16:creationId xmlns:a16="http://schemas.microsoft.com/office/drawing/2014/main" id="{42074DE3-CE1A-484C-BFE3-A61A55289810}"/>
              </a:ext>
            </a:extLst>
          </p:cNvPr>
          <p:cNvSpPr>
            <a:spLocks noChangeShapeType="1"/>
          </p:cNvSpPr>
          <p:nvPr/>
        </p:nvSpPr>
        <p:spPr bwMode="auto">
          <a:xfrm>
            <a:off x="3351213" y="2392363"/>
            <a:ext cx="368300" cy="1587"/>
          </a:xfrm>
          <a:prstGeom prst="line">
            <a:avLst/>
          </a:prstGeom>
          <a:noFill/>
          <a:ln w="255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Clr>
                <a:srgbClr val="000000"/>
              </a:buClr>
              <a:buSzPct val="100000"/>
              <a:buFont typeface="Times New Roman" charset="0"/>
              <a:buNone/>
              <a:defRPr/>
            </a:pPr>
            <a:endParaRPr lang="es-ES_tradnl">
              <a:latin typeface="Times New Roman" charset="0"/>
            </a:endParaRPr>
          </a:p>
        </p:txBody>
      </p:sp>
      <p:sp>
        <p:nvSpPr>
          <p:cNvPr id="33" name="Line 26">
            <a:extLst>
              <a:ext uri="{FF2B5EF4-FFF2-40B4-BE49-F238E27FC236}">
                <a16:creationId xmlns:a16="http://schemas.microsoft.com/office/drawing/2014/main" id="{561A8763-D234-534A-B373-B2DA2D3EF70A}"/>
              </a:ext>
            </a:extLst>
          </p:cNvPr>
          <p:cNvSpPr>
            <a:spLocks noChangeShapeType="1"/>
          </p:cNvSpPr>
          <p:nvPr/>
        </p:nvSpPr>
        <p:spPr bwMode="auto">
          <a:xfrm>
            <a:off x="3351213" y="2922588"/>
            <a:ext cx="368300" cy="1587"/>
          </a:xfrm>
          <a:prstGeom prst="line">
            <a:avLst/>
          </a:prstGeom>
          <a:noFill/>
          <a:ln w="255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Clr>
                <a:srgbClr val="000000"/>
              </a:buClr>
              <a:buSzPct val="100000"/>
              <a:buFont typeface="Times New Roman" charset="0"/>
              <a:buNone/>
              <a:defRPr/>
            </a:pPr>
            <a:endParaRPr lang="es-ES_tradnl">
              <a:latin typeface="Times New Roman" charset="0"/>
            </a:endParaRPr>
          </a:p>
        </p:txBody>
      </p:sp>
      <p:sp>
        <p:nvSpPr>
          <p:cNvPr id="34" name="Line 27">
            <a:extLst>
              <a:ext uri="{FF2B5EF4-FFF2-40B4-BE49-F238E27FC236}">
                <a16:creationId xmlns:a16="http://schemas.microsoft.com/office/drawing/2014/main" id="{AE279805-20CF-8E4C-A60D-A484C684ED8E}"/>
              </a:ext>
            </a:extLst>
          </p:cNvPr>
          <p:cNvSpPr>
            <a:spLocks noChangeShapeType="1"/>
          </p:cNvSpPr>
          <p:nvPr/>
        </p:nvSpPr>
        <p:spPr bwMode="auto">
          <a:xfrm>
            <a:off x="3351213" y="3675063"/>
            <a:ext cx="368300" cy="1587"/>
          </a:xfrm>
          <a:prstGeom prst="line">
            <a:avLst/>
          </a:prstGeom>
          <a:noFill/>
          <a:ln w="255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Clr>
                <a:srgbClr val="000000"/>
              </a:buClr>
              <a:buSzPct val="100000"/>
              <a:buFont typeface="Times New Roman" charset="0"/>
              <a:buNone/>
              <a:defRPr/>
            </a:pPr>
            <a:endParaRPr lang="es-ES_tradnl">
              <a:latin typeface="Times New Roman" charset="0"/>
            </a:endParaRPr>
          </a:p>
        </p:txBody>
      </p:sp>
      <p:sp>
        <p:nvSpPr>
          <p:cNvPr id="35" name="Line 28">
            <a:extLst>
              <a:ext uri="{FF2B5EF4-FFF2-40B4-BE49-F238E27FC236}">
                <a16:creationId xmlns:a16="http://schemas.microsoft.com/office/drawing/2014/main" id="{A8BD93F8-ECD9-6C48-9646-AF56A0969EDB}"/>
              </a:ext>
            </a:extLst>
          </p:cNvPr>
          <p:cNvSpPr>
            <a:spLocks noChangeShapeType="1"/>
          </p:cNvSpPr>
          <p:nvPr/>
        </p:nvSpPr>
        <p:spPr bwMode="auto">
          <a:xfrm>
            <a:off x="3351213" y="4240213"/>
            <a:ext cx="368300" cy="1587"/>
          </a:xfrm>
          <a:prstGeom prst="line">
            <a:avLst/>
          </a:prstGeom>
          <a:noFill/>
          <a:ln w="255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Clr>
                <a:srgbClr val="000000"/>
              </a:buClr>
              <a:buSzPct val="100000"/>
              <a:buFont typeface="Times New Roman" charset="0"/>
              <a:buNone/>
              <a:defRPr/>
            </a:pPr>
            <a:endParaRPr lang="es-ES_tradnl">
              <a:latin typeface="Times New Roman" charset="0"/>
            </a:endParaRPr>
          </a:p>
        </p:txBody>
      </p:sp>
      <p:sp>
        <p:nvSpPr>
          <p:cNvPr id="36" name="Line 29">
            <a:extLst>
              <a:ext uri="{FF2B5EF4-FFF2-40B4-BE49-F238E27FC236}">
                <a16:creationId xmlns:a16="http://schemas.microsoft.com/office/drawing/2014/main" id="{A257E3B7-5701-BF49-B54B-7B6F305B9C0E}"/>
              </a:ext>
            </a:extLst>
          </p:cNvPr>
          <p:cNvSpPr>
            <a:spLocks noChangeShapeType="1"/>
          </p:cNvSpPr>
          <p:nvPr/>
        </p:nvSpPr>
        <p:spPr bwMode="auto">
          <a:xfrm>
            <a:off x="3351213" y="4940300"/>
            <a:ext cx="368300" cy="1588"/>
          </a:xfrm>
          <a:prstGeom prst="line">
            <a:avLst/>
          </a:prstGeom>
          <a:noFill/>
          <a:ln w="255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Clr>
                <a:srgbClr val="000000"/>
              </a:buClr>
              <a:buSzPct val="100000"/>
              <a:buFont typeface="Times New Roman" charset="0"/>
              <a:buNone/>
              <a:defRPr/>
            </a:pPr>
            <a:endParaRPr lang="es-ES_tradnl">
              <a:latin typeface="Times New Roman" charset="0"/>
            </a:endParaRPr>
          </a:p>
        </p:txBody>
      </p:sp>
      <p:sp>
        <p:nvSpPr>
          <p:cNvPr id="37" name="Rectangle 4">
            <a:extLst>
              <a:ext uri="{FF2B5EF4-FFF2-40B4-BE49-F238E27FC236}">
                <a16:creationId xmlns:a16="http://schemas.microsoft.com/office/drawing/2014/main" id="{33DE8E69-CD84-C84C-BA9A-9DA40218753B}"/>
              </a:ext>
            </a:extLst>
          </p:cNvPr>
          <p:cNvSpPr>
            <a:spLocks noGrp="1" noChangeArrowheads="1"/>
          </p:cNvSpPr>
          <p:nvPr>
            <p:ph type="body" sz="half" idx="2"/>
          </p:nvPr>
        </p:nvSpPr>
        <p:spPr>
          <a:xfrm>
            <a:off x="609600" y="549275"/>
            <a:ext cx="7924800" cy="5359400"/>
          </a:xfrm>
          <a:ln>
            <a:solidFill>
              <a:schemeClr val="tx1"/>
            </a:solidFill>
            <a:miter lim="800000"/>
            <a:headEnd/>
            <a:tailEnd/>
          </a:ln>
        </p:spPr>
        <p:txBody>
          <a:bodyPr lIns="179989" tIns="179989" rIns="179989"/>
          <a:lstStyle/>
          <a:p>
            <a:pPr marL="0" indent="0">
              <a:defRPr/>
            </a:pPr>
            <a:endParaRPr lang="es-ES_tradnl" altLang="es-ES_tradnl" sz="1800" dirty="0"/>
          </a:p>
          <a:p>
            <a:pPr marL="0" indent="0">
              <a:defRPr/>
            </a:pPr>
            <a:endParaRPr lang="es-ES_tradnl" altLang="es-ES_tradnl" sz="1800" dirty="0"/>
          </a:p>
          <a:p>
            <a:pPr marL="0" indent="0">
              <a:defRPr/>
            </a:pPr>
            <a:endParaRPr lang="es-ES_tradnl" altLang="es-ES_tradnl" sz="1800" dirty="0"/>
          </a:p>
        </p:txBody>
      </p:sp>
      <p:sp>
        <p:nvSpPr>
          <p:cNvPr id="100376" name="Rectángulo 39">
            <a:extLst>
              <a:ext uri="{FF2B5EF4-FFF2-40B4-BE49-F238E27FC236}">
                <a16:creationId xmlns:a16="http://schemas.microsoft.com/office/drawing/2014/main" id="{64F515A5-EB4F-5F4C-A968-A8C5592CA785}"/>
              </a:ext>
            </a:extLst>
          </p:cNvPr>
          <p:cNvSpPr>
            <a:spLocks noChangeArrowheads="1"/>
          </p:cNvSpPr>
          <p:nvPr/>
        </p:nvSpPr>
        <p:spPr bwMode="auto">
          <a:xfrm>
            <a:off x="611188" y="5949950"/>
            <a:ext cx="79232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s-ES" altLang="es-ES_tradnl" sz="1200">
                <a:ea typeface="SimSun" panose="02010600030101010101" pitchFamily="2" charset="-122"/>
                <a:cs typeface="Arial" panose="020B0604020202020204" pitchFamily="34" charset="0"/>
              </a:rPr>
              <a:t>El proceso traductor como actividad profesional: tareas y herramientas</a:t>
            </a:r>
            <a:r>
              <a:rPr lang="es-ES_tradnl" altLang="es-ES" sz="1200">
                <a:ea typeface="SimSun" panose="02010600030101010101" pitchFamily="2" charset="-122"/>
                <a:cs typeface="Arial" panose="020B0604020202020204" pitchFamily="34" charset="0"/>
              </a:rPr>
              <a:t> (Piqu</a:t>
            </a:r>
            <a:r>
              <a:rPr lang="es-ES" altLang="es-ES" sz="1200">
                <a:ea typeface="SimSun" panose="02010600030101010101" pitchFamily="2" charset="-122"/>
                <a:cs typeface="Arial" panose="020B0604020202020204" pitchFamily="34" charset="0"/>
              </a:rPr>
              <a:t>é</a:t>
            </a:r>
            <a:r>
              <a:rPr lang="es-ES_tradnl" altLang="es-ES" sz="1200">
                <a:ea typeface="SimSun" panose="02010600030101010101" pitchFamily="2" charset="-122"/>
                <a:cs typeface="Arial" panose="020B0604020202020204" pitchFamily="34" charset="0"/>
              </a:rPr>
              <a:t> y S</a:t>
            </a:r>
            <a:r>
              <a:rPr lang="es-ES" altLang="es-ES" sz="1200">
                <a:ea typeface="SimSun" panose="02010600030101010101" pitchFamily="2" charset="-122"/>
                <a:cs typeface="Arial" panose="020B0604020202020204" pitchFamily="34" charset="0"/>
              </a:rPr>
              <a:t>á</a:t>
            </a:r>
            <a:r>
              <a:rPr lang="es-ES_tradnl" altLang="es-ES" sz="1200">
                <a:ea typeface="SimSun" panose="02010600030101010101" pitchFamily="2" charset="-122"/>
                <a:cs typeface="Arial" panose="020B0604020202020204" pitchFamily="34" charset="0"/>
              </a:rPr>
              <a:t>nchez Gij</a:t>
            </a:r>
            <a:r>
              <a:rPr lang="es-ES" altLang="es-ES" sz="1200">
                <a:ea typeface="SimSun" panose="02010600030101010101" pitchFamily="2" charset="-122"/>
                <a:cs typeface="Arial" panose="020B0604020202020204" pitchFamily="34" charset="0"/>
              </a:rPr>
              <a:t>ó</a:t>
            </a:r>
            <a:r>
              <a:rPr lang="es-ES_tradnl" altLang="es-ES" sz="1200">
                <a:ea typeface="SimSun" panose="02010600030101010101" pitchFamily="2" charset="-122"/>
                <a:cs typeface="Arial" panose="020B0604020202020204" pitchFamily="34" charset="0"/>
              </a:rPr>
              <a:t>n, 2006)</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691"/>
    </mc:Choice>
    <mc:Fallback xmlns="">
      <p:transition spd="slow" advTm="769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additive="repl">
                                        <p:cTn id="6" dur="1" fill="hold">
                                          <p:stCondLst>
                                            <p:cond delay="0"/>
                                          </p:stCondLst>
                                        </p:cTn>
                                        <p:tgtEl>
                                          <p:spTgt spid="19"/>
                                        </p:tgtEl>
                                        <p:attrNameLst>
                                          <p:attrName>style.visibility</p:attrName>
                                        </p:attrNameLst>
                                      </p:cBhvr>
                                      <p:to>
                                        <p:strVal val="visible"/>
                                      </p:to>
                                    </p:set>
                                    <p:anim calcmode="lin" valueType="num">
                                      <p:cBhvr additive="repl">
                                        <p:cTn id="7" dur="500" fill="hold"/>
                                        <p:tgtEl>
                                          <p:spTgt spid="19"/>
                                        </p:tgtEl>
                                        <p:attrNameLst>
                                          <p:attrName>ppt_w</p:attrName>
                                        </p:attrNameLst>
                                      </p:cBhvr>
                                      <p:tavLst>
                                        <p:tav tm="100000">
                                          <p:val>
                                            <p:fltVal val="0"/>
                                          </p:val>
                                        </p:tav>
                                        <p:tav>
                                          <p:val>
                                            <p:strVal val="#ppt_w"/>
                                          </p:val>
                                        </p:tav>
                                      </p:tavLst>
                                    </p:anim>
                                    <p:anim calcmode="lin" valueType="num">
                                      <p:cBhvr additive="repl">
                                        <p:cTn id="8" dur="500" fill="hold"/>
                                        <p:tgtEl>
                                          <p:spTgt spid="19"/>
                                        </p:tgtEl>
                                        <p:attrNameLst>
                                          <p:attrName>ppt_h</p:attrName>
                                        </p:attrNameLst>
                                      </p:cBhvr>
                                      <p:tavLst>
                                        <p:tav tm="100000">
                                          <p:val>
                                            <p:fltVal val="0"/>
                                          </p:val>
                                        </p:tav>
                                        <p:tav>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8" fill="hold" nodeType="clickEffect">
                                  <p:stCondLst>
                                    <p:cond delay="0"/>
                                  </p:stCondLst>
                                  <p:childTnLst>
                                    <p:set>
                                      <p:cBhvr additive="repl">
                                        <p:cTn id="12" dur="1" fill="hold">
                                          <p:stCondLst>
                                            <p:cond delay="0"/>
                                          </p:stCondLst>
                                        </p:cTn>
                                        <p:tgtEl>
                                          <p:spTgt spid="31"/>
                                        </p:tgtEl>
                                        <p:attrNameLst>
                                          <p:attrName>style.visibility</p:attrName>
                                        </p:attrNameLst>
                                      </p:cBhvr>
                                      <p:to>
                                        <p:strVal val="visible"/>
                                      </p:to>
                                    </p:set>
                                    <p:anim calcmode="lin" valueType="num">
                                      <p:cBhvr additive="repl">
                                        <p:cTn id="13" dur="500" fill="hold"/>
                                        <p:tgtEl>
                                          <p:spTgt spid="31"/>
                                        </p:tgtEl>
                                        <p:attrNameLst>
                                          <p:attrName>ppt_x</p:attrName>
                                        </p:attrNameLst>
                                      </p:cBhvr>
                                      <p:tavLst>
                                        <p:tav tm="100000">
                                          <p:val>
                                            <p:strVal val="#ppt_x-#ppt_w/2"/>
                                          </p:val>
                                        </p:tav>
                                        <p:tav>
                                          <p:val>
                                            <p:strVal val="#ppt_x"/>
                                          </p:val>
                                        </p:tav>
                                      </p:tavLst>
                                    </p:anim>
                                    <p:anim calcmode="lin" valueType="num">
                                      <p:cBhvr additive="repl">
                                        <p:cTn id="14" dur="500" fill="hold"/>
                                        <p:tgtEl>
                                          <p:spTgt spid="31"/>
                                        </p:tgtEl>
                                        <p:attrNameLst>
                                          <p:attrName>ppt_y</p:attrName>
                                        </p:attrNameLst>
                                      </p:cBhvr>
                                      <p:tavLst>
                                        <p:tav tm="100000">
                                          <p:val>
                                            <p:strVal val="#ppt_y"/>
                                          </p:val>
                                        </p:tav>
                                        <p:tav>
                                          <p:val>
                                            <p:strVal val="#ppt_y"/>
                                          </p:val>
                                        </p:tav>
                                      </p:tavLst>
                                    </p:anim>
                                    <p:anim calcmode="lin" valueType="num">
                                      <p:cBhvr additive="repl">
                                        <p:cTn id="15" dur="500" fill="hold"/>
                                        <p:tgtEl>
                                          <p:spTgt spid="31"/>
                                        </p:tgtEl>
                                        <p:attrNameLst>
                                          <p:attrName>ppt_w</p:attrName>
                                        </p:attrNameLst>
                                      </p:cBhvr>
                                      <p:tavLst>
                                        <p:tav tm="100000">
                                          <p:val>
                                            <p:fltVal val="0"/>
                                          </p:val>
                                        </p:tav>
                                        <p:tav>
                                          <p:val>
                                            <p:strVal val="#ppt_w"/>
                                          </p:val>
                                        </p:tav>
                                      </p:tavLst>
                                    </p:anim>
                                    <p:anim calcmode="lin" valueType="num">
                                      <p:cBhvr additive="repl">
                                        <p:cTn id="16" dur="500" fill="hold"/>
                                        <p:tgtEl>
                                          <p:spTgt spid="31"/>
                                        </p:tgtEl>
                                        <p:attrNameLst>
                                          <p:attrName>ppt_h</p:attrName>
                                        </p:attrNameLst>
                                      </p:cBhvr>
                                      <p:tavLst>
                                        <p:tav tm="100000">
                                          <p:val>
                                            <p:strVal val="#ppt_h"/>
                                          </p:val>
                                        </p:tav>
                                        <p:tav>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additive="repl">
                                        <p:cTn id="20" dur="1" fill="hold">
                                          <p:stCondLst>
                                            <p:cond delay="0"/>
                                          </p:stCondLst>
                                        </p:cTn>
                                        <p:tgtEl>
                                          <p:spTgt spid="25"/>
                                        </p:tgtEl>
                                        <p:attrNameLst>
                                          <p:attrName>style.visibility</p:attrName>
                                        </p:attrNameLst>
                                      </p:cBhvr>
                                      <p:to>
                                        <p:strVal val="visible"/>
                                      </p:to>
                                    </p:set>
                                    <p:anim calcmode="lin" valueType="num">
                                      <p:cBhvr additive="repl">
                                        <p:cTn id="21" dur="500" fill="hold"/>
                                        <p:tgtEl>
                                          <p:spTgt spid="25"/>
                                        </p:tgtEl>
                                        <p:attrNameLst>
                                          <p:attrName>ppt_w</p:attrName>
                                        </p:attrNameLst>
                                      </p:cBhvr>
                                      <p:tavLst>
                                        <p:tav tm="100000">
                                          <p:val>
                                            <p:fltVal val="0"/>
                                          </p:val>
                                        </p:tav>
                                        <p:tav>
                                          <p:val>
                                            <p:strVal val="#ppt_w"/>
                                          </p:val>
                                        </p:tav>
                                      </p:tavLst>
                                    </p:anim>
                                    <p:anim calcmode="lin" valueType="num">
                                      <p:cBhvr additive="repl">
                                        <p:cTn id="22" dur="500" fill="hold"/>
                                        <p:tgtEl>
                                          <p:spTgt spid="25"/>
                                        </p:tgtEl>
                                        <p:attrNameLst>
                                          <p:attrName>ppt_h</p:attrName>
                                        </p:attrNameLst>
                                      </p:cBhvr>
                                      <p:tavLst>
                                        <p:tav tm="100000">
                                          <p:val>
                                            <p:fltVal val="0"/>
                                          </p:val>
                                        </p:tav>
                                        <p:tav>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additive="repl">
                                        <p:cTn id="26" dur="1" fill="hold">
                                          <p:stCondLst>
                                            <p:cond delay="0"/>
                                          </p:stCondLst>
                                        </p:cTn>
                                        <p:tgtEl>
                                          <p:spTgt spid="20"/>
                                        </p:tgtEl>
                                        <p:attrNameLst>
                                          <p:attrName>style.visibility</p:attrName>
                                        </p:attrNameLst>
                                      </p:cBhvr>
                                      <p:to>
                                        <p:strVal val="visible"/>
                                      </p:to>
                                    </p:set>
                                    <p:anim calcmode="lin" valueType="num">
                                      <p:cBhvr additive="repl">
                                        <p:cTn id="27" dur="500" fill="hold"/>
                                        <p:tgtEl>
                                          <p:spTgt spid="20"/>
                                        </p:tgtEl>
                                        <p:attrNameLst>
                                          <p:attrName>ppt_w</p:attrName>
                                        </p:attrNameLst>
                                      </p:cBhvr>
                                      <p:tavLst>
                                        <p:tav tm="100000">
                                          <p:val>
                                            <p:fltVal val="0"/>
                                          </p:val>
                                        </p:tav>
                                        <p:tav>
                                          <p:val>
                                            <p:strVal val="#ppt_w"/>
                                          </p:val>
                                        </p:tav>
                                      </p:tavLst>
                                    </p:anim>
                                    <p:anim calcmode="lin" valueType="num">
                                      <p:cBhvr additive="repl">
                                        <p:cTn id="28" dur="500" fill="hold"/>
                                        <p:tgtEl>
                                          <p:spTgt spid="20"/>
                                        </p:tgtEl>
                                        <p:attrNameLst>
                                          <p:attrName>ppt_h</p:attrName>
                                        </p:attrNameLst>
                                      </p:cBhvr>
                                      <p:tavLst>
                                        <p:tav tm="100000">
                                          <p:val>
                                            <p:fltVal val="0"/>
                                          </p:val>
                                        </p:tav>
                                        <p:tav>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8" fill="hold" nodeType="clickEffect">
                                  <p:stCondLst>
                                    <p:cond delay="0"/>
                                  </p:stCondLst>
                                  <p:childTnLst>
                                    <p:set>
                                      <p:cBhvr additive="repl">
                                        <p:cTn id="32" dur="1" fill="hold">
                                          <p:stCondLst>
                                            <p:cond delay="0"/>
                                          </p:stCondLst>
                                        </p:cTn>
                                        <p:tgtEl>
                                          <p:spTgt spid="32"/>
                                        </p:tgtEl>
                                        <p:attrNameLst>
                                          <p:attrName>style.visibility</p:attrName>
                                        </p:attrNameLst>
                                      </p:cBhvr>
                                      <p:to>
                                        <p:strVal val="visible"/>
                                      </p:to>
                                    </p:set>
                                    <p:anim calcmode="lin" valueType="num">
                                      <p:cBhvr additive="repl">
                                        <p:cTn id="33" dur="500" fill="hold"/>
                                        <p:tgtEl>
                                          <p:spTgt spid="32"/>
                                        </p:tgtEl>
                                        <p:attrNameLst>
                                          <p:attrName>ppt_x</p:attrName>
                                        </p:attrNameLst>
                                      </p:cBhvr>
                                      <p:tavLst>
                                        <p:tav tm="100000">
                                          <p:val>
                                            <p:strVal val="#ppt_x-#ppt_w/2"/>
                                          </p:val>
                                        </p:tav>
                                        <p:tav>
                                          <p:val>
                                            <p:strVal val="#ppt_x"/>
                                          </p:val>
                                        </p:tav>
                                      </p:tavLst>
                                    </p:anim>
                                    <p:anim calcmode="lin" valueType="num">
                                      <p:cBhvr additive="repl">
                                        <p:cTn id="34" dur="500" fill="hold"/>
                                        <p:tgtEl>
                                          <p:spTgt spid="32"/>
                                        </p:tgtEl>
                                        <p:attrNameLst>
                                          <p:attrName>ppt_y</p:attrName>
                                        </p:attrNameLst>
                                      </p:cBhvr>
                                      <p:tavLst>
                                        <p:tav tm="100000">
                                          <p:val>
                                            <p:strVal val="#ppt_y"/>
                                          </p:val>
                                        </p:tav>
                                        <p:tav>
                                          <p:val>
                                            <p:strVal val="#ppt_y"/>
                                          </p:val>
                                        </p:tav>
                                      </p:tavLst>
                                    </p:anim>
                                    <p:anim calcmode="lin" valueType="num">
                                      <p:cBhvr additive="repl">
                                        <p:cTn id="35" dur="500" fill="hold"/>
                                        <p:tgtEl>
                                          <p:spTgt spid="32"/>
                                        </p:tgtEl>
                                        <p:attrNameLst>
                                          <p:attrName>ppt_w</p:attrName>
                                        </p:attrNameLst>
                                      </p:cBhvr>
                                      <p:tavLst>
                                        <p:tav tm="100000">
                                          <p:val>
                                            <p:fltVal val="0"/>
                                          </p:val>
                                        </p:tav>
                                        <p:tav>
                                          <p:val>
                                            <p:strVal val="#ppt_w"/>
                                          </p:val>
                                        </p:tav>
                                      </p:tavLst>
                                    </p:anim>
                                    <p:anim calcmode="lin" valueType="num">
                                      <p:cBhvr additive="repl">
                                        <p:cTn id="36" dur="500" fill="hold"/>
                                        <p:tgtEl>
                                          <p:spTgt spid="32"/>
                                        </p:tgtEl>
                                        <p:attrNameLst>
                                          <p:attrName>ppt_h</p:attrName>
                                        </p:attrNameLst>
                                      </p:cBhvr>
                                      <p:tavLst>
                                        <p:tav tm="100000">
                                          <p:val>
                                            <p:strVal val="#ppt_h"/>
                                          </p:val>
                                        </p:tav>
                                        <p:tav>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additive="repl">
                                        <p:cTn id="40" dur="1" fill="hold">
                                          <p:stCondLst>
                                            <p:cond delay="0"/>
                                          </p:stCondLst>
                                        </p:cTn>
                                        <p:tgtEl>
                                          <p:spTgt spid="26"/>
                                        </p:tgtEl>
                                        <p:attrNameLst>
                                          <p:attrName>style.visibility</p:attrName>
                                        </p:attrNameLst>
                                      </p:cBhvr>
                                      <p:to>
                                        <p:strVal val="visible"/>
                                      </p:to>
                                    </p:set>
                                    <p:anim calcmode="lin" valueType="num">
                                      <p:cBhvr additive="repl">
                                        <p:cTn id="41" dur="500" fill="hold"/>
                                        <p:tgtEl>
                                          <p:spTgt spid="26"/>
                                        </p:tgtEl>
                                        <p:attrNameLst>
                                          <p:attrName>ppt_w</p:attrName>
                                        </p:attrNameLst>
                                      </p:cBhvr>
                                      <p:tavLst>
                                        <p:tav tm="100000">
                                          <p:val>
                                            <p:fltVal val="0"/>
                                          </p:val>
                                        </p:tav>
                                        <p:tav>
                                          <p:val>
                                            <p:strVal val="#ppt_w"/>
                                          </p:val>
                                        </p:tav>
                                      </p:tavLst>
                                    </p:anim>
                                    <p:anim calcmode="lin" valueType="num">
                                      <p:cBhvr additive="repl">
                                        <p:cTn id="42" dur="500" fill="hold"/>
                                        <p:tgtEl>
                                          <p:spTgt spid="26"/>
                                        </p:tgtEl>
                                        <p:attrNameLst>
                                          <p:attrName>ppt_h</p:attrName>
                                        </p:attrNameLst>
                                      </p:cBhvr>
                                      <p:tavLst>
                                        <p:tav tm="100000">
                                          <p:val>
                                            <p:fltVal val="0"/>
                                          </p:val>
                                        </p:tav>
                                        <p:tav>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nodeType="clickEffect">
                                  <p:stCondLst>
                                    <p:cond delay="0"/>
                                  </p:stCondLst>
                                  <p:childTnLst>
                                    <p:set>
                                      <p:cBhvr additive="repl">
                                        <p:cTn id="46" dur="1" fill="hold">
                                          <p:stCondLst>
                                            <p:cond delay="0"/>
                                          </p:stCondLst>
                                        </p:cTn>
                                        <p:tgtEl>
                                          <p:spTgt spid="21"/>
                                        </p:tgtEl>
                                        <p:attrNameLst>
                                          <p:attrName>style.visibility</p:attrName>
                                        </p:attrNameLst>
                                      </p:cBhvr>
                                      <p:to>
                                        <p:strVal val="visible"/>
                                      </p:to>
                                    </p:set>
                                    <p:anim calcmode="lin" valueType="num">
                                      <p:cBhvr additive="repl">
                                        <p:cTn id="47" dur="500" fill="hold"/>
                                        <p:tgtEl>
                                          <p:spTgt spid="21"/>
                                        </p:tgtEl>
                                        <p:attrNameLst>
                                          <p:attrName>ppt_w</p:attrName>
                                        </p:attrNameLst>
                                      </p:cBhvr>
                                      <p:tavLst>
                                        <p:tav tm="100000">
                                          <p:val>
                                            <p:fltVal val="0"/>
                                          </p:val>
                                        </p:tav>
                                        <p:tav>
                                          <p:val>
                                            <p:strVal val="#ppt_w"/>
                                          </p:val>
                                        </p:tav>
                                      </p:tavLst>
                                    </p:anim>
                                    <p:anim calcmode="lin" valueType="num">
                                      <p:cBhvr additive="repl">
                                        <p:cTn id="48" dur="500" fill="hold"/>
                                        <p:tgtEl>
                                          <p:spTgt spid="21"/>
                                        </p:tgtEl>
                                        <p:attrNameLst>
                                          <p:attrName>ppt_h</p:attrName>
                                        </p:attrNameLst>
                                      </p:cBhvr>
                                      <p:tavLst>
                                        <p:tav tm="100000">
                                          <p:val>
                                            <p:fltVal val="0"/>
                                          </p:val>
                                        </p:tav>
                                        <p:tav>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7" presetClass="entr" presetSubtype="8" fill="hold" nodeType="clickEffect">
                                  <p:stCondLst>
                                    <p:cond delay="0"/>
                                  </p:stCondLst>
                                  <p:childTnLst>
                                    <p:set>
                                      <p:cBhvr additive="repl">
                                        <p:cTn id="52" dur="1" fill="hold">
                                          <p:stCondLst>
                                            <p:cond delay="0"/>
                                          </p:stCondLst>
                                        </p:cTn>
                                        <p:tgtEl>
                                          <p:spTgt spid="33"/>
                                        </p:tgtEl>
                                        <p:attrNameLst>
                                          <p:attrName>style.visibility</p:attrName>
                                        </p:attrNameLst>
                                      </p:cBhvr>
                                      <p:to>
                                        <p:strVal val="visible"/>
                                      </p:to>
                                    </p:set>
                                    <p:anim calcmode="lin" valueType="num">
                                      <p:cBhvr additive="repl">
                                        <p:cTn id="53" dur="500" fill="hold"/>
                                        <p:tgtEl>
                                          <p:spTgt spid="33"/>
                                        </p:tgtEl>
                                        <p:attrNameLst>
                                          <p:attrName>ppt_x</p:attrName>
                                        </p:attrNameLst>
                                      </p:cBhvr>
                                      <p:tavLst>
                                        <p:tav tm="100000">
                                          <p:val>
                                            <p:strVal val="#ppt_x-#ppt_w/2"/>
                                          </p:val>
                                        </p:tav>
                                        <p:tav>
                                          <p:val>
                                            <p:strVal val="#ppt_x"/>
                                          </p:val>
                                        </p:tav>
                                      </p:tavLst>
                                    </p:anim>
                                    <p:anim calcmode="lin" valueType="num">
                                      <p:cBhvr additive="repl">
                                        <p:cTn id="54" dur="500" fill="hold"/>
                                        <p:tgtEl>
                                          <p:spTgt spid="33"/>
                                        </p:tgtEl>
                                        <p:attrNameLst>
                                          <p:attrName>ppt_y</p:attrName>
                                        </p:attrNameLst>
                                      </p:cBhvr>
                                      <p:tavLst>
                                        <p:tav tm="100000">
                                          <p:val>
                                            <p:strVal val="#ppt_y"/>
                                          </p:val>
                                        </p:tav>
                                        <p:tav>
                                          <p:val>
                                            <p:strVal val="#ppt_y"/>
                                          </p:val>
                                        </p:tav>
                                      </p:tavLst>
                                    </p:anim>
                                    <p:anim calcmode="lin" valueType="num">
                                      <p:cBhvr additive="repl">
                                        <p:cTn id="55" dur="500" fill="hold"/>
                                        <p:tgtEl>
                                          <p:spTgt spid="33"/>
                                        </p:tgtEl>
                                        <p:attrNameLst>
                                          <p:attrName>ppt_w</p:attrName>
                                        </p:attrNameLst>
                                      </p:cBhvr>
                                      <p:tavLst>
                                        <p:tav tm="100000">
                                          <p:val>
                                            <p:fltVal val="0"/>
                                          </p:val>
                                        </p:tav>
                                        <p:tav>
                                          <p:val>
                                            <p:strVal val="#ppt_w"/>
                                          </p:val>
                                        </p:tav>
                                      </p:tavLst>
                                    </p:anim>
                                    <p:anim calcmode="lin" valueType="num">
                                      <p:cBhvr additive="repl">
                                        <p:cTn id="56" dur="500" fill="hold"/>
                                        <p:tgtEl>
                                          <p:spTgt spid="33"/>
                                        </p:tgtEl>
                                        <p:attrNameLst>
                                          <p:attrName>ppt_h</p:attrName>
                                        </p:attrNameLst>
                                      </p:cBhvr>
                                      <p:tavLst>
                                        <p:tav tm="100000">
                                          <p:val>
                                            <p:strVal val="#ppt_h"/>
                                          </p:val>
                                        </p:tav>
                                        <p:tav>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nodeType="clickEffect">
                                  <p:stCondLst>
                                    <p:cond delay="0"/>
                                  </p:stCondLst>
                                  <p:childTnLst>
                                    <p:set>
                                      <p:cBhvr additive="repl">
                                        <p:cTn id="60" dur="1" fill="hold">
                                          <p:stCondLst>
                                            <p:cond delay="0"/>
                                          </p:stCondLst>
                                        </p:cTn>
                                        <p:tgtEl>
                                          <p:spTgt spid="27"/>
                                        </p:tgtEl>
                                        <p:attrNameLst>
                                          <p:attrName>style.visibility</p:attrName>
                                        </p:attrNameLst>
                                      </p:cBhvr>
                                      <p:to>
                                        <p:strVal val="visible"/>
                                      </p:to>
                                    </p:set>
                                    <p:anim calcmode="lin" valueType="num">
                                      <p:cBhvr additive="repl">
                                        <p:cTn id="61" dur="500" fill="hold"/>
                                        <p:tgtEl>
                                          <p:spTgt spid="27"/>
                                        </p:tgtEl>
                                        <p:attrNameLst>
                                          <p:attrName>ppt_w</p:attrName>
                                        </p:attrNameLst>
                                      </p:cBhvr>
                                      <p:tavLst>
                                        <p:tav tm="100000">
                                          <p:val>
                                            <p:fltVal val="0"/>
                                          </p:val>
                                        </p:tav>
                                        <p:tav>
                                          <p:val>
                                            <p:strVal val="#ppt_w"/>
                                          </p:val>
                                        </p:tav>
                                      </p:tavLst>
                                    </p:anim>
                                    <p:anim calcmode="lin" valueType="num">
                                      <p:cBhvr additive="repl">
                                        <p:cTn id="62" dur="500" fill="hold"/>
                                        <p:tgtEl>
                                          <p:spTgt spid="27"/>
                                        </p:tgtEl>
                                        <p:attrNameLst>
                                          <p:attrName>ppt_h</p:attrName>
                                        </p:attrNameLst>
                                      </p:cBhvr>
                                      <p:tavLst>
                                        <p:tav tm="100000">
                                          <p:val>
                                            <p:fltVal val="0"/>
                                          </p:val>
                                        </p:tav>
                                        <p:tav>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16" fill="hold" nodeType="clickEffect">
                                  <p:stCondLst>
                                    <p:cond delay="0"/>
                                  </p:stCondLst>
                                  <p:childTnLst>
                                    <p:set>
                                      <p:cBhvr additive="repl">
                                        <p:cTn id="66" dur="1" fill="hold">
                                          <p:stCondLst>
                                            <p:cond delay="0"/>
                                          </p:stCondLst>
                                        </p:cTn>
                                        <p:tgtEl>
                                          <p:spTgt spid="22"/>
                                        </p:tgtEl>
                                        <p:attrNameLst>
                                          <p:attrName>style.visibility</p:attrName>
                                        </p:attrNameLst>
                                      </p:cBhvr>
                                      <p:to>
                                        <p:strVal val="visible"/>
                                      </p:to>
                                    </p:set>
                                    <p:anim calcmode="lin" valueType="num">
                                      <p:cBhvr additive="repl">
                                        <p:cTn id="67" dur="500" fill="hold"/>
                                        <p:tgtEl>
                                          <p:spTgt spid="22"/>
                                        </p:tgtEl>
                                        <p:attrNameLst>
                                          <p:attrName>ppt_w</p:attrName>
                                        </p:attrNameLst>
                                      </p:cBhvr>
                                      <p:tavLst>
                                        <p:tav tm="100000">
                                          <p:val>
                                            <p:fltVal val="0"/>
                                          </p:val>
                                        </p:tav>
                                        <p:tav>
                                          <p:val>
                                            <p:strVal val="#ppt_w"/>
                                          </p:val>
                                        </p:tav>
                                      </p:tavLst>
                                    </p:anim>
                                    <p:anim calcmode="lin" valueType="num">
                                      <p:cBhvr additive="repl">
                                        <p:cTn id="68" dur="500" fill="hold"/>
                                        <p:tgtEl>
                                          <p:spTgt spid="22"/>
                                        </p:tgtEl>
                                        <p:attrNameLst>
                                          <p:attrName>ppt_h</p:attrName>
                                        </p:attrNameLst>
                                      </p:cBhvr>
                                      <p:tavLst>
                                        <p:tav tm="100000">
                                          <p:val>
                                            <p:fltVal val="0"/>
                                          </p:val>
                                        </p:tav>
                                        <p:tav>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8" fill="hold" nodeType="clickEffect">
                                  <p:stCondLst>
                                    <p:cond delay="0"/>
                                  </p:stCondLst>
                                  <p:childTnLst>
                                    <p:set>
                                      <p:cBhvr additive="repl">
                                        <p:cTn id="72" dur="1" fill="hold">
                                          <p:stCondLst>
                                            <p:cond delay="0"/>
                                          </p:stCondLst>
                                        </p:cTn>
                                        <p:tgtEl>
                                          <p:spTgt spid="34"/>
                                        </p:tgtEl>
                                        <p:attrNameLst>
                                          <p:attrName>style.visibility</p:attrName>
                                        </p:attrNameLst>
                                      </p:cBhvr>
                                      <p:to>
                                        <p:strVal val="visible"/>
                                      </p:to>
                                    </p:set>
                                    <p:anim calcmode="lin" valueType="num">
                                      <p:cBhvr additive="repl">
                                        <p:cTn id="73" dur="500" fill="hold"/>
                                        <p:tgtEl>
                                          <p:spTgt spid="34"/>
                                        </p:tgtEl>
                                        <p:attrNameLst>
                                          <p:attrName>ppt_x</p:attrName>
                                        </p:attrNameLst>
                                      </p:cBhvr>
                                      <p:tavLst>
                                        <p:tav tm="100000">
                                          <p:val>
                                            <p:strVal val="#ppt_x-#ppt_w/2"/>
                                          </p:val>
                                        </p:tav>
                                        <p:tav>
                                          <p:val>
                                            <p:strVal val="#ppt_x"/>
                                          </p:val>
                                        </p:tav>
                                      </p:tavLst>
                                    </p:anim>
                                    <p:anim calcmode="lin" valueType="num">
                                      <p:cBhvr additive="repl">
                                        <p:cTn id="74" dur="500" fill="hold"/>
                                        <p:tgtEl>
                                          <p:spTgt spid="34"/>
                                        </p:tgtEl>
                                        <p:attrNameLst>
                                          <p:attrName>ppt_y</p:attrName>
                                        </p:attrNameLst>
                                      </p:cBhvr>
                                      <p:tavLst>
                                        <p:tav tm="100000">
                                          <p:val>
                                            <p:strVal val="#ppt_y"/>
                                          </p:val>
                                        </p:tav>
                                        <p:tav>
                                          <p:val>
                                            <p:strVal val="#ppt_y"/>
                                          </p:val>
                                        </p:tav>
                                      </p:tavLst>
                                    </p:anim>
                                    <p:anim calcmode="lin" valueType="num">
                                      <p:cBhvr additive="repl">
                                        <p:cTn id="75" dur="500" fill="hold"/>
                                        <p:tgtEl>
                                          <p:spTgt spid="34"/>
                                        </p:tgtEl>
                                        <p:attrNameLst>
                                          <p:attrName>ppt_w</p:attrName>
                                        </p:attrNameLst>
                                      </p:cBhvr>
                                      <p:tavLst>
                                        <p:tav tm="100000">
                                          <p:val>
                                            <p:fltVal val="0"/>
                                          </p:val>
                                        </p:tav>
                                        <p:tav>
                                          <p:val>
                                            <p:strVal val="#ppt_w"/>
                                          </p:val>
                                        </p:tav>
                                      </p:tavLst>
                                    </p:anim>
                                    <p:anim calcmode="lin" valueType="num">
                                      <p:cBhvr additive="repl">
                                        <p:cTn id="76" dur="500" fill="hold"/>
                                        <p:tgtEl>
                                          <p:spTgt spid="34"/>
                                        </p:tgtEl>
                                        <p:attrNameLst>
                                          <p:attrName>ppt_h</p:attrName>
                                        </p:attrNameLst>
                                      </p:cBhvr>
                                      <p:tavLst>
                                        <p:tav tm="100000">
                                          <p:val>
                                            <p:strVal val="#ppt_h"/>
                                          </p:val>
                                        </p:tav>
                                        <p:tav>
                                          <p:val>
                                            <p:strVal val="#ppt_h"/>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16" fill="hold" nodeType="clickEffect">
                                  <p:stCondLst>
                                    <p:cond delay="0"/>
                                  </p:stCondLst>
                                  <p:childTnLst>
                                    <p:set>
                                      <p:cBhvr additive="repl">
                                        <p:cTn id="80" dur="1" fill="hold">
                                          <p:stCondLst>
                                            <p:cond delay="0"/>
                                          </p:stCondLst>
                                        </p:cTn>
                                        <p:tgtEl>
                                          <p:spTgt spid="28"/>
                                        </p:tgtEl>
                                        <p:attrNameLst>
                                          <p:attrName>style.visibility</p:attrName>
                                        </p:attrNameLst>
                                      </p:cBhvr>
                                      <p:to>
                                        <p:strVal val="visible"/>
                                      </p:to>
                                    </p:set>
                                    <p:anim calcmode="lin" valueType="num">
                                      <p:cBhvr additive="repl">
                                        <p:cTn id="81" dur="500" fill="hold"/>
                                        <p:tgtEl>
                                          <p:spTgt spid="28"/>
                                        </p:tgtEl>
                                        <p:attrNameLst>
                                          <p:attrName>ppt_w</p:attrName>
                                        </p:attrNameLst>
                                      </p:cBhvr>
                                      <p:tavLst>
                                        <p:tav tm="100000">
                                          <p:val>
                                            <p:fltVal val="0"/>
                                          </p:val>
                                        </p:tav>
                                        <p:tav>
                                          <p:val>
                                            <p:strVal val="#ppt_w"/>
                                          </p:val>
                                        </p:tav>
                                      </p:tavLst>
                                    </p:anim>
                                    <p:anim calcmode="lin" valueType="num">
                                      <p:cBhvr additive="repl">
                                        <p:cTn id="82" dur="500" fill="hold"/>
                                        <p:tgtEl>
                                          <p:spTgt spid="28"/>
                                        </p:tgtEl>
                                        <p:attrNameLst>
                                          <p:attrName>ppt_h</p:attrName>
                                        </p:attrNameLst>
                                      </p:cBhvr>
                                      <p:tavLst>
                                        <p:tav tm="100000">
                                          <p:val>
                                            <p:fltVal val="0"/>
                                          </p:val>
                                        </p:tav>
                                        <p:tav>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16" fill="hold" nodeType="clickEffect">
                                  <p:stCondLst>
                                    <p:cond delay="0"/>
                                  </p:stCondLst>
                                  <p:childTnLst>
                                    <p:set>
                                      <p:cBhvr additive="repl">
                                        <p:cTn id="86" dur="1" fill="hold">
                                          <p:stCondLst>
                                            <p:cond delay="0"/>
                                          </p:stCondLst>
                                        </p:cTn>
                                        <p:tgtEl>
                                          <p:spTgt spid="23"/>
                                        </p:tgtEl>
                                        <p:attrNameLst>
                                          <p:attrName>style.visibility</p:attrName>
                                        </p:attrNameLst>
                                      </p:cBhvr>
                                      <p:to>
                                        <p:strVal val="visible"/>
                                      </p:to>
                                    </p:set>
                                    <p:anim calcmode="lin" valueType="num">
                                      <p:cBhvr additive="repl">
                                        <p:cTn id="87" dur="500" fill="hold"/>
                                        <p:tgtEl>
                                          <p:spTgt spid="23"/>
                                        </p:tgtEl>
                                        <p:attrNameLst>
                                          <p:attrName>ppt_w</p:attrName>
                                        </p:attrNameLst>
                                      </p:cBhvr>
                                      <p:tavLst>
                                        <p:tav tm="100000">
                                          <p:val>
                                            <p:fltVal val="0"/>
                                          </p:val>
                                        </p:tav>
                                        <p:tav>
                                          <p:val>
                                            <p:strVal val="#ppt_w"/>
                                          </p:val>
                                        </p:tav>
                                      </p:tavLst>
                                    </p:anim>
                                    <p:anim calcmode="lin" valueType="num">
                                      <p:cBhvr additive="repl">
                                        <p:cTn id="88" dur="500" fill="hold"/>
                                        <p:tgtEl>
                                          <p:spTgt spid="23"/>
                                        </p:tgtEl>
                                        <p:attrNameLst>
                                          <p:attrName>ppt_h</p:attrName>
                                        </p:attrNameLst>
                                      </p:cBhvr>
                                      <p:tavLst>
                                        <p:tav tm="100000">
                                          <p:val>
                                            <p:fltVal val="0"/>
                                          </p:val>
                                        </p:tav>
                                        <p:tav>
                                          <p:val>
                                            <p:strVal val="#ppt_h"/>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17" presetClass="entr" presetSubtype="8" fill="hold" nodeType="clickEffect">
                                  <p:stCondLst>
                                    <p:cond delay="0"/>
                                  </p:stCondLst>
                                  <p:childTnLst>
                                    <p:set>
                                      <p:cBhvr additive="repl">
                                        <p:cTn id="92" dur="1" fill="hold">
                                          <p:stCondLst>
                                            <p:cond delay="0"/>
                                          </p:stCondLst>
                                        </p:cTn>
                                        <p:tgtEl>
                                          <p:spTgt spid="35"/>
                                        </p:tgtEl>
                                        <p:attrNameLst>
                                          <p:attrName>style.visibility</p:attrName>
                                        </p:attrNameLst>
                                      </p:cBhvr>
                                      <p:to>
                                        <p:strVal val="visible"/>
                                      </p:to>
                                    </p:set>
                                    <p:anim calcmode="lin" valueType="num">
                                      <p:cBhvr additive="repl">
                                        <p:cTn id="93" dur="500" fill="hold"/>
                                        <p:tgtEl>
                                          <p:spTgt spid="35"/>
                                        </p:tgtEl>
                                        <p:attrNameLst>
                                          <p:attrName>ppt_x</p:attrName>
                                        </p:attrNameLst>
                                      </p:cBhvr>
                                      <p:tavLst>
                                        <p:tav tm="100000">
                                          <p:val>
                                            <p:strVal val="#ppt_x-#ppt_w/2"/>
                                          </p:val>
                                        </p:tav>
                                        <p:tav>
                                          <p:val>
                                            <p:strVal val="#ppt_x"/>
                                          </p:val>
                                        </p:tav>
                                      </p:tavLst>
                                    </p:anim>
                                    <p:anim calcmode="lin" valueType="num">
                                      <p:cBhvr additive="repl">
                                        <p:cTn id="94" dur="500" fill="hold"/>
                                        <p:tgtEl>
                                          <p:spTgt spid="35"/>
                                        </p:tgtEl>
                                        <p:attrNameLst>
                                          <p:attrName>ppt_y</p:attrName>
                                        </p:attrNameLst>
                                      </p:cBhvr>
                                      <p:tavLst>
                                        <p:tav tm="100000">
                                          <p:val>
                                            <p:strVal val="#ppt_y"/>
                                          </p:val>
                                        </p:tav>
                                        <p:tav>
                                          <p:val>
                                            <p:strVal val="#ppt_y"/>
                                          </p:val>
                                        </p:tav>
                                      </p:tavLst>
                                    </p:anim>
                                    <p:anim calcmode="lin" valueType="num">
                                      <p:cBhvr additive="repl">
                                        <p:cTn id="95" dur="500" fill="hold"/>
                                        <p:tgtEl>
                                          <p:spTgt spid="35"/>
                                        </p:tgtEl>
                                        <p:attrNameLst>
                                          <p:attrName>ppt_w</p:attrName>
                                        </p:attrNameLst>
                                      </p:cBhvr>
                                      <p:tavLst>
                                        <p:tav tm="100000">
                                          <p:val>
                                            <p:fltVal val="0"/>
                                          </p:val>
                                        </p:tav>
                                        <p:tav>
                                          <p:val>
                                            <p:strVal val="#ppt_w"/>
                                          </p:val>
                                        </p:tav>
                                      </p:tavLst>
                                    </p:anim>
                                    <p:anim calcmode="lin" valueType="num">
                                      <p:cBhvr additive="repl">
                                        <p:cTn id="96" dur="500" fill="hold"/>
                                        <p:tgtEl>
                                          <p:spTgt spid="35"/>
                                        </p:tgtEl>
                                        <p:attrNameLst>
                                          <p:attrName>ppt_h</p:attrName>
                                        </p:attrNameLst>
                                      </p:cBhvr>
                                      <p:tavLst>
                                        <p:tav tm="100000">
                                          <p:val>
                                            <p:strVal val="#ppt_h"/>
                                          </p:val>
                                        </p:tav>
                                        <p:tav>
                                          <p:val>
                                            <p:strVal val="#ppt_h"/>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16" fill="hold" nodeType="clickEffect">
                                  <p:stCondLst>
                                    <p:cond delay="0"/>
                                  </p:stCondLst>
                                  <p:childTnLst>
                                    <p:set>
                                      <p:cBhvr additive="repl">
                                        <p:cTn id="100" dur="1" fill="hold">
                                          <p:stCondLst>
                                            <p:cond delay="0"/>
                                          </p:stCondLst>
                                        </p:cTn>
                                        <p:tgtEl>
                                          <p:spTgt spid="29"/>
                                        </p:tgtEl>
                                        <p:attrNameLst>
                                          <p:attrName>style.visibility</p:attrName>
                                        </p:attrNameLst>
                                      </p:cBhvr>
                                      <p:to>
                                        <p:strVal val="visible"/>
                                      </p:to>
                                    </p:set>
                                    <p:anim calcmode="lin" valueType="num">
                                      <p:cBhvr additive="repl">
                                        <p:cTn id="101" dur="500" fill="hold"/>
                                        <p:tgtEl>
                                          <p:spTgt spid="29"/>
                                        </p:tgtEl>
                                        <p:attrNameLst>
                                          <p:attrName>ppt_w</p:attrName>
                                        </p:attrNameLst>
                                      </p:cBhvr>
                                      <p:tavLst>
                                        <p:tav tm="100000">
                                          <p:val>
                                            <p:fltVal val="0"/>
                                          </p:val>
                                        </p:tav>
                                        <p:tav>
                                          <p:val>
                                            <p:strVal val="#ppt_w"/>
                                          </p:val>
                                        </p:tav>
                                      </p:tavLst>
                                    </p:anim>
                                    <p:anim calcmode="lin" valueType="num">
                                      <p:cBhvr additive="repl">
                                        <p:cTn id="102" dur="500" fill="hold"/>
                                        <p:tgtEl>
                                          <p:spTgt spid="29"/>
                                        </p:tgtEl>
                                        <p:attrNameLst>
                                          <p:attrName>ppt_h</p:attrName>
                                        </p:attrNameLst>
                                      </p:cBhvr>
                                      <p:tavLst>
                                        <p:tav tm="100000">
                                          <p:val>
                                            <p:fltVal val="0"/>
                                          </p:val>
                                        </p:tav>
                                        <p:tav>
                                          <p:val>
                                            <p:strVal val="#ppt_h"/>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3" presetClass="entr" presetSubtype="16" fill="hold" nodeType="clickEffect">
                                  <p:stCondLst>
                                    <p:cond delay="0"/>
                                  </p:stCondLst>
                                  <p:childTnLst>
                                    <p:set>
                                      <p:cBhvr additive="repl">
                                        <p:cTn id="106" dur="1" fill="hold">
                                          <p:stCondLst>
                                            <p:cond delay="0"/>
                                          </p:stCondLst>
                                        </p:cTn>
                                        <p:tgtEl>
                                          <p:spTgt spid="24"/>
                                        </p:tgtEl>
                                        <p:attrNameLst>
                                          <p:attrName>style.visibility</p:attrName>
                                        </p:attrNameLst>
                                      </p:cBhvr>
                                      <p:to>
                                        <p:strVal val="visible"/>
                                      </p:to>
                                    </p:set>
                                    <p:anim calcmode="lin" valueType="num">
                                      <p:cBhvr additive="repl">
                                        <p:cTn id="107" dur="500" fill="hold"/>
                                        <p:tgtEl>
                                          <p:spTgt spid="24"/>
                                        </p:tgtEl>
                                        <p:attrNameLst>
                                          <p:attrName>ppt_w</p:attrName>
                                        </p:attrNameLst>
                                      </p:cBhvr>
                                      <p:tavLst>
                                        <p:tav tm="100000">
                                          <p:val>
                                            <p:fltVal val="0"/>
                                          </p:val>
                                        </p:tav>
                                        <p:tav>
                                          <p:val>
                                            <p:strVal val="#ppt_w"/>
                                          </p:val>
                                        </p:tav>
                                      </p:tavLst>
                                    </p:anim>
                                    <p:anim calcmode="lin" valueType="num">
                                      <p:cBhvr additive="repl">
                                        <p:cTn id="108" dur="500" fill="hold"/>
                                        <p:tgtEl>
                                          <p:spTgt spid="24"/>
                                        </p:tgtEl>
                                        <p:attrNameLst>
                                          <p:attrName>ppt_h</p:attrName>
                                        </p:attrNameLst>
                                      </p:cBhvr>
                                      <p:tavLst>
                                        <p:tav tm="100000">
                                          <p:val>
                                            <p:fltVal val="0"/>
                                          </p:val>
                                        </p:tav>
                                        <p:tav>
                                          <p:val>
                                            <p:strVal val="#ppt_h"/>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7" presetClass="entr" presetSubtype="8" fill="hold" nodeType="clickEffect">
                                  <p:stCondLst>
                                    <p:cond delay="0"/>
                                  </p:stCondLst>
                                  <p:childTnLst>
                                    <p:set>
                                      <p:cBhvr additive="repl">
                                        <p:cTn id="112" dur="1" fill="hold">
                                          <p:stCondLst>
                                            <p:cond delay="0"/>
                                          </p:stCondLst>
                                        </p:cTn>
                                        <p:tgtEl>
                                          <p:spTgt spid="36"/>
                                        </p:tgtEl>
                                        <p:attrNameLst>
                                          <p:attrName>style.visibility</p:attrName>
                                        </p:attrNameLst>
                                      </p:cBhvr>
                                      <p:to>
                                        <p:strVal val="visible"/>
                                      </p:to>
                                    </p:set>
                                    <p:anim calcmode="lin" valueType="num">
                                      <p:cBhvr additive="repl">
                                        <p:cTn id="113" dur="500" fill="hold"/>
                                        <p:tgtEl>
                                          <p:spTgt spid="36"/>
                                        </p:tgtEl>
                                        <p:attrNameLst>
                                          <p:attrName>ppt_x</p:attrName>
                                        </p:attrNameLst>
                                      </p:cBhvr>
                                      <p:tavLst>
                                        <p:tav tm="100000">
                                          <p:val>
                                            <p:strVal val="#ppt_x-#ppt_w/2"/>
                                          </p:val>
                                        </p:tav>
                                        <p:tav>
                                          <p:val>
                                            <p:strVal val="#ppt_x"/>
                                          </p:val>
                                        </p:tav>
                                      </p:tavLst>
                                    </p:anim>
                                    <p:anim calcmode="lin" valueType="num">
                                      <p:cBhvr additive="repl">
                                        <p:cTn id="114" dur="500" fill="hold"/>
                                        <p:tgtEl>
                                          <p:spTgt spid="36"/>
                                        </p:tgtEl>
                                        <p:attrNameLst>
                                          <p:attrName>ppt_y</p:attrName>
                                        </p:attrNameLst>
                                      </p:cBhvr>
                                      <p:tavLst>
                                        <p:tav tm="100000">
                                          <p:val>
                                            <p:strVal val="#ppt_y"/>
                                          </p:val>
                                        </p:tav>
                                        <p:tav>
                                          <p:val>
                                            <p:strVal val="#ppt_y"/>
                                          </p:val>
                                        </p:tav>
                                      </p:tavLst>
                                    </p:anim>
                                    <p:anim calcmode="lin" valueType="num">
                                      <p:cBhvr additive="repl">
                                        <p:cTn id="115" dur="500" fill="hold"/>
                                        <p:tgtEl>
                                          <p:spTgt spid="36"/>
                                        </p:tgtEl>
                                        <p:attrNameLst>
                                          <p:attrName>ppt_w</p:attrName>
                                        </p:attrNameLst>
                                      </p:cBhvr>
                                      <p:tavLst>
                                        <p:tav tm="100000">
                                          <p:val>
                                            <p:fltVal val="0"/>
                                          </p:val>
                                        </p:tav>
                                        <p:tav>
                                          <p:val>
                                            <p:strVal val="#ppt_w"/>
                                          </p:val>
                                        </p:tav>
                                      </p:tavLst>
                                    </p:anim>
                                    <p:anim calcmode="lin" valueType="num">
                                      <p:cBhvr additive="repl">
                                        <p:cTn id="116" dur="500" fill="hold"/>
                                        <p:tgtEl>
                                          <p:spTgt spid="36"/>
                                        </p:tgtEl>
                                        <p:attrNameLst>
                                          <p:attrName>ppt_h</p:attrName>
                                        </p:attrNameLst>
                                      </p:cBhvr>
                                      <p:tavLst>
                                        <p:tav tm="100000">
                                          <p:val>
                                            <p:strVal val="#ppt_h"/>
                                          </p:val>
                                        </p:tav>
                                        <p:tav>
                                          <p:val>
                                            <p:strVal val="#ppt_h"/>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16" fill="hold" nodeType="clickEffect">
                                  <p:stCondLst>
                                    <p:cond delay="0"/>
                                  </p:stCondLst>
                                  <p:childTnLst>
                                    <p:set>
                                      <p:cBhvr additive="repl">
                                        <p:cTn id="120" dur="1" fill="hold">
                                          <p:stCondLst>
                                            <p:cond delay="0"/>
                                          </p:stCondLst>
                                        </p:cTn>
                                        <p:tgtEl>
                                          <p:spTgt spid="30"/>
                                        </p:tgtEl>
                                        <p:attrNameLst>
                                          <p:attrName>style.visibility</p:attrName>
                                        </p:attrNameLst>
                                      </p:cBhvr>
                                      <p:to>
                                        <p:strVal val="visible"/>
                                      </p:to>
                                    </p:set>
                                    <p:anim calcmode="lin" valueType="num">
                                      <p:cBhvr additive="repl">
                                        <p:cTn id="121" dur="500" fill="hold"/>
                                        <p:tgtEl>
                                          <p:spTgt spid="30"/>
                                        </p:tgtEl>
                                        <p:attrNameLst>
                                          <p:attrName>ppt_w</p:attrName>
                                        </p:attrNameLst>
                                      </p:cBhvr>
                                      <p:tavLst>
                                        <p:tav tm="100000">
                                          <p:val>
                                            <p:fltVal val="0"/>
                                          </p:val>
                                        </p:tav>
                                        <p:tav>
                                          <p:val>
                                            <p:strVal val="#ppt_w"/>
                                          </p:val>
                                        </p:tav>
                                      </p:tavLst>
                                    </p:anim>
                                    <p:anim calcmode="lin" valueType="num">
                                      <p:cBhvr additive="repl">
                                        <p:cTn id="122" dur="500" fill="hold"/>
                                        <p:tgtEl>
                                          <p:spTgt spid="30"/>
                                        </p:tgtEl>
                                        <p:attrNameLst>
                                          <p:attrName>ppt_h</p:attrName>
                                        </p:attrNameLst>
                                      </p:cBhvr>
                                      <p:tavLst>
                                        <p:tav tm="100000">
                                          <p:val>
                                            <p:fltVal val="0"/>
                                          </p:val>
                                        </p:tav>
                                        <p:tav>
                                          <p:val>
                                            <p:strVal val="#ppt_h"/>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3" presetClass="entr" presetSubtype="16" fill="hold" nodeType="clickEffect">
                                  <p:stCondLst>
                                    <p:cond delay="0"/>
                                  </p:stCondLst>
                                  <p:childTnLst>
                                    <p:set>
                                      <p:cBhvr additive="repl">
                                        <p:cTn id="126" dur="1" fill="hold">
                                          <p:stCondLst>
                                            <p:cond delay="0"/>
                                          </p:stCondLst>
                                        </p:cTn>
                                        <p:tgtEl>
                                          <p:spTgt spid="16"/>
                                        </p:tgtEl>
                                        <p:attrNameLst>
                                          <p:attrName>style.visibility</p:attrName>
                                        </p:attrNameLst>
                                      </p:cBhvr>
                                      <p:to>
                                        <p:strVal val="visible"/>
                                      </p:to>
                                    </p:set>
                                    <p:anim calcmode="lin" valueType="num">
                                      <p:cBhvr additive="repl">
                                        <p:cTn id="127" dur="500" fill="hold"/>
                                        <p:tgtEl>
                                          <p:spTgt spid="16"/>
                                        </p:tgtEl>
                                        <p:attrNameLst>
                                          <p:attrName>ppt_w</p:attrName>
                                        </p:attrNameLst>
                                      </p:cBhvr>
                                      <p:tavLst>
                                        <p:tav tm="100000">
                                          <p:val>
                                            <p:fltVal val="0"/>
                                          </p:val>
                                        </p:tav>
                                        <p:tav>
                                          <p:val>
                                            <p:strVal val="#ppt_w"/>
                                          </p:val>
                                        </p:tav>
                                      </p:tavLst>
                                    </p:anim>
                                    <p:anim calcmode="lin" valueType="num">
                                      <p:cBhvr additive="repl">
                                        <p:cTn id="128" dur="500" fill="hold"/>
                                        <p:tgtEl>
                                          <p:spTgt spid="16"/>
                                        </p:tgtEl>
                                        <p:attrNameLst>
                                          <p:attrName>ppt_h</p:attrName>
                                        </p:attrNameLst>
                                      </p:cBhvr>
                                      <p:tavLst>
                                        <p:tav tm="100000">
                                          <p:val>
                                            <p:fltVal val="0"/>
                                          </p:val>
                                        </p:tav>
                                        <p:tav>
                                          <p:val>
                                            <p:strVal val="#ppt_h"/>
                                          </p:val>
                                        </p:tav>
                                      </p:tavLst>
                                    </p:anim>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3" presetClass="entr" presetSubtype="16" fill="hold" nodeType="clickEffect">
                                  <p:stCondLst>
                                    <p:cond delay="0"/>
                                  </p:stCondLst>
                                  <p:childTnLst>
                                    <p:set>
                                      <p:cBhvr additive="repl">
                                        <p:cTn id="132" dur="1" fill="hold">
                                          <p:stCondLst>
                                            <p:cond delay="0"/>
                                          </p:stCondLst>
                                        </p:cTn>
                                        <p:tgtEl>
                                          <p:spTgt spid="13"/>
                                        </p:tgtEl>
                                        <p:attrNameLst>
                                          <p:attrName>style.visibility</p:attrName>
                                        </p:attrNameLst>
                                      </p:cBhvr>
                                      <p:to>
                                        <p:strVal val="visible"/>
                                      </p:to>
                                    </p:set>
                                    <p:anim calcmode="lin" valueType="num">
                                      <p:cBhvr additive="repl">
                                        <p:cTn id="133" dur="500" fill="hold"/>
                                        <p:tgtEl>
                                          <p:spTgt spid="13"/>
                                        </p:tgtEl>
                                        <p:attrNameLst>
                                          <p:attrName>ppt_w</p:attrName>
                                        </p:attrNameLst>
                                      </p:cBhvr>
                                      <p:tavLst>
                                        <p:tav tm="100000">
                                          <p:val>
                                            <p:fltVal val="0"/>
                                          </p:val>
                                        </p:tav>
                                        <p:tav>
                                          <p:val>
                                            <p:strVal val="#ppt_w"/>
                                          </p:val>
                                        </p:tav>
                                      </p:tavLst>
                                    </p:anim>
                                    <p:anim calcmode="lin" valueType="num">
                                      <p:cBhvr additive="repl">
                                        <p:cTn id="134" dur="500" fill="hold"/>
                                        <p:tgtEl>
                                          <p:spTgt spid="13"/>
                                        </p:tgtEl>
                                        <p:attrNameLst>
                                          <p:attrName>ppt_h</p:attrName>
                                        </p:attrNameLst>
                                      </p:cBhvr>
                                      <p:tavLst>
                                        <p:tav tm="100000">
                                          <p:val>
                                            <p:fltVal val="0"/>
                                          </p:val>
                                        </p:tav>
                                        <p:tav>
                                          <p:val>
                                            <p:strVal val="#ppt_h"/>
                                          </p:val>
                                        </p:tav>
                                      </p:tavLst>
                                    </p:anim>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3" presetClass="entr" presetSubtype="16" fill="hold" nodeType="clickEffect">
                                  <p:stCondLst>
                                    <p:cond delay="0"/>
                                  </p:stCondLst>
                                  <p:childTnLst>
                                    <p:set>
                                      <p:cBhvr additive="repl">
                                        <p:cTn id="138" dur="1" fill="hold">
                                          <p:stCondLst>
                                            <p:cond delay="0"/>
                                          </p:stCondLst>
                                        </p:cTn>
                                        <p:tgtEl>
                                          <p:spTgt spid="10"/>
                                        </p:tgtEl>
                                        <p:attrNameLst>
                                          <p:attrName>style.visibility</p:attrName>
                                        </p:attrNameLst>
                                      </p:cBhvr>
                                      <p:to>
                                        <p:strVal val="visible"/>
                                      </p:to>
                                    </p:set>
                                    <p:anim calcmode="lin" valueType="num">
                                      <p:cBhvr additive="repl">
                                        <p:cTn id="139" dur="500" fill="hold"/>
                                        <p:tgtEl>
                                          <p:spTgt spid="10"/>
                                        </p:tgtEl>
                                        <p:attrNameLst>
                                          <p:attrName>ppt_w</p:attrName>
                                        </p:attrNameLst>
                                      </p:cBhvr>
                                      <p:tavLst>
                                        <p:tav tm="100000">
                                          <p:val>
                                            <p:fltVal val="0"/>
                                          </p:val>
                                        </p:tav>
                                        <p:tav>
                                          <p:val>
                                            <p:strVal val="#ppt_w"/>
                                          </p:val>
                                        </p:tav>
                                      </p:tavLst>
                                    </p:anim>
                                    <p:anim calcmode="lin" valueType="num">
                                      <p:cBhvr additive="repl">
                                        <p:cTn id="140" dur="500" fill="hold"/>
                                        <p:tgtEl>
                                          <p:spTgt spid="10"/>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4">
            <a:extLst>
              <a:ext uri="{FF2B5EF4-FFF2-40B4-BE49-F238E27FC236}">
                <a16:creationId xmlns:a16="http://schemas.microsoft.com/office/drawing/2014/main" id="{C614AA74-493C-F245-8724-263A3F83BDE3}"/>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BD29A11-EA97-134D-ADC6-3F08983A8697}" type="slidenum">
              <a:rPr lang="en-US" altLang="es-ES_tradnl" sz="1200"/>
              <a:pPr/>
              <a:t>38</a:t>
            </a:fld>
            <a:r>
              <a:rPr lang="en-US" altLang="es-ES_tradnl" sz="1200" dirty="0"/>
              <a:t> - 84</a:t>
            </a:r>
          </a:p>
        </p:txBody>
      </p:sp>
      <p:pic>
        <p:nvPicPr>
          <p:cNvPr id="116738" name="Picture 2" descr="UVI">
            <a:extLst>
              <a:ext uri="{FF2B5EF4-FFF2-40B4-BE49-F238E27FC236}">
                <a16:creationId xmlns:a16="http://schemas.microsoft.com/office/drawing/2014/main" id="{F888DD79-2C7E-754D-8834-393003987AEB}"/>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16739" name="Rectangle 3">
            <a:extLst>
              <a:ext uri="{FF2B5EF4-FFF2-40B4-BE49-F238E27FC236}">
                <a16:creationId xmlns:a16="http://schemas.microsoft.com/office/drawing/2014/main" id="{7E95C8D3-15ED-404E-82F3-D9D01348E898}"/>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a:t>
            </a:r>
            <a:br>
              <a:rPr lang="es-ES_tradnl" altLang="es-ES_tradnl" sz="2800" b="1"/>
            </a:br>
            <a:r>
              <a:rPr lang="es-ES_tradnl" altLang="es-ES_tradnl" sz="2800" b="1"/>
              <a:t>“PROCESO Y SUBPROCESOS”</a:t>
            </a:r>
            <a:endParaRPr lang="es-ES_tradnl" altLang="es-ES_tradnl" b="1"/>
          </a:p>
        </p:txBody>
      </p:sp>
      <p:sp>
        <p:nvSpPr>
          <p:cNvPr id="116740" name="Rectangle 4">
            <a:extLst>
              <a:ext uri="{FF2B5EF4-FFF2-40B4-BE49-F238E27FC236}">
                <a16:creationId xmlns:a16="http://schemas.microsoft.com/office/drawing/2014/main" id="{F10C6B9E-544C-2849-B0B0-3B0E61D8C503}"/>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dirty="0"/>
          </a:p>
          <a:p>
            <a:pPr marL="0" indent="0">
              <a:defRPr/>
            </a:pPr>
            <a:endParaRPr lang="es-ES_tradnl" altLang="es-ES_tradnl" sz="1800" dirty="0"/>
          </a:p>
          <a:p>
            <a:pPr marL="0" indent="0">
              <a:defRPr/>
            </a:pPr>
            <a:endParaRPr lang="es-ES_tradnl" altLang="es-ES_tradnl" sz="1800" dirty="0"/>
          </a:p>
          <a:p>
            <a:pPr marL="0" indent="0">
              <a:defRPr/>
            </a:pPr>
            <a:endParaRPr lang="es-ES_tradnl" altLang="es-ES_tradnl" sz="1800" dirty="0"/>
          </a:p>
        </p:txBody>
      </p:sp>
      <p:sp>
        <p:nvSpPr>
          <p:cNvPr id="116741" name="Text Box 5">
            <a:extLst>
              <a:ext uri="{FF2B5EF4-FFF2-40B4-BE49-F238E27FC236}">
                <a16:creationId xmlns:a16="http://schemas.microsoft.com/office/drawing/2014/main" id="{77D363A1-4E4B-3C43-A0B5-65941FD8401C}"/>
              </a:ext>
            </a:extLst>
          </p:cNvPr>
          <p:cNvSpPr txBox="1">
            <a:spLocks noChangeArrowheads="1"/>
          </p:cNvSpPr>
          <p:nvPr/>
        </p:nvSpPr>
        <p:spPr bwMode="auto">
          <a:xfrm>
            <a:off x="762000" y="1981200"/>
            <a:ext cx="6170613" cy="366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4" tIns="45717" rIns="91434" bIns="45717">
            <a:spAutoFit/>
          </a:bodyPr>
          <a:lstStyle>
            <a:lvl1pPr marL="285750" indent="-285750">
              <a:defRPr sz="2400">
                <a:solidFill>
                  <a:schemeClr val="tx1"/>
                </a:solidFill>
                <a:latin typeface="Times New Roman" charset="0"/>
              </a:defRPr>
            </a:lvl1pPr>
            <a:lvl2pPr marL="571500">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buFontTx/>
              <a:buChar char="•"/>
              <a:defRPr/>
            </a:pPr>
            <a:r>
              <a:rPr lang="es-ES_tradnl" altLang="es-ES_tradnl" sz="2800" b="1" dirty="0">
                <a:solidFill>
                  <a:srgbClr val="0000CC"/>
                </a:solidFill>
              </a:rPr>
              <a:t>1 - </a:t>
            </a:r>
            <a:r>
              <a:rPr lang="es-ES_tradnl" altLang="es-ES_tradnl" sz="2800" b="1" dirty="0">
                <a:solidFill>
                  <a:schemeClr val="bg1">
                    <a:lumMod val="65000"/>
                  </a:schemeClr>
                </a:solidFill>
              </a:rPr>
              <a:t>Texto Original</a:t>
            </a:r>
          </a:p>
          <a:p>
            <a:pPr>
              <a:buFontTx/>
              <a:buChar char="•"/>
              <a:defRPr/>
            </a:pPr>
            <a:r>
              <a:rPr lang="es-ES_tradnl" altLang="es-ES_tradnl" sz="2800" b="1" dirty="0">
                <a:solidFill>
                  <a:srgbClr val="0000CC"/>
                </a:solidFill>
              </a:rPr>
              <a:t>2 – Análisis</a:t>
            </a:r>
          </a:p>
          <a:p>
            <a:pPr>
              <a:buFontTx/>
              <a:buChar char="•"/>
              <a:defRPr/>
            </a:pPr>
            <a:r>
              <a:rPr lang="es-ES_tradnl" altLang="es-ES_tradnl" sz="2800" b="1" dirty="0">
                <a:solidFill>
                  <a:srgbClr val="0000CC"/>
                </a:solidFill>
              </a:rPr>
              <a:t>3 - </a:t>
            </a:r>
            <a:r>
              <a:rPr lang="es-ES_tradnl" altLang="es-ES_tradnl" sz="2800" b="1" dirty="0">
                <a:solidFill>
                  <a:schemeClr val="bg1">
                    <a:lumMod val="65000"/>
                  </a:schemeClr>
                </a:solidFill>
              </a:rPr>
              <a:t>Documentación</a:t>
            </a:r>
          </a:p>
          <a:p>
            <a:pPr>
              <a:buFontTx/>
              <a:buChar char="•"/>
              <a:defRPr/>
            </a:pPr>
            <a:r>
              <a:rPr lang="es-ES_tradnl" altLang="es-ES_tradnl" sz="2800" b="1" dirty="0">
                <a:solidFill>
                  <a:srgbClr val="0000CC"/>
                </a:solidFill>
              </a:rPr>
              <a:t>4 - Traducción</a:t>
            </a:r>
          </a:p>
          <a:p>
            <a:pPr>
              <a:buFontTx/>
              <a:buChar char="•"/>
              <a:defRPr/>
            </a:pPr>
            <a:r>
              <a:rPr lang="es-ES_tradnl" altLang="es-ES_tradnl" sz="2800" b="1" dirty="0">
                <a:solidFill>
                  <a:srgbClr val="0000CC"/>
                </a:solidFill>
              </a:rPr>
              <a:t>5 - </a:t>
            </a:r>
            <a:r>
              <a:rPr lang="es-ES_tradnl" altLang="es-ES_tradnl" sz="2800" b="1" dirty="0">
                <a:solidFill>
                  <a:schemeClr val="bg1">
                    <a:lumMod val="65000"/>
                  </a:schemeClr>
                </a:solidFill>
              </a:rPr>
              <a:t>Revisión</a:t>
            </a:r>
          </a:p>
          <a:p>
            <a:pPr>
              <a:buFontTx/>
              <a:buChar char="•"/>
              <a:defRPr/>
            </a:pPr>
            <a:r>
              <a:rPr lang="es-ES_tradnl" altLang="es-ES_tradnl" sz="2800" b="1" dirty="0">
                <a:solidFill>
                  <a:srgbClr val="0000CC"/>
                </a:solidFill>
              </a:rPr>
              <a:t>6 - </a:t>
            </a:r>
            <a:r>
              <a:rPr lang="es-ES_tradnl" altLang="es-ES_tradnl" sz="2800" b="1" dirty="0">
                <a:solidFill>
                  <a:schemeClr val="bg1">
                    <a:lumMod val="65000"/>
                  </a:schemeClr>
                </a:solidFill>
              </a:rPr>
              <a:t>Texto Final</a:t>
            </a:r>
          </a:p>
          <a:p>
            <a:pPr>
              <a:buFontTx/>
              <a:buChar char="•"/>
              <a:defRPr/>
            </a:pPr>
            <a:endParaRPr lang="es-ES_tradnl" altLang="es-ES_tradnl" sz="1000" b="1" dirty="0"/>
          </a:p>
          <a:p>
            <a:pPr>
              <a:buFontTx/>
              <a:buChar char="•"/>
              <a:defRPr/>
            </a:pPr>
            <a:r>
              <a:rPr lang="es-ES_tradnl" altLang="es-ES_tradnl" sz="2800" b="1" dirty="0">
                <a:solidFill>
                  <a:srgbClr val="CC3300"/>
                </a:solidFill>
              </a:rPr>
              <a:t>7 - Gestión (documental y económica)</a:t>
            </a:r>
          </a:p>
          <a:p>
            <a:pPr>
              <a:buFontTx/>
              <a:buChar char="•"/>
              <a:defRPr/>
            </a:pPr>
            <a:r>
              <a:rPr lang="es-ES_tradnl" altLang="es-ES_tradnl" sz="2800" b="1" dirty="0">
                <a:solidFill>
                  <a:srgbClr val="CC3300"/>
                </a:solidFill>
              </a:rPr>
              <a:t>8 - Promoción</a:t>
            </a:r>
            <a:endParaRPr lang="es-ES_tradnl" altLang="es-ES_tradnl" dirty="0"/>
          </a:p>
        </p:txBody>
      </p:sp>
      <p:sp>
        <p:nvSpPr>
          <p:cNvPr id="102406" name="Rectángulo 1">
            <a:extLst>
              <a:ext uri="{FF2B5EF4-FFF2-40B4-BE49-F238E27FC236}">
                <a16:creationId xmlns:a16="http://schemas.microsoft.com/office/drawing/2014/main" id="{75D76121-2E1D-A64F-ABCF-E1016DE26817}"/>
              </a:ext>
            </a:extLst>
          </p:cNvPr>
          <p:cNvSpPr>
            <a:spLocks noChangeArrowheads="1"/>
          </p:cNvSpPr>
          <p:nvPr/>
        </p:nvSpPr>
        <p:spPr bwMode="auto">
          <a:xfrm>
            <a:off x="611188" y="5949950"/>
            <a:ext cx="79232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s-ES" altLang="es-ES_tradnl" sz="1200">
                <a:ea typeface="SimSun" panose="02010600030101010101" pitchFamily="2" charset="-122"/>
                <a:cs typeface="Arial" panose="020B0604020202020204" pitchFamily="34" charset="0"/>
              </a:rPr>
              <a:t>El proceso traductor como actividad profesional: tareas y herramientas</a:t>
            </a:r>
            <a:r>
              <a:rPr lang="es-ES_tradnl" altLang="es-ES" sz="1200">
                <a:ea typeface="SimSun" panose="02010600030101010101" pitchFamily="2" charset="-122"/>
                <a:cs typeface="Arial" panose="020B0604020202020204" pitchFamily="34" charset="0"/>
              </a:rPr>
              <a:t> (Piqu</a:t>
            </a:r>
            <a:r>
              <a:rPr lang="es-ES" altLang="es-ES" sz="1200">
                <a:ea typeface="SimSun" panose="02010600030101010101" pitchFamily="2" charset="-122"/>
                <a:cs typeface="Arial" panose="020B0604020202020204" pitchFamily="34" charset="0"/>
              </a:rPr>
              <a:t>é</a:t>
            </a:r>
            <a:r>
              <a:rPr lang="es-ES_tradnl" altLang="es-ES" sz="1200">
                <a:ea typeface="SimSun" panose="02010600030101010101" pitchFamily="2" charset="-122"/>
                <a:cs typeface="Arial" panose="020B0604020202020204" pitchFamily="34" charset="0"/>
              </a:rPr>
              <a:t> y S</a:t>
            </a:r>
            <a:r>
              <a:rPr lang="es-ES" altLang="es-ES" sz="1200">
                <a:ea typeface="SimSun" panose="02010600030101010101" pitchFamily="2" charset="-122"/>
                <a:cs typeface="Arial" panose="020B0604020202020204" pitchFamily="34" charset="0"/>
              </a:rPr>
              <a:t>á</a:t>
            </a:r>
            <a:r>
              <a:rPr lang="es-ES_tradnl" altLang="es-ES" sz="1200">
                <a:ea typeface="SimSun" panose="02010600030101010101" pitchFamily="2" charset="-122"/>
                <a:cs typeface="Arial" panose="020B0604020202020204" pitchFamily="34" charset="0"/>
              </a:rPr>
              <a:t>nchez Gij</a:t>
            </a:r>
            <a:r>
              <a:rPr lang="es-ES" altLang="es-ES" sz="1200">
                <a:ea typeface="SimSun" panose="02010600030101010101" pitchFamily="2" charset="-122"/>
                <a:cs typeface="Arial" panose="020B0604020202020204" pitchFamily="34" charset="0"/>
              </a:rPr>
              <a:t>ó</a:t>
            </a:r>
            <a:r>
              <a:rPr lang="es-ES_tradnl" altLang="es-ES" sz="1200">
                <a:ea typeface="SimSun" panose="02010600030101010101" pitchFamily="2" charset="-122"/>
                <a:cs typeface="Arial" panose="020B0604020202020204" pitchFamily="34" charset="0"/>
              </a:rPr>
              <a:t>n, 2006)</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5989"/>
    </mc:Choice>
    <mc:Fallback xmlns="">
      <p:transition spd="slow" advTm="4598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16741">
                                            <p:txEl>
                                              <p:pRg st="0" end="0"/>
                                            </p:txEl>
                                          </p:spTgt>
                                        </p:tgtEl>
                                        <p:attrNameLst>
                                          <p:attrName>style.visibility</p:attrName>
                                        </p:attrNameLst>
                                      </p:cBhvr>
                                      <p:to>
                                        <p:strVal val="visible"/>
                                      </p:to>
                                    </p:set>
                                    <p:anim calcmode="lin" valueType="num">
                                      <p:cBhvr additive="base">
                                        <p:cTn id="7" dur="500" fill="hold"/>
                                        <p:tgtEl>
                                          <p:spTgt spid="11674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674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16741">
                                            <p:txEl>
                                              <p:pRg st="1" end="1"/>
                                            </p:txEl>
                                          </p:spTgt>
                                        </p:tgtEl>
                                        <p:attrNameLst>
                                          <p:attrName>style.visibility</p:attrName>
                                        </p:attrNameLst>
                                      </p:cBhvr>
                                      <p:to>
                                        <p:strVal val="visible"/>
                                      </p:to>
                                    </p:set>
                                    <p:anim calcmode="lin" valueType="num">
                                      <p:cBhvr additive="base">
                                        <p:cTn id="13" dur="500" fill="hold"/>
                                        <p:tgtEl>
                                          <p:spTgt spid="11674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1674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116741">
                                            <p:txEl>
                                              <p:pRg st="2" end="2"/>
                                            </p:txEl>
                                          </p:spTgt>
                                        </p:tgtEl>
                                        <p:attrNameLst>
                                          <p:attrName>style.visibility</p:attrName>
                                        </p:attrNameLst>
                                      </p:cBhvr>
                                      <p:to>
                                        <p:strVal val="visible"/>
                                      </p:to>
                                    </p:set>
                                    <p:anim calcmode="lin" valueType="num">
                                      <p:cBhvr additive="base">
                                        <p:cTn id="19" dur="500" fill="hold"/>
                                        <p:tgtEl>
                                          <p:spTgt spid="11674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674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116741">
                                            <p:txEl>
                                              <p:pRg st="3" end="3"/>
                                            </p:txEl>
                                          </p:spTgt>
                                        </p:tgtEl>
                                        <p:attrNameLst>
                                          <p:attrName>style.visibility</p:attrName>
                                        </p:attrNameLst>
                                      </p:cBhvr>
                                      <p:to>
                                        <p:strVal val="visible"/>
                                      </p:to>
                                    </p:set>
                                    <p:anim calcmode="lin" valueType="num">
                                      <p:cBhvr additive="base">
                                        <p:cTn id="25" dur="500" fill="hold"/>
                                        <p:tgtEl>
                                          <p:spTgt spid="11674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16741">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116741">
                                            <p:txEl>
                                              <p:pRg st="4" end="4"/>
                                            </p:txEl>
                                          </p:spTgt>
                                        </p:tgtEl>
                                        <p:attrNameLst>
                                          <p:attrName>style.visibility</p:attrName>
                                        </p:attrNameLst>
                                      </p:cBhvr>
                                      <p:to>
                                        <p:strVal val="visible"/>
                                      </p:to>
                                    </p:set>
                                    <p:anim calcmode="lin" valueType="num">
                                      <p:cBhvr additive="base">
                                        <p:cTn id="31" dur="500" fill="hold"/>
                                        <p:tgtEl>
                                          <p:spTgt spid="11674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16741">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116741">
                                            <p:txEl>
                                              <p:pRg st="5" end="5"/>
                                            </p:txEl>
                                          </p:spTgt>
                                        </p:tgtEl>
                                        <p:attrNameLst>
                                          <p:attrName>style.visibility</p:attrName>
                                        </p:attrNameLst>
                                      </p:cBhvr>
                                      <p:to>
                                        <p:strVal val="visible"/>
                                      </p:to>
                                    </p:set>
                                    <p:anim calcmode="lin" valueType="num">
                                      <p:cBhvr additive="base">
                                        <p:cTn id="37" dur="500" fill="hold"/>
                                        <p:tgtEl>
                                          <p:spTgt spid="116741">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16741">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3" fill="hold" grpId="0" nodeType="clickEffect">
                                  <p:stCondLst>
                                    <p:cond delay="0"/>
                                  </p:stCondLst>
                                  <p:childTnLst>
                                    <p:set>
                                      <p:cBhvr>
                                        <p:cTn id="42" dur="1" fill="hold">
                                          <p:stCondLst>
                                            <p:cond delay="0"/>
                                          </p:stCondLst>
                                        </p:cTn>
                                        <p:tgtEl>
                                          <p:spTgt spid="116741">
                                            <p:txEl>
                                              <p:pRg st="7" end="7"/>
                                            </p:txEl>
                                          </p:spTgt>
                                        </p:tgtEl>
                                        <p:attrNameLst>
                                          <p:attrName>style.visibility</p:attrName>
                                        </p:attrNameLst>
                                      </p:cBhvr>
                                      <p:to>
                                        <p:strVal val="visible"/>
                                      </p:to>
                                    </p:set>
                                    <p:anim calcmode="lin" valueType="num">
                                      <p:cBhvr additive="base">
                                        <p:cTn id="43" dur="500" fill="hold"/>
                                        <p:tgtEl>
                                          <p:spTgt spid="116741">
                                            <p:txEl>
                                              <p:pRg st="7" end="7"/>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16741">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3" fill="hold" grpId="0" nodeType="clickEffect">
                                  <p:stCondLst>
                                    <p:cond delay="0"/>
                                  </p:stCondLst>
                                  <p:childTnLst>
                                    <p:set>
                                      <p:cBhvr>
                                        <p:cTn id="48" dur="1" fill="hold">
                                          <p:stCondLst>
                                            <p:cond delay="0"/>
                                          </p:stCondLst>
                                        </p:cTn>
                                        <p:tgtEl>
                                          <p:spTgt spid="116741">
                                            <p:txEl>
                                              <p:pRg st="8" end="8"/>
                                            </p:txEl>
                                          </p:spTgt>
                                        </p:tgtEl>
                                        <p:attrNameLst>
                                          <p:attrName>style.visibility</p:attrName>
                                        </p:attrNameLst>
                                      </p:cBhvr>
                                      <p:to>
                                        <p:strVal val="visible"/>
                                      </p:to>
                                    </p:set>
                                    <p:anim calcmode="lin" valueType="num">
                                      <p:cBhvr additive="base">
                                        <p:cTn id="49" dur="500" fill="hold"/>
                                        <p:tgtEl>
                                          <p:spTgt spid="116741">
                                            <p:txEl>
                                              <p:pRg st="8" end="8"/>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6741">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4">
            <a:extLst>
              <a:ext uri="{FF2B5EF4-FFF2-40B4-BE49-F238E27FC236}">
                <a16:creationId xmlns:a16="http://schemas.microsoft.com/office/drawing/2014/main" id="{DDBA2020-733D-1F4B-9E43-4B596CFDB6B5}"/>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A538AD8-EC88-F141-9A2F-88925B4CAB1B}" type="slidenum">
              <a:rPr lang="en-US" altLang="es-ES_tradnl" sz="1200"/>
              <a:pPr/>
              <a:t>39</a:t>
            </a:fld>
            <a:r>
              <a:rPr lang="en-US" altLang="es-ES_tradnl" sz="1200" dirty="0"/>
              <a:t> - 84</a:t>
            </a:r>
          </a:p>
        </p:txBody>
      </p:sp>
      <p:pic>
        <p:nvPicPr>
          <p:cNvPr id="116738" name="Picture 2" descr="UVI">
            <a:extLst>
              <a:ext uri="{FF2B5EF4-FFF2-40B4-BE49-F238E27FC236}">
                <a16:creationId xmlns:a16="http://schemas.microsoft.com/office/drawing/2014/main" id="{53D7F782-1AFA-D94B-BC61-68FB2E69A9F0}"/>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16739" name="Rectangle 3">
            <a:extLst>
              <a:ext uri="{FF2B5EF4-FFF2-40B4-BE49-F238E27FC236}">
                <a16:creationId xmlns:a16="http://schemas.microsoft.com/office/drawing/2014/main" id="{C22D0388-6834-974B-8F5C-0F05E856521A}"/>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a:t>
            </a:r>
            <a:br>
              <a:rPr lang="es-ES_tradnl" altLang="es-ES_tradnl" sz="2800" b="1"/>
            </a:br>
            <a:r>
              <a:rPr lang="es-ES_tradnl" altLang="es-ES_tradnl" sz="2800" b="1"/>
              <a:t>“PROCESO Y SUBPROCESOS”</a:t>
            </a:r>
            <a:endParaRPr lang="es-ES_tradnl" altLang="es-ES_tradnl" b="1"/>
          </a:p>
        </p:txBody>
      </p:sp>
      <p:sp>
        <p:nvSpPr>
          <p:cNvPr id="104452" name="Rectángulo 1">
            <a:extLst>
              <a:ext uri="{FF2B5EF4-FFF2-40B4-BE49-F238E27FC236}">
                <a16:creationId xmlns:a16="http://schemas.microsoft.com/office/drawing/2014/main" id="{5EE37326-1529-7040-838B-E14399E6641E}"/>
              </a:ext>
            </a:extLst>
          </p:cNvPr>
          <p:cNvSpPr>
            <a:spLocks noChangeArrowheads="1"/>
          </p:cNvSpPr>
          <p:nvPr/>
        </p:nvSpPr>
        <p:spPr bwMode="auto">
          <a:xfrm>
            <a:off x="611188" y="5949950"/>
            <a:ext cx="79216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buClr>
                <a:srgbClr val="000000"/>
              </a:buClr>
              <a:buSzPct val="100000"/>
              <a:buFont typeface="Times New Roman" panose="02020603050405020304" pitchFamily="18" charset="0"/>
              <a:buNone/>
            </a:pPr>
            <a:r>
              <a:rPr lang="es-ES" altLang="es-ES_tradnl" sz="1200">
                <a:ea typeface="SimSun" panose="02010600030101010101" pitchFamily="2" charset="-122"/>
                <a:cs typeface="Arial" panose="020B0604020202020204" pitchFamily="34" charset="0"/>
              </a:rPr>
              <a:t>El proceso traductor como actividad profesional: tareas y herramientas </a:t>
            </a:r>
            <a:r>
              <a:rPr lang="en-US" altLang="es-ES_tradnl" sz="1200">
                <a:ea typeface="SimSun" panose="02010600030101010101" pitchFamily="2" charset="-122"/>
                <a:cs typeface="Arial" panose="020B0604020202020204" pitchFamily="34" charset="0"/>
              </a:rPr>
              <a:t>(Martín-Mor, Piqué y Sánchez-Gijón, 2014)</a:t>
            </a:r>
            <a:endParaRPr lang="es-ES_tradnl" altLang="es-ES_tradnl" sz="1200">
              <a:ea typeface="SimSun" panose="02010600030101010101" pitchFamily="2" charset="-122"/>
              <a:cs typeface="Arial" panose="020B0604020202020204" pitchFamily="34" charset="0"/>
            </a:endParaRPr>
          </a:p>
        </p:txBody>
      </p:sp>
      <p:pic>
        <p:nvPicPr>
          <p:cNvPr id="104453" name="Image2">
            <a:extLst>
              <a:ext uri="{FF2B5EF4-FFF2-40B4-BE49-F238E27FC236}">
                <a16:creationId xmlns:a16="http://schemas.microsoft.com/office/drawing/2014/main" id="{8A338CAD-8F8D-FF46-89A8-F0B04A7917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006"/>
          <a:stretch>
            <a:fillRect/>
          </a:stretch>
        </p:blipFill>
        <p:spPr bwMode="auto">
          <a:xfrm>
            <a:off x="1055688" y="1844675"/>
            <a:ext cx="6829425"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a:extLst>
              <a:ext uri="{FF2B5EF4-FFF2-40B4-BE49-F238E27FC236}">
                <a16:creationId xmlns:a16="http://schemas.microsoft.com/office/drawing/2014/main" id="{A97D4F3B-E654-FF4E-8A29-AF64B5A071A8}"/>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dirty="0"/>
          </a:p>
          <a:p>
            <a:pPr marL="0" indent="0">
              <a:defRPr/>
            </a:pPr>
            <a:endParaRPr lang="es-ES_tradnl" altLang="es-ES_tradnl" sz="1800" dirty="0"/>
          </a:p>
          <a:p>
            <a:pPr marL="0" indent="0">
              <a:defRPr/>
            </a:pPr>
            <a:endParaRPr lang="es-ES_tradnl" altLang="es-ES_tradnl" sz="1800" dirty="0"/>
          </a:p>
          <a:p>
            <a:pPr marL="0" indent="0">
              <a:defRPr/>
            </a:pPr>
            <a:endParaRPr lang="es-ES_tradnl" altLang="es-ES_tradnl" sz="1800" dirty="0"/>
          </a:p>
        </p:txBody>
      </p:sp>
    </p:spTree>
  </p:cSld>
  <p:clrMapOvr>
    <a:masterClrMapping/>
  </p:clrMapOvr>
  <mc:AlternateContent xmlns:mc="http://schemas.openxmlformats.org/markup-compatibility/2006" xmlns:p14="http://schemas.microsoft.com/office/powerpoint/2010/main">
    <mc:Choice Requires="p14">
      <p:transition spd="slow" p14:dur="2000" advTm="21633"/>
    </mc:Choice>
    <mc:Fallback xmlns="">
      <p:transition spd="slow" advTm="2163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4">
            <a:extLst>
              <a:ext uri="{FF2B5EF4-FFF2-40B4-BE49-F238E27FC236}">
                <a16:creationId xmlns:a16="http://schemas.microsoft.com/office/drawing/2014/main" id="{512FB54C-0E4D-0D48-BEBC-90E6CAF9AEC9}"/>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36E412B-B26C-3E4C-8F74-8D65D3541661}" type="slidenum">
              <a:rPr lang="en-US" altLang="es-ES_tradnl" sz="1200"/>
              <a:pPr/>
              <a:t>4</a:t>
            </a:fld>
            <a:r>
              <a:rPr lang="en-US" altLang="es-ES_tradnl" sz="1200" dirty="0"/>
              <a:t> - 84</a:t>
            </a:r>
          </a:p>
        </p:txBody>
      </p:sp>
      <p:pic>
        <p:nvPicPr>
          <p:cNvPr id="387074" name="Picture 2" descr="UVI">
            <a:extLst>
              <a:ext uri="{FF2B5EF4-FFF2-40B4-BE49-F238E27FC236}">
                <a16:creationId xmlns:a16="http://schemas.microsoft.com/office/drawing/2014/main" id="{EE75DFD6-DD6F-8140-8AF2-E4751338AE8B}"/>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87075" name="Rectangle 3">
            <a:extLst>
              <a:ext uri="{FF2B5EF4-FFF2-40B4-BE49-F238E27FC236}">
                <a16:creationId xmlns:a16="http://schemas.microsoft.com/office/drawing/2014/main" id="{C3662FC5-42A6-A547-8BB4-C6DE66C281B2}"/>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LA HISTORIA INTERMINABLE</a:t>
            </a:r>
            <a:endParaRPr lang="es-ES_tradnl" altLang="es-ES_tradnl" b="1"/>
          </a:p>
        </p:txBody>
      </p:sp>
      <p:sp>
        <p:nvSpPr>
          <p:cNvPr id="387076" name="Rectangle 4">
            <a:extLst>
              <a:ext uri="{FF2B5EF4-FFF2-40B4-BE49-F238E27FC236}">
                <a16:creationId xmlns:a16="http://schemas.microsoft.com/office/drawing/2014/main" id="{2596C555-B88E-3748-ADD1-DB35F918D222}"/>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387092" name="Text Box 20">
            <a:extLst>
              <a:ext uri="{FF2B5EF4-FFF2-40B4-BE49-F238E27FC236}">
                <a16:creationId xmlns:a16="http://schemas.microsoft.com/office/drawing/2014/main" id="{603FA555-A0C3-C34D-A174-440EC7C83EC5}"/>
              </a:ext>
            </a:extLst>
          </p:cNvPr>
          <p:cNvSpPr txBox="1">
            <a:spLocks noChangeArrowheads="1"/>
          </p:cNvSpPr>
          <p:nvPr/>
        </p:nvSpPr>
        <p:spPr bwMode="auto">
          <a:xfrm>
            <a:off x="1044575" y="2246313"/>
            <a:ext cx="705643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defRPr/>
            </a:pPr>
            <a:r>
              <a:rPr lang="es-ES" altLang="es-ES_tradnl" sz="2000" b="1">
                <a:latin typeface="Times New Roman" charset="0"/>
              </a:rPr>
              <a:t>El informe ALPAC (I)</a:t>
            </a:r>
          </a:p>
          <a:p>
            <a:pPr algn="just">
              <a:defRPr/>
            </a:pPr>
            <a:br>
              <a:rPr lang="es-ES" altLang="es-ES_tradnl" sz="2000">
                <a:latin typeface="Times New Roman" charset="0"/>
              </a:rPr>
            </a:br>
            <a:r>
              <a:rPr lang="es-ES" altLang="es-ES_tradnl" sz="2000">
                <a:latin typeface="Times New Roman" charset="0"/>
              </a:rPr>
              <a:t>En 1966, la Sección de Ciencias del Comportamiento de la Academia Nacional de Ciencias norteamericana pidió un informe sobre el estado de la traducción automática y sus perspectivas de futuro. Para ello se formo el Comité ALPAC (</a:t>
            </a:r>
            <a:r>
              <a:rPr lang="es-ES" altLang="es-ES_tradnl" sz="2000" i="1">
                <a:latin typeface="Times New Roman" charset="0"/>
              </a:rPr>
              <a:t>Automatic Language Processing Advisory Committee</a:t>
            </a:r>
            <a:r>
              <a:rPr lang="es-ES" altLang="es-ES_tradnl" sz="2000">
                <a:latin typeface="Times New Roman" charset="0"/>
              </a:rPr>
              <a:t>). El informe emitido, Informe ALPAC, fue tan demoledor que durante los siguientes años se fueron denegando todos los fondos oficiales para investigaciones dedicados a este fin, hasta que en 1975 quedaron reducidos a cero. </a:t>
            </a:r>
          </a:p>
        </p:txBody>
      </p:sp>
    </p:spTree>
  </p:cSld>
  <p:clrMapOvr>
    <a:masterClrMapping/>
  </p:clrMapOvr>
  <mc:AlternateContent xmlns:mc="http://schemas.openxmlformats.org/markup-compatibility/2006" xmlns:p14="http://schemas.microsoft.com/office/powerpoint/2010/main">
    <mc:Choice Requires="p14">
      <p:transition spd="slow" p14:dur="2000" advTm="34705"/>
    </mc:Choice>
    <mc:Fallback xmlns="">
      <p:transition spd="slow" advTm="34705"/>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4">
            <a:extLst>
              <a:ext uri="{FF2B5EF4-FFF2-40B4-BE49-F238E27FC236}">
                <a16:creationId xmlns:a16="http://schemas.microsoft.com/office/drawing/2014/main" id="{8B19D36F-000A-1E4F-94FE-2DF4FCB14AA6}"/>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AFA450D-6B55-9D43-9AD2-9E2E3809EC95}" type="slidenum">
              <a:rPr lang="en-US" altLang="es-ES_tradnl" sz="1200"/>
              <a:pPr/>
              <a:t>40</a:t>
            </a:fld>
            <a:r>
              <a:rPr lang="en-US" altLang="es-ES_tradnl" sz="1200" dirty="0"/>
              <a:t> - 84</a:t>
            </a:r>
          </a:p>
        </p:txBody>
      </p:sp>
      <p:pic>
        <p:nvPicPr>
          <p:cNvPr id="116738" name="Picture 2" descr="UVI">
            <a:extLst>
              <a:ext uri="{FF2B5EF4-FFF2-40B4-BE49-F238E27FC236}">
                <a16:creationId xmlns:a16="http://schemas.microsoft.com/office/drawing/2014/main" id="{6854EB39-3E1F-C944-B00B-E6D820416E7A}"/>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16739" name="Rectangle 3">
            <a:extLst>
              <a:ext uri="{FF2B5EF4-FFF2-40B4-BE49-F238E27FC236}">
                <a16:creationId xmlns:a16="http://schemas.microsoft.com/office/drawing/2014/main" id="{31F889CA-A905-2846-92CD-3C27952EF80F}"/>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a:t>
            </a:r>
            <a:br>
              <a:rPr lang="es-ES_tradnl" altLang="es-ES_tradnl" sz="2800" b="1"/>
            </a:br>
            <a:r>
              <a:rPr lang="es-ES_tradnl" altLang="es-ES_tradnl" sz="2800" b="1"/>
              <a:t>“PROCESO Y SUBPROCESOS”</a:t>
            </a:r>
            <a:endParaRPr lang="es-ES_tradnl" altLang="es-ES_tradnl" b="1"/>
          </a:p>
        </p:txBody>
      </p:sp>
      <p:sp>
        <p:nvSpPr>
          <p:cNvPr id="12" name="Rectangle 4">
            <a:extLst>
              <a:ext uri="{FF2B5EF4-FFF2-40B4-BE49-F238E27FC236}">
                <a16:creationId xmlns:a16="http://schemas.microsoft.com/office/drawing/2014/main" id="{6B89B212-3FF7-D447-903E-5EB26FC8A36C}"/>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dirty="0"/>
          </a:p>
          <a:p>
            <a:pPr marL="0" indent="0">
              <a:defRPr/>
            </a:pPr>
            <a:endParaRPr lang="es-ES_tradnl" altLang="es-ES_tradnl" sz="1800" dirty="0"/>
          </a:p>
          <a:p>
            <a:pPr marL="0" indent="0">
              <a:defRPr/>
            </a:pPr>
            <a:endParaRPr lang="es-ES_tradnl" altLang="es-ES_tradnl" sz="1800" dirty="0"/>
          </a:p>
          <a:p>
            <a:pPr marL="0" indent="0">
              <a:defRPr/>
            </a:pPr>
            <a:endParaRPr lang="es-ES_tradnl" altLang="es-ES_tradnl" sz="1800" dirty="0"/>
          </a:p>
        </p:txBody>
      </p:sp>
      <p:pic>
        <p:nvPicPr>
          <p:cNvPr id="106501" name="Imagen 32">
            <a:extLst>
              <a:ext uri="{FF2B5EF4-FFF2-40B4-BE49-F238E27FC236}">
                <a16:creationId xmlns:a16="http://schemas.microsoft.com/office/drawing/2014/main" id="{F65765F6-01F9-564C-8300-639CEF29B0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2225" y="1916113"/>
            <a:ext cx="6554788"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Rectángulo 8">
            <a:extLst>
              <a:ext uri="{FF2B5EF4-FFF2-40B4-BE49-F238E27FC236}">
                <a16:creationId xmlns:a16="http://schemas.microsoft.com/office/drawing/2014/main" id="{D4CA2318-C928-2D42-845E-4DBED8C78F7F}"/>
              </a:ext>
            </a:extLst>
          </p:cNvPr>
          <p:cNvSpPr>
            <a:spLocks noChangeArrowheads="1"/>
          </p:cNvSpPr>
          <p:nvPr/>
        </p:nvSpPr>
        <p:spPr bwMode="auto">
          <a:xfrm>
            <a:off x="611188" y="5949950"/>
            <a:ext cx="79216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buClr>
                <a:srgbClr val="000000"/>
              </a:buClr>
              <a:buSzPct val="100000"/>
              <a:buFont typeface="Times New Roman" panose="02020603050405020304" pitchFamily="18" charset="0"/>
              <a:buNone/>
            </a:pPr>
            <a:r>
              <a:rPr lang="es-ES" altLang="es-ES_tradnl" sz="1200">
                <a:ea typeface="SimSun" panose="02010600030101010101" pitchFamily="2" charset="-122"/>
                <a:cs typeface="Arial" panose="020B0604020202020204" pitchFamily="34" charset="0"/>
              </a:rPr>
              <a:t>El proceso traductor como actividad profesional: tareas </a:t>
            </a:r>
            <a:r>
              <a:rPr lang="en-US" altLang="es-ES_tradnl" sz="1200">
                <a:ea typeface="SimSun" panose="02010600030101010101" pitchFamily="2" charset="-122"/>
                <a:cs typeface="Arial" panose="020B0604020202020204" pitchFamily="34" charset="0"/>
              </a:rPr>
              <a:t>(Olalla-Soler C, Vert Bolaños, O.,  2015)</a:t>
            </a:r>
            <a:endParaRPr lang="es-ES_tradnl" altLang="es-ES_tradnl" sz="1200">
              <a:ea typeface="SimSun" panose="02010600030101010101" pitchFamily="2"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9971"/>
    </mc:Choice>
    <mc:Fallback xmlns="">
      <p:transition spd="slow" advTm="9971"/>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4">
            <a:extLst>
              <a:ext uri="{FF2B5EF4-FFF2-40B4-BE49-F238E27FC236}">
                <a16:creationId xmlns:a16="http://schemas.microsoft.com/office/drawing/2014/main" id="{64A8565C-472D-534B-BBCF-DF9B4E027A15}"/>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3A1E3AA-1C37-9D44-97D6-BF4ACCC0F2D6}" type="slidenum">
              <a:rPr lang="en-US" altLang="es-ES_tradnl" sz="1200"/>
              <a:pPr/>
              <a:t>41</a:t>
            </a:fld>
            <a:r>
              <a:rPr lang="en-US" altLang="es-ES_tradnl" sz="1200" dirty="0"/>
              <a:t> - 84</a:t>
            </a:r>
          </a:p>
        </p:txBody>
      </p:sp>
      <p:pic>
        <p:nvPicPr>
          <p:cNvPr id="116738" name="Picture 2" descr="UVI">
            <a:extLst>
              <a:ext uri="{FF2B5EF4-FFF2-40B4-BE49-F238E27FC236}">
                <a16:creationId xmlns:a16="http://schemas.microsoft.com/office/drawing/2014/main" id="{F0F412FE-4FA4-E043-A154-D25C5C8B6688}"/>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16739" name="Rectangle 3">
            <a:extLst>
              <a:ext uri="{FF2B5EF4-FFF2-40B4-BE49-F238E27FC236}">
                <a16:creationId xmlns:a16="http://schemas.microsoft.com/office/drawing/2014/main" id="{50C64FBB-28EA-1947-9901-C63AFA3E11B6}"/>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a:t>
            </a:r>
            <a:br>
              <a:rPr lang="es-ES_tradnl" altLang="es-ES_tradnl" sz="2800" b="1"/>
            </a:br>
            <a:r>
              <a:rPr lang="es-ES_tradnl" altLang="es-ES_tradnl" sz="2800" b="1"/>
              <a:t>“PROCESO Y SUBPROCESOS”</a:t>
            </a:r>
            <a:endParaRPr lang="es-ES_tradnl" altLang="es-ES_tradnl" b="1"/>
          </a:p>
        </p:txBody>
      </p:sp>
      <p:sp>
        <p:nvSpPr>
          <p:cNvPr id="116740" name="Rectangle 4">
            <a:extLst>
              <a:ext uri="{FF2B5EF4-FFF2-40B4-BE49-F238E27FC236}">
                <a16:creationId xmlns:a16="http://schemas.microsoft.com/office/drawing/2014/main" id="{09507424-201B-1848-B3CA-441F3E298D86}"/>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dirty="0"/>
          </a:p>
          <a:p>
            <a:pPr marL="0" indent="0">
              <a:defRPr/>
            </a:pPr>
            <a:endParaRPr lang="es-ES_tradnl" altLang="es-ES_tradnl" sz="1800" dirty="0"/>
          </a:p>
          <a:p>
            <a:pPr marL="0" indent="0">
              <a:defRPr/>
            </a:pPr>
            <a:endParaRPr lang="es-ES_tradnl" altLang="es-ES_tradnl" sz="1800" dirty="0"/>
          </a:p>
          <a:p>
            <a:pPr marL="0" indent="0">
              <a:defRPr/>
            </a:pPr>
            <a:endParaRPr lang="es-ES_tradnl" altLang="es-ES_tradnl" sz="1800" dirty="0"/>
          </a:p>
        </p:txBody>
      </p:sp>
      <p:sp>
        <p:nvSpPr>
          <p:cNvPr id="116741" name="Text Box 5">
            <a:extLst>
              <a:ext uri="{FF2B5EF4-FFF2-40B4-BE49-F238E27FC236}">
                <a16:creationId xmlns:a16="http://schemas.microsoft.com/office/drawing/2014/main" id="{6948E1C3-82FF-F74F-A13A-B4B699BBABFA}"/>
              </a:ext>
            </a:extLst>
          </p:cNvPr>
          <p:cNvSpPr txBox="1">
            <a:spLocks noChangeArrowheads="1"/>
          </p:cNvSpPr>
          <p:nvPr/>
        </p:nvSpPr>
        <p:spPr bwMode="auto">
          <a:xfrm>
            <a:off x="762000" y="1981200"/>
            <a:ext cx="6170613" cy="366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4" tIns="45717" rIns="91434" bIns="45717">
            <a:spAutoFit/>
          </a:bodyPr>
          <a:lstStyle>
            <a:lvl1pPr marL="285750" indent="-285750">
              <a:defRPr sz="2400">
                <a:solidFill>
                  <a:schemeClr val="tx1"/>
                </a:solidFill>
                <a:latin typeface="Times New Roman" charset="0"/>
              </a:defRPr>
            </a:lvl1pPr>
            <a:lvl2pPr marL="571500">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buFontTx/>
              <a:buChar char="•"/>
              <a:defRPr/>
            </a:pPr>
            <a:r>
              <a:rPr lang="es-ES_tradnl" altLang="es-ES_tradnl" sz="2800" b="1" dirty="0">
                <a:solidFill>
                  <a:srgbClr val="0000CC"/>
                </a:solidFill>
              </a:rPr>
              <a:t>1 – </a:t>
            </a:r>
            <a:r>
              <a:rPr lang="es-ES_tradnl" altLang="es-ES_tradnl" sz="2800" b="1" dirty="0" err="1">
                <a:solidFill>
                  <a:srgbClr val="0000CC"/>
                </a:solidFill>
              </a:rPr>
              <a:t>Obtenci</a:t>
            </a:r>
            <a:r>
              <a:rPr lang="es-ES" altLang="es-ES_tradnl" sz="2800" b="1" dirty="0" err="1">
                <a:solidFill>
                  <a:srgbClr val="0000CC"/>
                </a:solidFill>
              </a:rPr>
              <a:t>ón</a:t>
            </a:r>
            <a:endParaRPr lang="es-ES_tradnl" altLang="es-ES_tradnl" sz="2800" b="1" dirty="0">
              <a:solidFill>
                <a:srgbClr val="0000CC"/>
              </a:solidFill>
            </a:endParaRPr>
          </a:p>
          <a:p>
            <a:pPr>
              <a:buFontTx/>
              <a:buChar char="•"/>
              <a:defRPr/>
            </a:pPr>
            <a:r>
              <a:rPr lang="es-ES_tradnl" altLang="es-ES_tradnl" sz="2800" b="1" dirty="0">
                <a:solidFill>
                  <a:srgbClr val="0000CC"/>
                </a:solidFill>
              </a:rPr>
              <a:t>2 – Análisis</a:t>
            </a:r>
          </a:p>
          <a:p>
            <a:pPr>
              <a:buFontTx/>
              <a:buChar char="•"/>
              <a:defRPr/>
            </a:pPr>
            <a:r>
              <a:rPr lang="es-ES_tradnl" altLang="es-ES_tradnl" sz="2800" b="1" dirty="0">
                <a:solidFill>
                  <a:srgbClr val="0000CC"/>
                </a:solidFill>
              </a:rPr>
              <a:t>3 – </a:t>
            </a:r>
            <a:r>
              <a:rPr lang="es-ES_tradnl" altLang="es-ES_tradnl" sz="2800" b="1" dirty="0" err="1">
                <a:solidFill>
                  <a:srgbClr val="0000CC"/>
                </a:solidFill>
              </a:rPr>
              <a:t>Preparaci</a:t>
            </a:r>
            <a:r>
              <a:rPr lang="es-ES" altLang="es-ES_tradnl" sz="2800" b="1" dirty="0" err="1">
                <a:solidFill>
                  <a:srgbClr val="0000CC"/>
                </a:solidFill>
              </a:rPr>
              <a:t>ón</a:t>
            </a:r>
            <a:endParaRPr lang="es-ES_tradnl" altLang="es-ES_tradnl" sz="2800" b="1" dirty="0">
              <a:solidFill>
                <a:srgbClr val="0000CC"/>
              </a:solidFill>
            </a:endParaRPr>
          </a:p>
          <a:p>
            <a:pPr>
              <a:buFontTx/>
              <a:buChar char="•"/>
              <a:defRPr/>
            </a:pPr>
            <a:r>
              <a:rPr lang="es-ES_tradnl" altLang="es-ES_tradnl" sz="2800" b="1" dirty="0">
                <a:solidFill>
                  <a:srgbClr val="0000CC"/>
                </a:solidFill>
              </a:rPr>
              <a:t>4 - Traducción</a:t>
            </a:r>
          </a:p>
          <a:p>
            <a:pPr>
              <a:buFontTx/>
              <a:buChar char="•"/>
              <a:defRPr/>
            </a:pPr>
            <a:r>
              <a:rPr lang="es-ES_tradnl" altLang="es-ES_tradnl" sz="2800" b="1" dirty="0">
                <a:solidFill>
                  <a:srgbClr val="0000CC"/>
                </a:solidFill>
              </a:rPr>
              <a:t>5 – </a:t>
            </a:r>
            <a:r>
              <a:rPr lang="es-ES_tradnl" altLang="es-ES_tradnl" sz="2800" b="1" dirty="0" err="1">
                <a:solidFill>
                  <a:srgbClr val="0000CC"/>
                </a:solidFill>
              </a:rPr>
              <a:t>Correcci</a:t>
            </a:r>
            <a:r>
              <a:rPr lang="es-ES" altLang="es-ES_tradnl" sz="2800" b="1" dirty="0" err="1">
                <a:solidFill>
                  <a:srgbClr val="0000CC"/>
                </a:solidFill>
              </a:rPr>
              <a:t>ón</a:t>
            </a:r>
            <a:r>
              <a:rPr lang="es-ES" altLang="es-ES_tradnl" sz="2800" b="1" dirty="0">
                <a:solidFill>
                  <a:srgbClr val="0000CC"/>
                </a:solidFill>
              </a:rPr>
              <a:t> y Optimización</a:t>
            </a:r>
            <a:endParaRPr lang="es-ES_tradnl" altLang="es-ES_tradnl" sz="2800" b="1" dirty="0">
              <a:solidFill>
                <a:srgbClr val="0000CC"/>
              </a:solidFill>
            </a:endParaRPr>
          </a:p>
          <a:p>
            <a:pPr>
              <a:buFontTx/>
              <a:buChar char="•"/>
              <a:defRPr/>
            </a:pPr>
            <a:r>
              <a:rPr lang="es-ES_tradnl" altLang="es-ES_tradnl" sz="2800" b="1" dirty="0">
                <a:solidFill>
                  <a:srgbClr val="0000CC"/>
                </a:solidFill>
              </a:rPr>
              <a:t>6 - Entrega</a:t>
            </a:r>
          </a:p>
          <a:p>
            <a:pPr>
              <a:buFontTx/>
              <a:buChar char="•"/>
              <a:defRPr/>
            </a:pPr>
            <a:endParaRPr lang="es-ES_tradnl" altLang="es-ES_tradnl" sz="1000" b="1" dirty="0"/>
          </a:p>
          <a:p>
            <a:pPr>
              <a:buFontTx/>
              <a:buChar char="•"/>
              <a:defRPr/>
            </a:pPr>
            <a:r>
              <a:rPr lang="es-ES_tradnl" altLang="es-ES_tradnl" sz="2800" b="1" dirty="0">
                <a:solidFill>
                  <a:srgbClr val="CC3300"/>
                </a:solidFill>
              </a:rPr>
              <a:t>7 - Gestión (documental y económica)</a:t>
            </a:r>
          </a:p>
          <a:p>
            <a:pPr>
              <a:buFontTx/>
              <a:buChar char="•"/>
              <a:defRPr/>
            </a:pPr>
            <a:r>
              <a:rPr lang="es-ES_tradnl" altLang="es-ES_tradnl" sz="2800" b="1" dirty="0">
                <a:solidFill>
                  <a:srgbClr val="CC3300"/>
                </a:solidFill>
              </a:rPr>
              <a:t>8 - Promoción</a:t>
            </a:r>
            <a:endParaRPr lang="es-ES_tradnl" altLang="es-ES_tradnl" dirty="0"/>
          </a:p>
        </p:txBody>
      </p:sp>
      <p:sp>
        <p:nvSpPr>
          <p:cNvPr id="108550" name="Rectángulo 8">
            <a:extLst>
              <a:ext uri="{FF2B5EF4-FFF2-40B4-BE49-F238E27FC236}">
                <a16:creationId xmlns:a16="http://schemas.microsoft.com/office/drawing/2014/main" id="{FF64FA54-B102-D948-9EF8-AF281B7B7B5E}"/>
              </a:ext>
            </a:extLst>
          </p:cNvPr>
          <p:cNvSpPr>
            <a:spLocks noChangeArrowheads="1"/>
          </p:cNvSpPr>
          <p:nvPr/>
        </p:nvSpPr>
        <p:spPr bwMode="auto">
          <a:xfrm>
            <a:off x="611188" y="5949950"/>
            <a:ext cx="79216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buClr>
                <a:srgbClr val="000000"/>
              </a:buClr>
              <a:buSzPct val="100000"/>
              <a:buFont typeface="Times New Roman" panose="02020603050405020304" pitchFamily="18" charset="0"/>
              <a:buNone/>
            </a:pPr>
            <a:r>
              <a:rPr lang="es-ES" altLang="es-ES_tradnl" sz="1200">
                <a:ea typeface="SimSun" panose="02010600030101010101" pitchFamily="2" charset="-122"/>
                <a:cs typeface="Arial" panose="020B0604020202020204" pitchFamily="34" charset="0"/>
              </a:rPr>
              <a:t>El proceso traductor como actividad profesional: tareas y herramientas </a:t>
            </a:r>
            <a:r>
              <a:rPr lang="en-US" altLang="es-ES_tradnl" sz="1200">
                <a:ea typeface="SimSun" panose="02010600030101010101" pitchFamily="2" charset="-122"/>
                <a:cs typeface="Arial" panose="020B0604020202020204" pitchFamily="34" charset="0"/>
              </a:rPr>
              <a:t>(Martín-Mor, Piqué y Sánchez-Gijón, 2014)</a:t>
            </a:r>
            <a:endParaRPr lang="es-ES_tradnl" altLang="es-ES_tradnl" sz="1200">
              <a:ea typeface="SimSun" panose="02010600030101010101" pitchFamily="2" charset="-122"/>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774"/>
    </mc:Choice>
    <mc:Fallback xmlns="">
      <p:transition spd="slow" advTm="877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16741">
                                            <p:txEl>
                                              <p:pRg st="0" end="0"/>
                                            </p:txEl>
                                          </p:spTgt>
                                        </p:tgtEl>
                                        <p:attrNameLst>
                                          <p:attrName>style.visibility</p:attrName>
                                        </p:attrNameLst>
                                      </p:cBhvr>
                                      <p:to>
                                        <p:strVal val="visible"/>
                                      </p:to>
                                    </p:set>
                                    <p:anim calcmode="lin" valueType="num">
                                      <p:cBhvr additive="base">
                                        <p:cTn id="7" dur="500" fill="hold"/>
                                        <p:tgtEl>
                                          <p:spTgt spid="11674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674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16741">
                                            <p:txEl>
                                              <p:pRg st="1" end="1"/>
                                            </p:txEl>
                                          </p:spTgt>
                                        </p:tgtEl>
                                        <p:attrNameLst>
                                          <p:attrName>style.visibility</p:attrName>
                                        </p:attrNameLst>
                                      </p:cBhvr>
                                      <p:to>
                                        <p:strVal val="visible"/>
                                      </p:to>
                                    </p:set>
                                    <p:anim calcmode="lin" valueType="num">
                                      <p:cBhvr additive="base">
                                        <p:cTn id="13" dur="500" fill="hold"/>
                                        <p:tgtEl>
                                          <p:spTgt spid="11674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1674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116741">
                                            <p:txEl>
                                              <p:pRg st="2" end="2"/>
                                            </p:txEl>
                                          </p:spTgt>
                                        </p:tgtEl>
                                        <p:attrNameLst>
                                          <p:attrName>style.visibility</p:attrName>
                                        </p:attrNameLst>
                                      </p:cBhvr>
                                      <p:to>
                                        <p:strVal val="visible"/>
                                      </p:to>
                                    </p:set>
                                    <p:anim calcmode="lin" valueType="num">
                                      <p:cBhvr additive="base">
                                        <p:cTn id="19" dur="500" fill="hold"/>
                                        <p:tgtEl>
                                          <p:spTgt spid="11674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674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116741">
                                            <p:txEl>
                                              <p:pRg st="3" end="3"/>
                                            </p:txEl>
                                          </p:spTgt>
                                        </p:tgtEl>
                                        <p:attrNameLst>
                                          <p:attrName>style.visibility</p:attrName>
                                        </p:attrNameLst>
                                      </p:cBhvr>
                                      <p:to>
                                        <p:strVal val="visible"/>
                                      </p:to>
                                    </p:set>
                                    <p:anim calcmode="lin" valueType="num">
                                      <p:cBhvr additive="base">
                                        <p:cTn id="25" dur="500" fill="hold"/>
                                        <p:tgtEl>
                                          <p:spTgt spid="11674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16741">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116741">
                                            <p:txEl>
                                              <p:pRg st="4" end="4"/>
                                            </p:txEl>
                                          </p:spTgt>
                                        </p:tgtEl>
                                        <p:attrNameLst>
                                          <p:attrName>style.visibility</p:attrName>
                                        </p:attrNameLst>
                                      </p:cBhvr>
                                      <p:to>
                                        <p:strVal val="visible"/>
                                      </p:to>
                                    </p:set>
                                    <p:anim calcmode="lin" valueType="num">
                                      <p:cBhvr additive="base">
                                        <p:cTn id="31" dur="500" fill="hold"/>
                                        <p:tgtEl>
                                          <p:spTgt spid="11674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16741">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116741">
                                            <p:txEl>
                                              <p:pRg st="5" end="5"/>
                                            </p:txEl>
                                          </p:spTgt>
                                        </p:tgtEl>
                                        <p:attrNameLst>
                                          <p:attrName>style.visibility</p:attrName>
                                        </p:attrNameLst>
                                      </p:cBhvr>
                                      <p:to>
                                        <p:strVal val="visible"/>
                                      </p:to>
                                    </p:set>
                                    <p:anim calcmode="lin" valueType="num">
                                      <p:cBhvr additive="base">
                                        <p:cTn id="37" dur="500" fill="hold"/>
                                        <p:tgtEl>
                                          <p:spTgt spid="116741">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16741">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3" fill="hold" grpId="0" nodeType="clickEffect">
                                  <p:stCondLst>
                                    <p:cond delay="0"/>
                                  </p:stCondLst>
                                  <p:childTnLst>
                                    <p:set>
                                      <p:cBhvr>
                                        <p:cTn id="42" dur="1" fill="hold">
                                          <p:stCondLst>
                                            <p:cond delay="0"/>
                                          </p:stCondLst>
                                        </p:cTn>
                                        <p:tgtEl>
                                          <p:spTgt spid="116741">
                                            <p:txEl>
                                              <p:pRg st="7" end="7"/>
                                            </p:txEl>
                                          </p:spTgt>
                                        </p:tgtEl>
                                        <p:attrNameLst>
                                          <p:attrName>style.visibility</p:attrName>
                                        </p:attrNameLst>
                                      </p:cBhvr>
                                      <p:to>
                                        <p:strVal val="visible"/>
                                      </p:to>
                                    </p:set>
                                    <p:anim calcmode="lin" valueType="num">
                                      <p:cBhvr additive="base">
                                        <p:cTn id="43" dur="500" fill="hold"/>
                                        <p:tgtEl>
                                          <p:spTgt spid="116741">
                                            <p:txEl>
                                              <p:pRg st="7" end="7"/>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16741">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3" fill="hold" grpId="0" nodeType="clickEffect">
                                  <p:stCondLst>
                                    <p:cond delay="0"/>
                                  </p:stCondLst>
                                  <p:childTnLst>
                                    <p:set>
                                      <p:cBhvr>
                                        <p:cTn id="48" dur="1" fill="hold">
                                          <p:stCondLst>
                                            <p:cond delay="0"/>
                                          </p:stCondLst>
                                        </p:cTn>
                                        <p:tgtEl>
                                          <p:spTgt spid="116741">
                                            <p:txEl>
                                              <p:pRg st="8" end="8"/>
                                            </p:txEl>
                                          </p:spTgt>
                                        </p:tgtEl>
                                        <p:attrNameLst>
                                          <p:attrName>style.visibility</p:attrName>
                                        </p:attrNameLst>
                                      </p:cBhvr>
                                      <p:to>
                                        <p:strVal val="visible"/>
                                      </p:to>
                                    </p:set>
                                    <p:anim calcmode="lin" valueType="num">
                                      <p:cBhvr additive="base">
                                        <p:cTn id="49" dur="500" fill="hold"/>
                                        <p:tgtEl>
                                          <p:spTgt spid="116741">
                                            <p:txEl>
                                              <p:pRg st="8" end="8"/>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6741">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4">
            <a:extLst>
              <a:ext uri="{FF2B5EF4-FFF2-40B4-BE49-F238E27FC236}">
                <a16:creationId xmlns:a16="http://schemas.microsoft.com/office/drawing/2014/main" id="{78974B1C-07BD-5248-A698-65F3398653AA}"/>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6DCCF18-3EDE-CA46-9B86-44FD9E8BD1F1}" type="slidenum">
              <a:rPr lang="en-US" altLang="es-ES_tradnl" sz="1200"/>
              <a:pPr/>
              <a:t>42</a:t>
            </a:fld>
            <a:r>
              <a:rPr lang="en-US" altLang="es-ES_tradnl" sz="1200" dirty="0"/>
              <a:t> - 84</a:t>
            </a:r>
          </a:p>
        </p:txBody>
      </p:sp>
      <p:grpSp>
        <p:nvGrpSpPr>
          <p:cNvPr id="10" name="Group 3">
            <a:extLst>
              <a:ext uri="{FF2B5EF4-FFF2-40B4-BE49-F238E27FC236}">
                <a16:creationId xmlns:a16="http://schemas.microsoft.com/office/drawing/2014/main" id="{958B6625-09A1-C14F-A3B6-0C60F5B1358C}"/>
              </a:ext>
            </a:extLst>
          </p:cNvPr>
          <p:cNvGrpSpPr>
            <a:grpSpLocks/>
          </p:cNvGrpSpPr>
          <p:nvPr/>
        </p:nvGrpSpPr>
        <p:grpSpPr bwMode="auto">
          <a:xfrm>
            <a:off x="755650" y="692150"/>
            <a:ext cx="7632700" cy="5041900"/>
            <a:chOff x="385" y="935"/>
            <a:chExt cx="4989" cy="3038"/>
          </a:xfrm>
        </p:grpSpPr>
        <p:sp>
          <p:nvSpPr>
            <p:cNvPr id="11" name="Rectangle 4">
              <a:extLst>
                <a:ext uri="{FF2B5EF4-FFF2-40B4-BE49-F238E27FC236}">
                  <a16:creationId xmlns:a16="http://schemas.microsoft.com/office/drawing/2014/main" id="{169D903E-56C8-A844-847A-C1FC9542B722}"/>
                </a:ext>
              </a:extLst>
            </p:cNvPr>
            <p:cNvSpPr>
              <a:spLocks noChangeArrowheads="1"/>
            </p:cNvSpPr>
            <p:nvPr/>
          </p:nvSpPr>
          <p:spPr bwMode="auto">
            <a:xfrm>
              <a:off x="385" y="935"/>
              <a:ext cx="4989" cy="3038"/>
            </a:xfrm>
            <a:prstGeom prst="rect">
              <a:avLst/>
            </a:prstGeom>
            <a:solidFill>
              <a:srgbClr val="00FF00"/>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defRPr/>
              </a:pPr>
              <a:endParaRPr lang="es-ES_tradnl">
                <a:latin typeface="Times New Roman" charset="0"/>
              </a:endParaRPr>
            </a:p>
          </p:txBody>
        </p:sp>
        <p:sp>
          <p:nvSpPr>
            <p:cNvPr id="12" name="Text Box 5">
              <a:extLst>
                <a:ext uri="{FF2B5EF4-FFF2-40B4-BE49-F238E27FC236}">
                  <a16:creationId xmlns:a16="http://schemas.microsoft.com/office/drawing/2014/main" id="{49A2E71D-810F-1E4D-8E43-506A9618EF9A}"/>
                </a:ext>
              </a:extLst>
            </p:cNvPr>
            <p:cNvSpPr txBox="1">
              <a:spLocks noChangeArrowheads="1"/>
            </p:cNvSpPr>
            <p:nvPr/>
          </p:nvSpPr>
          <p:spPr bwMode="auto">
            <a:xfrm>
              <a:off x="406" y="935"/>
              <a:ext cx="4968"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lgn="ctr">
                <a:spcBef>
                  <a:spcPts val="750"/>
                </a:spcBef>
                <a:buSzPct val="100000"/>
                <a:defRPr/>
              </a:pPr>
              <a:r>
                <a:rPr lang="es-ES" altLang="es-ES_tradnl" sz="1000" dirty="0"/>
                <a:t>Ordenador/Computador (“hardware”)</a:t>
              </a:r>
            </a:p>
          </p:txBody>
        </p:sp>
      </p:grpSp>
      <p:grpSp>
        <p:nvGrpSpPr>
          <p:cNvPr id="13" name="Group 6">
            <a:extLst>
              <a:ext uri="{FF2B5EF4-FFF2-40B4-BE49-F238E27FC236}">
                <a16:creationId xmlns:a16="http://schemas.microsoft.com/office/drawing/2014/main" id="{1578FCD0-0FE2-2A42-976D-E6003FBA5D25}"/>
              </a:ext>
            </a:extLst>
          </p:cNvPr>
          <p:cNvGrpSpPr>
            <a:grpSpLocks/>
          </p:cNvGrpSpPr>
          <p:nvPr/>
        </p:nvGrpSpPr>
        <p:grpSpPr bwMode="auto">
          <a:xfrm>
            <a:off x="900113" y="992188"/>
            <a:ext cx="7316787" cy="4597400"/>
            <a:chOff x="476" y="1116"/>
            <a:chExt cx="4807" cy="2812"/>
          </a:xfrm>
        </p:grpSpPr>
        <p:sp>
          <p:nvSpPr>
            <p:cNvPr id="14" name="Rectangle 7">
              <a:extLst>
                <a:ext uri="{FF2B5EF4-FFF2-40B4-BE49-F238E27FC236}">
                  <a16:creationId xmlns:a16="http://schemas.microsoft.com/office/drawing/2014/main" id="{CCD21B1D-240E-594D-BEC0-ECC7CB20ED4B}"/>
                </a:ext>
              </a:extLst>
            </p:cNvPr>
            <p:cNvSpPr>
              <a:spLocks noChangeArrowheads="1"/>
            </p:cNvSpPr>
            <p:nvPr/>
          </p:nvSpPr>
          <p:spPr bwMode="auto">
            <a:xfrm>
              <a:off x="476" y="1116"/>
              <a:ext cx="4807" cy="2812"/>
            </a:xfrm>
            <a:prstGeom prst="rect">
              <a:avLst/>
            </a:prstGeom>
            <a:solidFill>
              <a:srgbClr val="99CC00"/>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defRPr/>
              </a:pPr>
              <a:endParaRPr lang="es-ES_tradnl">
                <a:latin typeface="Times New Roman" charset="0"/>
              </a:endParaRPr>
            </a:p>
          </p:txBody>
        </p:sp>
        <p:sp>
          <p:nvSpPr>
            <p:cNvPr id="15" name="Text Box 8">
              <a:extLst>
                <a:ext uri="{FF2B5EF4-FFF2-40B4-BE49-F238E27FC236}">
                  <a16:creationId xmlns:a16="http://schemas.microsoft.com/office/drawing/2014/main" id="{969E5C02-F7E1-AC42-BEB3-703260C56DAB}"/>
                </a:ext>
              </a:extLst>
            </p:cNvPr>
            <p:cNvSpPr txBox="1">
              <a:spLocks noChangeArrowheads="1"/>
            </p:cNvSpPr>
            <p:nvPr/>
          </p:nvSpPr>
          <p:spPr bwMode="auto">
            <a:xfrm>
              <a:off x="511" y="1116"/>
              <a:ext cx="4772"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lgn="ctr">
                <a:spcBef>
                  <a:spcPts val="750"/>
                </a:spcBef>
                <a:buSzPct val="100000"/>
                <a:defRPr/>
              </a:pPr>
              <a:r>
                <a:rPr lang="es-ES" altLang="es-ES_tradnl" sz="1000" dirty="0"/>
                <a:t>Sistema Operativo y/o programas utilitarios o utilidades</a:t>
              </a:r>
            </a:p>
          </p:txBody>
        </p:sp>
      </p:grpSp>
      <p:grpSp>
        <p:nvGrpSpPr>
          <p:cNvPr id="16" name="Group 9">
            <a:extLst>
              <a:ext uri="{FF2B5EF4-FFF2-40B4-BE49-F238E27FC236}">
                <a16:creationId xmlns:a16="http://schemas.microsoft.com/office/drawing/2014/main" id="{7FFBECDF-E93C-9743-9766-5848003EDCE8}"/>
              </a:ext>
            </a:extLst>
          </p:cNvPr>
          <p:cNvGrpSpPr>
            <a:grpSpLocks/>
          </p:cNvGrpSpPr>
          <p:nvPr/>
        </p:nvGrpSpPr>
        <p:grpSpPr bwMode="auto">
          <a:xfrm>
            <a:off x="973138" y="1287463"/>
            <a:ext cx="7002462" cy="4157662"/>
            <a:chOff x="567" y="1299"/>
            <a:chExt cx="4037" cy="2449"/>
          </a:xfrm>
        </p:grpSpPr>
        <p:sp>
          <p:nvSpPr>
            <p:cNvPr id="17" name="Rectangle 10">
              <a:extLst>
                <a:ext uri="{FF2B5EF4-FFF2-40B4-BE49-F238E27FC236}">
                  <a16:creationId xmlns:a16="http://schemas.microsoft.com/office/drawing/2014/main" id="{972C7622-7F1A-8140-B795-94627D6D87BF}"/>
                </a:ext>
              </a:extLst>
            </p:cNvPr>
            <p:cNvSpPr>
              <a:spLocks noChangeArrowheads="1"/>
            </p:cNvSpPr>
            <p:nvPr/>
          </p:nvSpPr>
          <p:spPr bwMode="auto">
            <a:xfrm>
              <a:off x="567" y="1299"/>
              <a:ext cx="4037" cy="2449"/>
            </a:xfrm>
            <a:prstGeom prst="rect">
              <a:avLst/>
            </a:prstGeom>
            <a:solidFill>
              <a:srgbClr val="C0C0C0"/>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defRPr/>
              </a:pPr>
              <a:endParaRPr lang="es-ES_tradnl">
                <a:latin typeface="Times New Roman" charset="0"/>
              </a:endParaRPr>
            </a:p>
          </p:txBody>
        </p:sp>
        <p:sp>
          <p:nvSpPr>
            <p:cNvPr id="18" name="Text Box 11">
              <a:extLst>
                <a:ext uri="{FF2B5EF4-FFF2-40B4-BE49-F238E27FC236}">
                  <a16:creationId xmlns:a16="http://schemas.microsoft.com/office/drawing/2014/main" id="{412AB96E-EB24-F44E-A6D9-43D35FB37329}"/>
                </a:ext>
              </a:extLst>
            </p:cNvPr>
            <p:cNvSpPr txBox="1">
              <a:spLocks noChangeArrowheads="1"/>
            </p:cNvSpPr>
            <p:nvPr/>
          </p:nvSpPr>
          <p:spPr bwMode="auto">
            <a:xfrm>
              <a:off x="593" y="1299"/>
              <a:ext cx="3958" cy="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lgn="ctr">
                <a:spcBef>
                  <a:spcPts val="750"/>
                </a:spcBef>
                <a:buSzPct val="100000"/>
                <a:defRPr/>
              </a:pPr>
              <a:r>
                <a:rPr lang="es-ES" altLang="es-ES_tradnl" sz="1000" dirty="0"/>
                <a:t>Procesador de textos</a:t>
              </a:r>
            </a:p>
          </p:txBody>
        </p:sp>
      </p:grpSp>
      <p:sp>
        <p:nvSpPr>
          <p:cNvPr id="19" name="Text Box 12">
            <a:extLst>
              <a:ext uri="{FF2B5EF4-FFF2-40B4-BE49-F238E27FC236}">
                <a16:creationId xmlns:a16="http://schemas.microsoft.com/office/drawing/2014/main" id="{8CEE33AC-B83E-604B-8264-75C5970C0E95}"/>
              </a:ext>
            </a:extLst>
          </p:cNvPr>
          <p:cNvSpPr txBox="1">
            <a:spLocks noChangeArrowheads="1"/>
          </p:cNvSpPr>
          <p:nvPr/>
        </p:nvSpPr>
        <p:spPr bwMode="auto">
          <a:xfrm>
            <a:off x="1116013" y="1557338"/>
            <a:ext cx="2163762" cy="760412"/>
          </a:xfrm>
          <a:prstGeom prst="rect">
            <a:avLst/>
          </a:prstGeom>
          <a:solidFill>
            <a:srgbClr val="FFCC00"/>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lgn="ctr">
              <a:spcBef>
                <a:spcPts val="750"/>
              </a:spcBef>
              <a:buSzPct val="100000"/>
              <a:defRPr/>
            </a:pPr>
            <a:r>
              <a:rPr lang="es-ES" altLang="es-ES_tradnl" sz="1000" b="1" dirty="0"/>
              <a:t>Obtención</a:t>
            </a:r>
          </a:p>
          <a:p>
            <a:pPr algn="ctr">
              <a:spcBef>
                <a:spcPts val="750"/>
              </a:spcBef>
              <a:spcAft>
                <a:spcPts val="800"/>
              </a:spcAft>
              <a:buSzPct val="100000"/>
              <a:defRPr/>
            </a:pPr>
            <a:endParaRPr lang="es-ES" altLang="es-ES_tradnl" sz="1000" b="1" dirty="0"/>
          </a:p>
          <a:p>
            <a:pPr algn="ctr">
              <a:buSzPct val="100000"/>
              <a:defRPr/>
            </a:pPr>
            <a:endParaRPr lang="es-ES" altLang="es-ES_tradnl" sz="1000" b="1" dirty="0"/>
          </a:p>
        </p:txBody>
      </p:sp>
      <p:sp>
        <p:nvSpPr>
          <p:cNvPr id="20" name="Text Box 13">
            <a:extLst>
              <a:ext uri="{FF2B5EF4-FFF2-40B4-BE49-F238E27FC236}">
                <a16:creationId xmlns:a16="http://schemas.microsoft.com/office/drawing/2014/main" id="{152D1703-5160-A142-B609-121EF71FE12D}"/>
              </a:ext>
            </a:extLst>
          </p:cNvPr>
          <p:cNvSpPr txBox="1">
            <a:spLocks noChangeArrowheads="1"/>
          </p:cNvSpPr>
          <p:nvPr/>
        </p:nvSpPr>
        <p:spPr bwMode="auto">
          <a:xfrm>
            <a:off x="1116013" y="2349500"/>
            <a:ext cx="2163762" cy="439738"/>
          </a:xfrm>
          <a:prstGeom prst="rect">
            <a:avLst/>
          </a:prstGeom>
          <a:solidFill>
            <a:srgbClr val="FF9933"/>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lgn="ctr">
              <a:spcAft>
                <a:spcPts val="300"/>
              </a:spcAft>
              <a:buSzPct val="100000"/>
              <a:defRPr/>
            </a:pPr>
            <a:r>
              <a:rPr lang="es-ES" altLang="es-ES_tradnl" sz="1000" b="1" dirty="0"/>
              <a:t>Análisis</a:t>
            </a:r>
          </a:p>
          <a:p>
            <a:pPr algn="ctr">
              <a:buSzPct val="100000"/>
              <a:defRPr/>
            </a:pPr>
            <a:endParaRPr lang="es-ES" altLang="es-ES_tradnl" sz="1000" b="1" dirty="0"/>
          </a:p>
        </p:txBody>
      </p:sp>
      <p:sp>
        <p:nvSpPr>
          <p:cNvPr id="21" name="Text Box 14">
            <a:extLst>
              <a:ext uri="{FF2B5EF4-FFF2-40B4-BE49-F238E27FC236}">
                <a16:creationId xmlns:a16="http://schemas.microsoft.com/office/drawing/2014/main" id="{D7A7FEEB-33D8-7745-BE16-83CC174E55E5}"/>
              </a:ext>
            </a:extLst>
          </p:cNvPr>
          <p:cNvSpPr txBox="1">
            <a:spLocks noChangeArrowheads="1"/>
          </p:cNvSpPr>
          <p:nvPr/>
        </p:nvSpPr>
        <p:spPr bwMode="auto">
          <a:xfrm>
            <a:off x="1116013" y="2836863"/>
            <a:ext cx="2163762" cy="736600"/>
          </a:xfrm>
          <a:prstGeom prst="rect">
            <a:avLst/>
          </a:prstGeom>
          <a:solidFill>
            <a:srgbClr val="FF6600"/>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lgn="ctr">
              <a:spcBef>
                <a:spcPts val="750"/>
              </a:spcBef>
              <a:buSzPct val="100000"/>
              <a:defRPr/>
            </a:pPr>
            <a:r>
              <a:rPr lang="es-ES" altLang="es-ES_tradnl" sz="1000" b="1" dirty="0"/>
              <a:t>Preparación</a:t>
            </a:r>
          </a:p>
          <a:p>
            <a:pPr algn="ctr">
              <a:spcBef>
                <a:spcPts val="900"/>
              </a:spcBef>
              <a:buSzPct val="100000"/>
              <a:defRPr/>
            </a:pPr>
            <a:endParaRPr lang="es-ES" altLang="es-ES_tradnl" sz="1000" b="1" dirty="0"/>
          </a:p>
          <a:p>
            <a:pPr algn="ctr">
              <a:spcBef>
                <a:spcPts val="450"/>
              </a:spcBef>
              <a:buSzPct val="100000"/>
              <a:defRPr/>
            </a:pPr>
            <a:endParaRPr lang="es-ES" altLang="es-ES_tradnl" sz="1000" b="1" dirty="0"/>
          </a:p>
        </p:txBody>
      </p:sp>
      <p:sp>
        <p:nvSpPr>
          <p:cNvPr id="22" name="Text Box 15">
            <a:extLst>
              <a:ext uri="{FF2B5EF4-FFF2-40B4-BE49-F238E27FC236}">
                <a16:creationId xmlns:a16="http://schemas.microsoft.com/office/drawing/2014/main" id="{6DF1FDD8-6522-7D4F-864F-7A801BCF312C}"/>
              </a:ext>
            </a:extLst>
          </p:cNvPr>
          <p:cNvSpPr txBox="1">
            <a:spLocks noChangeArrowheads="1"/>
          </p:cNvSpPr>
          <p:nvPr/>
        </p:nvSpPr>
        <p:spPr bwMode="auto">
          <a:xfrm>
            <a:off x="1116013" y="3632200"/>
            <a:ext cx="2163762" cy="403225"/>
          </a:xfrm>
          <a:prstGeom prst="rect">
            <a:avLst/>
          </a:prstGeom>
          <a:solidFill>
            <a:srgbClr val="FF5050"/>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lgn="ctr">
              <a:spcBef>
                <a:spcPts val="450"/>
              </a:spcBef>
              <a:buSzPct val="100000"/>
              <a:defRPr/>
            </a:pPr>
            <a:r>
              <a:rPr lang="es-ES" altLang="es-ES_tradnl" sz="1000" b="1" dirty="0"/>
              <a:t>Traducción</a:t>
            </a:r>
          </a:p>
          <a:p>
            <a:pPr algn="ctr">
              <a:buSzPct val="100000"/>
              <a:defRPr/>
            </a:pPr>
            <a:endParaRPr lang="es-ES" altLang="es-ES_tradnl" sz="1000" b="1" dirty="0"/>
          </a:p>
        </p:txBody>
      </p:sp>
      <p:sp>
        <p:nvSpPr>
          <p:cNvPr id="23" name="Text Box 16">
            <a:extLst>
              <a:ext uri="{FF2B5EF4-FFF2-40B4-BE49-F238E27FC236}">
                <a16:creationId xmlns:a16="http://schemas.microsoft.com/office/drawing/2014/main" id="{F9ED6B2F-94FE-6A45-B26B-295441DD8A1B}"/>
              </a:ext>
            </a:extLst>
          </p:cNvPr>
          <p:cNvSpPr txBox="1">
            <a:spLocks noChangeArrowheads="1"/>
          </p:cNvSpPr>
          <p:nvPr/>
        </p:nvSpPr>
        <p:spPr bwMode="auto">
          <a:xfrm>
            <a:off x="1116013" y="4149725"/>
            <a:ext cx="2163762" cy="593725"/>
          </a:xfrm>
          <a:prstGeom prst="rect">
            <a:avLst/>
          </a:prstGeom>
          <a:solidFill>
            <a:srgbClr val="CC0066"/>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lgn="ctr">
              <a:spcBef>
                <a:spcPts val="750"/>
              </a:spcBef>
              <a:spcAft>
                <a:spcPts val="700"/>
              </a:spcAft>
              <a:buSzPct val="100000"/>
              <a:defRPr/>
            </a:pPr>
            <a:r>
              <a:rPr lang="es-ES" altLang="es-ES_tradnl" sz="1000" b="1" dirty="0">
                <a:solidFill>
                  <a:srgbClr val="FFFFFF"/>
                </a:solidFill>
              </a:rPr>
              <a:t>Corrección y Optimización</a:t>
            </a:r>
          </a:p>
          <a:p>
            <a:pPr algn="ctr">
              <a:spcBef>
                <a:spcPts val="750"/>
              </a:spcBef>
              <a:spcAft>
                <a:spcPts val="900"/>
              </a:spcAft>
              <a:buSzPct val="100000"/>
              <a:defRPr/>
            </a:pPr>
            <a:endParaRPr lang="es-ES" altLang="es-ES_tradnl" sz="1000" b="1" dirty="0">
              <a:solidFill>
                <a:srgbClr val="FFFFFF"/>
              </a:solidFill>
            </a:endParaRPr>
          </a:p>
        </p:txBody>
      </p:sp>
      <p:sp>
        <p:nvSpPr>
          <p:cNvPr id="24" name="Text Box 17">
            <a:extLst>
              <a:ext uri="{FF2B5EF4-FFF2-40B4-BE49-F238E27FC236}">
                <a16:creationId xmlns:a16="http://schemas.microsoft.com/office/drawing/2014/main" id="{CFA26E5D-6DA0-1A48-B32C-B72F17A3803E}"/>
              </a:ext>
            </a:extLst>
          </p:cNvPr>
          <p:cNvSpPr txBox="1">
            <a:spLocks noChangeArrowheads="1"/>
          </p:cNvSpPr>
          <p:nvPr/>
        </p:nvSpPr>
        <p:spPr bwMode="auto">
          <a:xfrm>
            <a:off x="1116013" y="4826000"/>
            <a:ext cx="2163762" cy="503238"/>
          </a:xfrm>
          <a:prstGeom prst="rect">
            <a:avLst/>
          </a:prstGeom>
          <a:solidFill>
            <a:srgbClr val="990033"/>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lgn="ctr">
              <a:spcBef>
                <a:spcPts val="750"/>
              </a:spcBef>
              <a:buSzPct val="100000"/>
              <a:defRPr/>
            </a:pPr>
            <a:r>
              <a:rPr lang="es-ES" altLang="es-ES_tradnl" sz="1000" b="1" dirty="0">
                <a:solidFill>
                  <a:srgbClr val="FFFFFF"/>
                </a:solidFill>
              </a:rPr>
              <a:t>Entrega</a:t>
            </a:r>
          </a:p>
          <a:p>
            <a:pPr algn="ctr">
              <a:buSzPct val="100000"/>
              <a:defRPr/>
            </a:pPr>
            <a:endParaRPr lang="es-ES" altLang="es-ES_tradnl" sz="1000" b="1" dirty="0">
              <a:solidFill>
                <a:srgbClr val="FFFFFF"/>
              </a:solidFill>
            </a:endParaRPr>
          </a:p>
          <a:p>
            <a:pPr algn="ctr">
              <a:lnSpc>
                <a:spcPct val="65000"/>
              </a:lnSpc>
              <a:buSzPct val="100000"/>
              <a:defRPr/>
            </a:pPr>
            <a:endParaRPr lang="es-ES" altLang="es-ES_tradnl" sz="1000" b="1" dirty="0">
              <a:solidFill>
                <a:srgbClr val="FFFFFF"/>
              </a:solidFill>
            </a:endParaRPr>
          </a:p>
        </p:txBody>
      </p:sp>
      <p:sp>
        <p:nvSpPr>
          <p:cNvPr id="25" name="Text Box 18">
            <a:extLst>
              <a:ext uri="{FF2B5EF4-FFF2-40B4-BE49-F238E27FC236}">
                <a16:creationId xmlns:a16="http://schemas.microsoft.com/office/drawing/2014/main" id="{FA45A940-75A3-B045-8FE1-6C0A9DC1E222}"/>
              </a:ext>
            </a:extLst>
          </p:cNvPr>
          <p:cNvSpPr txBox="1">
            <a:spLocks noChangeArrowheads="1"/>
          </p:cNvSpPr>
          <p:nvPr/>
        </p:nvSpPr>
        <p:spPr bwMode="auto">
          <a:xfrm>
            <a:off x="3790950" y="1557338"/>
            <a:ext cx="3843338" cy="709612"/>
          </a:xfrm>
          <a:prstGeom prst="rect">
            <a:avLst/>
          </a:prstGeom>
          <a:solidFill>
            <a:srgbClr val="FFCC00"/>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buClr>
                <a:srgbClr val="000000"/>
              </a:buClr>
              <a:buSzPct val="100000"/>
              <a:buFont typeface="Times New Roman" charset="0"/>
              <a:buChar char="•"/>
              <a:defRPr/>
            </a:pPr>
            <a:r>
              <a:rPr lang="es-ES" altLang="es-ES_tradnl" sz="1000" dirty="0">
                <a:solidFill>
                  <a:schemeClr val="accent6">
                    <a:lumMod val="60000"/>
                    <a:lumOff val="40000"/>
                  </a:schemeClr>
                </a:solidFill>
              </a:rPr>
              <a:t>Reconocimiento del habla.</a:t>
            </a:r>
          </a:p>
          <a:p>
            <a:pPr>
              <a:buClr>
                <a:srgbClr val="000000"/>
              </a:buClr>
              <a:buSzPct val="100000"/>
              <a:buFont typeface="Times New Roman" charset="0"/>
              <a:buChar char="•"/>
              <a:defRPr/>
            </a:pPr>
            <a:r>
              <a:rPr lang="es-ES" altLang="es-ES_tradnl" sz="1000" dirty="0">
                <a:solidFill>
                  <a:schemeClr val="accent6">
                    <a:lumMod val="60000"/>
                    <a:lumOff val="40000"/>
                  </a:schemeClr>
                </a:solidFill>
              </a:rPr>
              <a:t>Reconocimiento óptico de caracteres o ROC (OCR).</a:t>
            </a:r>
          </a:p>
          <a:p>
            <a:pPr>
              <a:buClr>
                <a:srgbClr val="000000"/>
              </a:buClr>
              <a:buSzPct val="100000"/>
              <a:buFont typeface="Times New Roman" charset="0"/>
              <a:buChar char="•"/>
              <a:defRPr/>
            </a:pPr>
            <a:r>
              <a:rPr lang="es-ES" altLang="es-ES_tradnl" sz="1000" dirty="0"/>
              <a:t>Internet: navegadores, correo-e, FTP.</a:t>
            </a:r>
          </a:p>
          <a:p>
            <a:pPr>
              <a:spcAft>
                <a:spcPts val="200"/>
              </a:spcAft>
              <a:buClr>
                <a:srgbClr val="000000"/>
              </a:buClr>
              <a:buSzPct val="100000"/>
              <a:buFont typeface="Times New Roman" charset="0"/>
              <a:buChar char="•"/>
              <a:defRPr/>
            </a:pPr>
            <a:r>
              <a:rPr lang="es-ES" altLang="es-ES_tradnl" sz="1000" dirty="0"/>
              <a:t>Compresores.</a:t>
            </a:r>
          </a:p>
        </p:txBody>
      </p:sp>
      <p:sp>
        <p:nvSpPr>
          <p:cNvPr id="26" name="Text Box 19">
            <a:extLst>
              <a:ext uri="{FF2B5EF4-FFF2-40B4-BE49-F238E27FC236}">
                <a16:creationId xmlns:a16="http://schemas.microsoft.com/office/drawing/2014/main" id="{2D8366A2-A26E-1943-B8BD-D7018E486E23}"/>
              </a:ext>
            </a:extLst>
          </p:cNvPr>
          <p:cNvSpPr txBox="1">
            <a:spLocks noChangeArrowheads="1"/>
          </p:cNvSpPr>
          <p:nvPr/>
        </p:nvSpPr>
        <p:spPr bwMode="auto">
          <a:xfrm>
            <a:off x="3790950" y="2349500"/>
            <a:ext cx="3843338" cy="403225"/>
          </a:xfrm>
          <a:prstGeom prst="rect">
            <a:avLst/>
          </a:prstGeom>
          <a:solidFill>
            <a:srgbClr val="FF9933"/>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buClr>
                <a:srgbClr val="000000"/>
              </a:buClr>
              <a:buSzPct val="100000"/>
              <a:buFont typeface="Times New Roman" charset="0"/>
              <a:buChar char="•"/>
              <a:defRPr/>
            </a:pPr>
            <a:r>
              <a:rPr lang="es-ES" altLang="es-ES_tradnl" sz="1000" dirty="0"/>
              <a:t>Programas lexicográficos o gestores de corpus.</a:t>
            </a:r>
          </a:p>
          <a:p>
            <a:pPr>
              <a:buClr>
                <a:srgbClr val="000000"/>
              </a:buClr>
              <a:buSzPct val="100000"/>
              <a:buFont typeface="Times New Roman" charset="0"/>
              <a:buChar char="•"/>
              <a:defRPr/>
            </a:pPr>
            <a:r>
              <a:rPr lang="es-ES" altLang="es-ES_tradnl" sz="1000" dirty="0"/>
              <a:t>Traducción Asistida por Computador/Ordenador (TAC/TAO).</a:t>
            </a:r>
          </a:p>
        </p:txBody>
      </p:sp>
      <p:sp>
        <p:nvSpPr>
          <p:cNvPr id="27" name="Text Box 20">
            <a:extLst>
              <a:ext uri="{FF2B5EF4-FFF2-40B4-BE49-F238E27FC236}">
                <a16:creationId xmlns:a16="http://schemas.microsoft.com/office/drawing/2014/main" id="{9D70A892-5543-2C4B-B159-D5C2A3407F9C}"/>
              </a:ext>
            </a:extLst>
          </p:cNvPr>
          <p:cNvSpPr txBox="1">
            <a:spLocks noChangeArrowheads="1"/>
          </p:cNvSpPr>
          <p:nvPr/>
        </p:nvSpPr>
        <p:spPr bwMode="auto">
          <a:xfrm>
            <a:off x="3790950" y="2862263"/>
            <a:ext cx="3843338" cy="711200"/>
          </a:xfrm>
          <a:prstGeom prst="rect">
            <a:avLst/>
          </a:prstGeom>
          <a:solidFill>
            <a:srgbClr val="FF6600"/>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buClr>
                <a:srgbClr val="000000"/>
              </a:buClr>
              <a:buSzPct val="100000"/>
              <a:buFont typeface="Times New Roman" charset="0"/>
              <a:buChar char="•"/>
              <a:defRPr/>
            </a:pPr>
            <a:r>
              <a:rPr lang="es-ES" altLang="es-ES_tradnl" sz="1000" dirty="0"/>
              <a:t>Buscadores.</a:t>
            </a:r>
          </a:p>
          <a:p>
            <a:pPr>
              <a:buClr>
                <a:srgbClr val="000000"/>
              </a:buClr>
              <a:buSzPct val="100000"/>
              <a:buFont typeface="Times New Roman" charset="0"/>
              <a:buChar char="•"/>
              <a:defRPr/>
            </a:pPr>
            <a:r>
              <a:rPr lang="es-ES" altLang="es-ES_tradnl" sz="1000" dirty="0"/>
              <a:t>Recursos en línea.</a:t>
            </a:r>
          </a:p>
          <a:p>
            <a:pPr>
              <a:buClr>
                <a:srgbClr val="000000"/>
              </a:buClr>
              <a:buSzPct val="100000"/>
              <a:buFont typeface="Times New Roman" charset="0"/>
              <a:buChar char="•"/>
              <a:defRPr/>
            </a:pPr>
            <a:r>
              <a:rPr lang="es-ES" altLang="es-ES_tradnl" sz="1000" dirty="0">
                <a:solidFill>
                  <a:schemeClr val="accent6">
                    <a:lumMod val="60000"/>
                    <a:lumOff val="40000"/>
                  </a:schemeClr>
                </a:solidFill>
              </a:rPr>
              <a:t>CD-ROM.</a:t>
            </a:r>
          </a:p>
          <a:p>
            <a:pPr>
              <a:buClr>
                <a:srgbClr val="000000"/>
              </a:buClr>
              <a:buSzPct val="100000"/>
              <a:buFont typeface="Times New Roman" charset="0"/>
              <a:buChar char="•"/>
              <a:defRPr/>
            </a:pPr>
            <a:r>
              <a:rPr lang="es-ES" altLang="es-ES_tradnl" sz="1000" dirty="0"/>
              <a:t>Sistemas de Gestión de Bases de Datos</a:t>
            </a:r>
          </a:p>
        </p:txBody>
      </p:sp>
      <p:sp>
        <p:nvSpPr>
          <p:cNvPr id="28" name="Text Box 21">
            <a:extLst>
              <a:ext uri="{FF2B5EF4-FFF2-40B4-BE49-F238E27FC236}">
                <a16:creationId xmlns:a16="http://schemas.microsoft.com/office/drawing/2014/main" id="{7550091E-64B9-2D49-B7E4-D6AE0DB7B5F3}"/>
              </a:ext>
            </a:extLst>
          </p:cNvPr>
          <p:cNvSpPr txBox="1">
            <a:spLocks noChangeArrowheads="1"/>
          </p:cNvSpPr>
          <p:nvPr/>
        </p:nvSpPr>
        <p:spPr bwMode="auto">
          <a:xfrm>
            <a:off x="3790950" y="3675063"/>
            <a:ext cx="3843338" cy="401637"/>
          </a:xfrm>
          <a:prstGeom prst="rect">
            <a:avLst/>
          </a:prstGeom>
          <a:solidFill>
            <a:srgbClr val="FF5050"/>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buClr>
                <a:srgbClr val="000000"/>
              </a:buClr>
              <a:buSzPct val="100000"/>
              <a:buFont typeface="Times New Roman" charset="0"/>
              <a:buChar char="•"/>
              <a:defRPr/>
            </a:pPr>
            <a:r>
              <a:rPr lang="es-ES" altLang="es-ES_tradnl" sz="1000" dirty="0"/>
              <a:t>Traducción (Totalmente) Automática o TA.</a:t>
            </a:r>
          </a:p>
          <a:p>
            <a:pPr>
              <a:buClr>
                <a:srgbClr val="000000"/>
              </a:buClr>
              <a:buSzPct val="100000"/>
              <a:buFont typeface="Times New Roman" charset="0"/>
              <a:buChar char="•"/>
              <a:defRPr/>
            </a:pPr>
            <a:r>
              <a:rPr lang="es-ES" altLang="es-ES_tradnl" sz="1000" dirty="0"/>
              <a:t>Traducción (Automática) Asistida por Computador o TAC</a:t>
            </a:r>
          </a:p>
        </p:txBody>
      </p:sp>
      <p:sp>
        <p:nvSpPr>
          <p:cNvPr id="29" name="Text Box 22">
            <a:extLst>
              <a:ext uri="{FF2B5EF4-FFF2-40B4-BE49-F238E27FC236}">
                <a16:creationId xmlns:a16="http://schemas.microsoft.com/office/drawing/2014/main" id="{12B7C2A6-640A-D448-B75A-69DE35A2852C}"/>
              </a:ext>
            </a:extLst>
          </p:cNvPr>
          <p:cNvSpPr txBox="1">
            <a:spLocks noChangeArrowheads="1"/>
          </p:cNvSpPr>
          <p:nvPr/>
        </p:nvSpPr>
        <p:spPr bwMode="auto">
          <a:xfrm>
            <a:off x="3790950" y="4187825"/>
            <a:ext cx="3843338" cy="555625"/>
          </a:xfrm>
          <a:prstGeom prst="rect">
            <a:avLst/>
          </a:prstGeom>
          <a:solidFill>
            <a:srgbClr val="CC0066"/>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buClr>
                <a:srgbClr val="FFFFFF"/>
              </a:buClr>
              <a:buSzPct val="100000"/>
              <a:buFont typeface="Times New Roman" charset="0"/>
              <a:buChar char="•"/>
              <a:defRPr/>
            </a:pPr>
            <a:r>
              <a:rPr lang="es-ES" altLang="es-ES_tradnl" sz="1000" dirty="0">
                <a:solidFill>
                  <a:srgbClr val="FFFFFF"/>
                </a:solidFill>
              </a:rPr>
              <a:t>Correctores ortográficos</a:t>
            </a:r>
          </a:p>
          <a:p>
            <a:pPr>
              <a:buClr>
                <a:srgbClr val="FFFFFF"/>
              </a:buClr>
              <a:buSzPct val="100000"/>
              <a:buFont typeface="Times New Roman" charset="0"/>
              <a:buChar char="•"/>
              <a:defRPr/>
            </a:pPr>
            <a:r>
              <a:rPr lang="es-ES" altLang="es-ES_tradnl" sz="1000" dirty="0">
                <a:solidFill>
                  <a:srgbClr val="FFFFFF"/>
                </a:solidFill>
              </a:rPr>
              <a:t>Correctores gramaticales</a:t>
            </a:r>
          </a:p>
          <a:p>
            <a:pPr>
              <a:buClr>
                <a:srgbClr val="FFFFFF"/>
              </a:buClr>
              <a:buSzPct val="100000"/>
              <a:buFont typeface="Times New Roman" charset="0"/>
              <a:buChar char="•"/>
              <a:defRPr/>
            </a:pPr>
            <a:r>
              <a:rPr lang="es-ES" altLang="es-ES_tradnl" sz="1000" dirty="0">
                <a:solidFill>
                  <a:srgbClr val="FFFFFF"/>
                </a:solidFill>
              </a:rPr>
              <a:t>Correctores de estilo</a:t>
            </a:r>
          </a:p>
        </p:txBody>
      </p:sp>
      <p:sp>
        <p:nvSpPr>
          <p:cNvPr id="30" name="Text Box 23">
            <a:extLst>
              <a:ext uri="{FF2B5EF4-FFF2-40B4-BE49-F238E27FC236}">
                <a16:creationId xmlns:a16="http://schemas.microsoft.com/office/drawing/2014/main" id="{FAAB1C6B-3255-2E4B-B31E-F5FD85718D94}"/>
              </a:ext>
            </a:extLst>
          </p:cNvPr>
          <p:cNvSpPr txBox="1">
            <a:spLocks noChangeArrowheads="1"/>
          </p:cNvSpPr>
          <p:nvPr/>
        </p:nvSpPr>
        <p:spPr bwMode="auto">
          <a:xfrm>
            <a:off x="3790950" y="4868863"/>
            <a:ext cx="3843338" cy="403225"/>
          </a:xfrm>
          <a:prstGeom prst="rect">
            <a:avLst/>
          </a:prstGeom>
          <a:solidFill>
            <a:srgbClr val="990033"/>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charset="0"/>
                <a:ea typeface="Arial Unicode MS" charset="0"/>
              </a:defRPr>
            </a:lvl9pPr>
          </a:lstStyle>
          <a:p>
            <a:pPr>
              <a:buClr>
                <a:srgbClr val="FFFFFF"/>
              </a:buClr>
              <a:buSzPct val="100000"/>
              <a:buFont typeface="Times New Roman" charset="0"/>
              <a:buChar char="•"/>
              <a:defRPr/>
            </a:pPr>
            <a:r>
              <a:rPr lang="es-ES" altLang="es-ES_tradnl" sz="1000" dirty="0">
                <a:solidFill>
                  <a:srgbClr val="FFFFFF"/>
                </a:solidFill>
              </a:rPr>
              <a:t>Sistemas de autoedición.</a:t>
            </a:r>
          </a:p>
          <a:p>
            <a:pPr>
              <a:buClr>
                <a:srgbClr val="FFFFFF"/>
              </a:buClr>
              <a:buSzPct val="100000"/>
              <a:buFont typeface="Times New Roman" charset="0"/>
              <a:buChar char="•"/>
              <a:defRPr/>
            </a:pPr>
            <a:r>
              <a:rPr lang="es-ES" altLang="es-ES_tradnl" sz="1000" dirty="0">
                <a:solidFill>
                  <a:srgbClr val="FFFFFF"/>
                </a:solidFill>
              </a:rPr>
              <a:t>Internet</a:t>
            </a:r>
          </a:p>
        </p:txBody>
      </p:sp>
      <p:sp>
        <p:nvSpPr>
          <p:cNvPr id="31" name="Line 24">
            <a:extLst>
              <a:ext uri="{FF2B5EF4-FFF2-40B4-BE49-F238E27FC236}">
                <a16:creationId xmlns:a16="http://schemas.microsoft.com/office/drawing/2014/main" id="{785B4DD7-F1E1-6145-9BF5-D7EC550C70AB}"/>
              </a:ext>
            </a:extLst>
          </p:cNvPr>
          <p:cNvSpPr>
            <a:spLocks noChangeShapeType="1"/>
          </p:cNvSpPr>
          <p:nvPr/>
        </p:nvSpPr>
        <p:spPr bwMode="auto">
          <a:xfrm>
            <a:off x="3351213" y="1687513"/>
            <a:ext cx="368300" cy="1587"/>
          </a:xfrm>
          <a:prstGeom prst="line">
            <a:avLst/>
          </a:prstGeom>
          <a:noFill/>
          <a:ln w="255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Clr>
                <a:srgbClr val="000000"/>
              </a:buClr>
              <a:buSzPct val="100000"/>
              <a:buFont typeface="Times New Roman" charset="0"/>
              <a:buNone/>
              <a:defRPr/>
            </a:pPr>
            <a:endParaRPr lang="es-ES_tradnl">
              <a:latin typeface="Times New Roman" charset="0"/>
            </a:endParaRPr>
          </a:p>
        </p:txBody>
      </p:sp>
      <p:sp>
        <p:nvSpPr>
          <p:cNvPr id="32" name="Line 25">
            <a:extLst>
              <a:ext uri="{FF2B5EF4-FFF2-40B4-BE49-F238E27FC236}">
                <a16:creationId xmlns:a16="http://schemas.microsoft.com/office/drawing/2014/main" id="{4F87D445-5C58-8B4B-8E17-38C982E6A4A8}"/>
              </a:ext>
            </a:extLst>
          </p:cNvPr>
          <p:cNvSpPr>
            <a:spLocks noChangeShapeType="1"/>
          </p:cNvSpPr>
          <p:nvPr/>
        </p:nvSpPr>
        <p:spPr bwMode="auto">
          <a:xfrm>
            <a:off x="3351213" y="2392363"/>
            <a:ext cx="368300" cy="1587"/>
          </a:xfrm>
          <a:prstGeom prst="line">
            <a:avLst/>
          </a:prstGeom>
          <a:noFill/>
          <a:ln w="255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Clr>
                <a:srgbClr val="000000"/>
              </a:buClr>
              <a:buSzPct val="100000"/>
              <a:buFont typeface="Times New Roman" charset="0"/>
              <a:buNone/>
              <a:defRPr/>
            </a:pPr>
            <a:endParaRPr lang="es-ES_tradnl">
              <a:latin typeface="Times New Roman" charset="0"/>
            </a:endParaRPr>
          </a:p>
        </p:txBody>
      </p:sp>
      <p:sp>
        <p:nvSpPr>
          <p:cNvPr id="33" name="Line 26">
            <a:extLst>
              <a:ext uri="{FF2B5EF4-FFF2-40B4-BE49-F238E27FC236}">
                <a16:creationId xmlns:a16="http://schemas.microsoft.com/office/drawing/2014/main" id="{FAD4F512-BF72-9A40-A1F0-64FC4CE68A1C}"/>
              </a:ext>
            </a:extLst>
          </p:cNvPr>
          <p:cNvSpPr>
            <a:spLocks noChangeShapeType="1"/>
          </p:cNvSpPr>
          <p:nvPr/>
        </p:nvSpPr>
        <p:spPr bwMode="auto">
          <a:xfrm>
            <a:off x="3351213" y="2922588"/>
            <a:ext cx="368300" cy="1587"/>
          </a:xfrm>
          <a:prstGeom prst="line">
            <a:avLst/>
          </a:prstGeom>
          <a:noFill/>
          <a:ln w="255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Clr>
                <a:srgbClr val="000000"/>
              </a:buClr>
              <a:buSzPct val="100000"/>
              <a:buFont typeface="Times New Roman" charset="0"/>
              <a:buNone/>
              <a:defRPr/>
            </a:pPr>
            <a:endParaRPr lang="es-ES_tradnl">
              <a:latin typeface="Times New Roman" charset="0"/>
            </a:endParaRPr>
          </a:p>
        </p:txBody>
      </p:sp>
      <p:sp>
        <p:nvSpPr>
          <p:cNvPr id="34" name="Line 27">
            <a:extLst>
              <a:ext uri="{FF2B5EF4-FFF2-40B4-BE49-F238E27FC236}">
                <a16:creationId xmlns:a16="http://schemas.microsoft.com/office/drawing/2014/main" id="{D58EDFB5-A705-8B44-98AE-071B87265964}"/>
              </a:ext>
            </a:extLst>
          </p:cNvPr>
          <p:cNvSpPr>
            <a:spLocks noChangeShapeType="1"/>
          </p:cNvSpPr>
          <p:nvPr/>
        </p:nvSpPr>
        <p:spPr bwMode="auto">
          <a:xfrm>
            <a:off x="3351213" y="3675063"/>
            <a:ext cx="368300" cy="1587"/>
          </a:xfrm>
          <a:prstGeom prst="line">
            <a:avLst/>
          </a:prstGeom>
          <a:noFill/>
          <a:ln w="255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Clr>
                <a:srgbClr val="000000"/>
              </a:buClr>
              <a:buSzPct val="100000"/>
              <a:buFont typeface="Times New Roman" charset="0"/>
              <a:buNone/>
              <a:defRPr/>
            </a:pPr>
            <a:endParaRPr lang="es-ES_tradnl">
              <a:latin typeface="Times New Roman" charset="0"/>
            </a:endParaRPr>
          </a:p>
        </p:txBody>
      </p:sp>
      <p:sp>
        <p:nvSpPr>
          <p:cNvPr id="35" name="Line 28">
            <a:extLst>
              <a:ext uri="{FF2B5EF4-FFF2-40B4-BE49-F238E27FC236}">
                <a16:creationId xmlns:a16="http://schemas.microsoft.com/office/drawing/2014/main" id="{F5CA8425-F759-8F45-8245-1A07E5AC26C8}"/>
              </a:ext>
            </a:extLst>
          </p:cNvPr>
          <p:cNvSpPr>
            <a:spLocks noChangeShapeType="1"/>
          </p:cNvSpPr>
          <p:nvPr/>
        </p:nvSpPr>
        <p:spPr bwMode="auto">
          <a:xfrm>
            <a:off x="3351213" y="4240213"/>
            <a:ext cx="368300" cy="1587"/>
          </a:xfrm>
          <a:prstGeom prst="line">
            <a:avLst/>
          </a:prstGeom>
          <a:noFill/>
          <a:ln w="255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Clr>
                <a:srgbClr val="000000"/>
              </a:buClr>
              <a:buSzPct val="100000"/>
              <a:buFont typeface="Times New Roman" charset="0"/>
              <a:buNone/>
              <a:defRPr/>
            </a:pPr>
            <a:endParaRPr lang="es-ES_tradnl">
              <a:latin typeface="Times New Roman" charset="0"/>
            </a:endParaRPr>
          </a:p>
        </p:txBody>
      </p:sp>
      <p:sp>
        <p:nvSpPr>
          <p:cNvPr id="36" name="Line 29">
            <a:extLst>
              <a:ext uri="{FF2B5EF4-FFF2-40B4-BE49-F238E27FC236}">
                <a16:creationId xmlns:a16="http://schemas.microsoft.com/office/drawing/2014/main" id="{E82C594B-EF4B-B04D-8AAB-D1BE8F96170C}"/>
              </a:ext>
            </a:extLst>
          </p:cNvPr>
          <p:cNvSpPr>
            <a:spLocks noChangeShapeType="1"/>
          </p:cNvSpPr>
          <p:nvPr/>
        </p:nvSpPr>
        <p:spPr bwMode="auto">
          <a:xfrm>
            <a:off x="3351213" y="4940300"/>
            <a:ext cx="368300" cy="1588"/>
          </a:xfrm>
          <a:prstGeom prst="line">
            <a:avLst/>
          </a:prstGeom>
          <a:noFill/>
          <a:ln w="255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Clr>
                <a:srgbClr val="000000"/>
              </a:buClr>
              <a:buSzPct val="100000"/>
              <a:buFont typeface="Times New Roman" charset="0"/>
              <a:buNone/>
              <a:defRPr/>
            </a:pPr>
            <a:endParaRPr lang="es-ES_tradnl">
              <a:latin typeface="Times New Roman" charset="0"/>
            </a:endParaRPr>
          </a:p>
        </p:txBody>
      </p:sp>
      <p:sp>
        <p:nvSpPr>
          <p:cNvPr id="37" name="Rectangle 4">
            <a:extLst>
              <a:ext uri="{FF2B5EF4-FFF2-40B4-BE49-F238E27FC236}">
                <a16:creationId xmlns:a16="http://schemas.microsoft.com/office/drawing/2014/main" id="{7AA6CE08-3C01-E94A-8F92-F7F908ADBA15}"/>
              </a:ext>
            </a:extLst>
          </p:cNvPr>
          <p:cNvSpPr>
            <a:spLocks noGrp="1" noChangeArrowheads="1"/>
          </p:cNvSpPr>
          <p:nvPr>
            <p:ph type="body" sz="half" idx="2"/>
          </p:nvPr>
        </p:nvSpPr>
        <p:spPr>
          <a:xfrm>
            <a:off x="609600" y="549275"/>
            <a:ext cx="7924800" cy="5359400"/>
          </a:xfrm>
          <a:ln>
            <a:solidFill>
              <a:schemeClr val="tx1"/>
            </a:solidFill>
            <a:miter lim="800000"/>
            <a:headEnd/>
            <a:tailEnd/>
          </a:ln>
        </p:spPr>
        <p:txBody>
          <a:bodyPr lIns="179989" tIns="179989" rIns="179989"/>
          <a:lstStyle/>
          <a:p>
            <a:pPr marL="0" indent="0">
              <a:defRPr/>
            </a:pPr>
            <a:endParaRPr lang="es-ES_tradnl" altLang="es-ES_tradnl" sz="1800" dirty="0"/>
          </a:p>
          <a:p>
            <a:pPr marL="0" indent="0">
              <a:defRPr/>
            </a:pPr>
            <a:endParaRPr lang="es-ES_tradnl" altLang="es-ES_tradnl" sz="1800" dirty="0"/>
          </a:p>
          <a:p>
            <a:pPr marL="0" indent="0">
              <a:defRPr/>
            </a:pPr>
            <a:endParaRPr lang="es-ES_tradnl" altLang="es-ES_tradnl" sz="1800" dirty="0"/>
          </a:p>
        </p:txBody>
      </p:sp>
      <p:sp>
        <p:nvSpPr>
          <p:cNvPr id="110616" name="Rectángulo 37">
            <a:extLst>
              <a:ext uri="{FF2B5EF4-FFF2-40B4-BE49-F238E27FC236}">
                <a16:creationId xmlns:a16="http://schemas.microsoft.com/office/drawing/2014/main" id="{3E807E47-CE86-2F44-9E68-6FF02489C94D}"/>
              </a:ext>
            </a:extLst>
          </p:cNvPr>
          <p:cNvSpPr>
            <a:spLocks noChangeArrowheads="1"/>
          </p:cNvSpPr>
          <p:nvPr/>
        </p:nvSpPr>
        <p:spPr bwMode="auto">
          <a:xfrm>
            <a:off x="611188" y="5949950"/>
            <a:ext cx="79216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buClr>
                <a:srgbClr val="000000"/>
              </a:buClr>
              <a:buSzPct val="100000"/>
              <a:buFont typeface="Times New Roman" panose="02020603050405020304" pitchFamily="18" charset="0"/>
              <a:buNone/>
            </a:pPr>
            <a:r>
              <a:rPr lang="es-ES" altLang="es-ES_tradnl" sz="1200">
                <a:ea typeface="SimSun" panose="02010600030101010101" pitchFamily="2" charset="-122"/>
                <a:cs typeface="Arial" panose="020B0604020202020204" pitchFamily="34" charset="0"/>
              </a:rPr>
              <a:t>El proceso traductor como actividad profesional: tareas y herramientas </a:t>
            </a:r>
            <a:r>
              <a:rPr lang="en-US" altLang="es-ES_tradnl" sz="1200">
                <a:ea typeface="SimSun" panose="02010600030101010101" pitchFamily="2" charset="-122"/>
                <a:cs typeface="Arial" panose="020B0604020202020204" pitchFamily="34" charset="0"/>
              </a:rPr>
              <a:t>(Martín-Mor, Piqué y Sánchez-Gijón, 2014)</a:t>
            </a:r>
            <a:endParaRPr lang="es-ES_tradnl" altLang="es-ES_tradnl" sz="1200">
              <a:ea typeface="SimSun" panose="02010600030101010101" pitchFamily="2" charset="-122"/>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650"/>
    </mc:Choice>
    <mc:Fallback xmlns="">
      <p:transition spd="slow" advTm="665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additive="repl">
                                        <p:cTn id="6" dur="1" fill="hold">
                                          <p:stCondLst>
                                            <p:cond delay="0"/>
                                          </p:stCondLst>
                                        </p:cTn>
                                        <p:tgtEl>
                                          <p:spTgt spid="19"/>
                                        </p:tgtEl>
                                        <p:attrNameLst>
                                          <p:attrName>style.visibility</p:attrName>
                                        </p:attrNameLst>
                                      </p:cBhvr>
                                      <p:to>
                                        <p:strVal val="visible"/>
                                      </p:to>
                                    </p:set>
                                    <p:anim calcmode="lin" valueType="num">
                                      <p:cBhvr additive="repl">
                                        <p:cTn id="7" dur="500" fill="hold"/>
                                        <p:tgtEl>
                                          <p:spTgt spid="19"/>
                                        </p:tgtEl>
                                        <p:attrNameLst>
                                          <p:attrName>ppt_w</p:attrName>
                                        </p:attrNameLst>
                                      </p:cBhvr>
                                      <p:tavLst>
                                        <p:tav tm="100000">
                                          <p:val>
                                            <p:fltVal val="0"/>
                                          </p:val>
                                        </p:tav>
                                        <p:tav>
                                          <p:val>
                                            <p:strVal val="#ppt_w"/>
                                          </p:val>
                                        </p:tav>
                                      </p:tavLst>
                                    </p:anim>
                                    <p:anim calcmode="lin" valueType="num">
                                      <p:cBhvr additive="repl">
                                        <p:cTn id="8" dur="500" fill="hold"/>
                                        <p:tgtEl>
                                          <p:spTgt spid="19"/>
                                        </p:tgtEl>
                                        <p:attrNameLst>
                                          <p:attrName>ppt_h</p:attrName>
                                        </p:attrNameLst>
                                      </p:cBhvr>
                                      <p:tavLst>
                                        <p:tav tm="100000">
                                          <p:val>
                                            <p:fltVal val="0"/>
                                          </p:val>
                                        </p:tav>
                                        <p:tav>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8" fill="hold" nodeType="clickEffect">
                                  <p:stCondLst>
                                    <p:cond delay="0"/>
                                  </p:stCondLst>
                                  <p:childTnLst>
                                    <p:set>
                                      <p:cBhvr additive="repl">
                                        <p:cTn id="12" dur="1" fill="hold">
                                          <p:stCondLst>
                                            <p:cond delay="0"/>
                                          </p:stCondLst>
                                        </p:cTn>
                                        <p:tgtEl>
                                          <p:spTgt spid="31"/>
                                        </p:tgtEl>
                                        <p:attrNameLst>
                                          <p:attrName>style.visibility</p:attrName>
                                        </p:attrNameLst>
                                      </p:cBhvr>
                                      <p:to>
                                        <p:strVal val="visible"/>
                                      </p:to>
                                    </p:set>
                                    <p:anim calcmode="lin" valueType="num">
                                      <p:cBhvr additive="repl">
                                        <p:cTn id="13" dur="500" fill="hold"/>
                                        <p:tgtEl>
                                          <p:spTgt spid="31"/>
                                        </p:tgtEl>
                                        <p:attrNameLst>
                                          <p:attrName>ppt_x</p:attrName>
                                        </p:attrNameLst>
                                      </p:cBhvr>
                                      <p:tavLst>
                                        <p:tav tm="100000">
                                          <p:val>
                                            <p:strVal val="#ppt_x-#ppt_w/2"/>
                                          </p:val>
                                        </p:tav>
                                        <p:tav>
                                          <p:val>
                                            <p:strVal val="#ppt_x"/>
                                          </p:val>
                                        </p:tav>
                                      </p:tavLst>
                                    </p:anim>
                                    <p:anim calcmode="lin" valueType="num">
                                      <p:cBhvr additive="repl">
                                        <p:cTn id="14" dur="500" fill="hold"/>
                                        <p:tgtEl>
                                          <p:spTgt spid="31"/>
                                        </p:tgtEl>
                                        <p:attrNameLst>
                                          <p:attrName>ppt_y</p:attrName>
                                        </p:attrNameLst>
                                      </p:cBhvr>
                                      <p:tavLst>
                                        <p:tav tm="100000">
                                          <p:val>
                                            <p:strVal val="#ppt_y"/>
                                          </p:val>
                                        </p:tav>
                                        <p:tav>
                                          <p:val>
                                            <p:strVal val="#ppt_y"/>
                                          </p:val>
                                        </p:tav>
                                      </p:tavLst>
                                    </p:anim>
                                    <p:anim calcmode="lin" valueType="num">
                                      <p:cBhvr additive="repl">
                                        <p:cTn id="15" dur="500" fill="hold"/>
                                        <p:tgtEl>
                                          <p:spTgt spid="31"/>
                                        </p:tgtEl>
                                        <p:attrNameLst>
                                          <p:attrName>ppt_w</p:attrName>
                                        </p:attrNameLst>
                                      </p:cBhvr>
                                      <p:tavLst>
                                        <p:tav tm="100000">
                                          <p:val>
                                            <p:fltVal val="0"/>
                                          </p:val>
                                        </p:tav>
                                        <p:tav>
                                          <p:val>
                                            <p:strVal val="#ppt_w"/>
                                          </p:val>
                                        </p:tav>
                                      </p:tavLst>
                                    </p:anim>
                                    <p:anim calcmode="lin" valueType="num">
                                      <p:cBhvr additive="repl">
                                        <p:cTn id="16" dur="500" fill="hold"/>
                                        <p:tgtEl>
                                          <p:spTgt spid="31"/>
                                        </p:tgtEl>
                                        <p:attrNameLst>
                                          <p:attrName>ppt_h</p:attrName>
                                        </p:attrNameLst>
                                      </p:cBhvr>
                                      <p:tavLst>
                                        <p:tav tm="100000">
                                          <p:val>
                                            <p:strVal val="#ppt_h"/>
                                          </p:val>
                                        </p:tav>
                                        <p:tav>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additive="repl">
                                        <p:cTn id="20" dur="1" fill="hold">
                                          <p:stCondLst>
                                            <p:cond delay="0"/>
                                          </p:stCondLst>
                                        </p:cTn>
                                        <p:tgtEl>
                                          <p:spTgt spid="25"/>
                                        </p:tgtEl>
                                        <p:attrNameLst>
                                          <p:attrName>style.visibility</p:attrName>
                                        </p:attrNameLst>
                                      </p:cBhvr>
                                      <p:to>
                                        <p:strVal val="visible"/>
                                      </p:to>
                                    </p:set>
                                    <p:anim calcmode="lin" valueType="num">
                                      <p:cBhvr additive="repl">
                                        <p:cTn id="21" dur="500" fill="hold"/>
                                        <p:tgtEl>
                                          <p:spTgt spid="25"/>
                                        </p:tgtEl>
                                        <p:attrNameLst>
                                          <p:attrName>ppt_w</p:attrName>
                                        </p:attrNameLst>
                                      </p:cBhvr>
                                      <p:tavLst>
                                        <p:tav tm="100000">
                                          <p:val>
                                            <p:fltVal val="0"/>
                                          </p:val>
                                        </p:tav>
                                        <p:tav>
                                          <p:val>
                                            <p:strVal val="#ppt_w"/>
                                          </p:val>
                                        </p:tav>
                                      </p:tavLst>
                                    </p:anim>
                                    <p:anim calcmode="lin" valueType="num">
                                      <p:cBhvr additive="repl">
                                        <p:cTn id="22" dur="500" fill="hold"/>
                                        <p:tgtEl>
                                          <p:spTgt spid="25"/>
                                        </p:tgtEl>
                                        <p:attrNameLst>
                                          <p:attrName>ppt_h</p:attrName>
                                        </p:attrNameLst>
                                      </p:cBhvr>
                                      <p:tavLst>
                                        <p:tav tm="100000">
                                          <p:val>
                                            <p:fltVal val="0"/>
                                          </p:val>
                                        </p:tav>
                                        <p:tav>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additive="repl">
                                        <p:cTn id="26" dur="1" fill="hold">
                                          <p:stCondLst>
                                            <p:cond delay="0"/>
                                          </p:stCondLst>
                                        </p:cTn>
                                        <p:tgtEl>
                                          <p:spTgt spid="20"/>
                                        </p:tgtEl>
                                        <p:attrNameLst>
                                          <p:attrName>style.visibility</p:attrName>
                                        </p:attrNameLst>
                                      </p:cBhvr>
                                      <p:to>
                                        <p:strVal val="visible"/>
                                      </p:to>
                                    </p:set>
                                    <p:anim calcmode="lin" valueType="num">
                                      <p:cBhvr additive="repl">
                                        <p:cTn id="27" dur="500" fill="hold"/>
                                        <p:tgtEl>
                                          <p:spTgt spid="20"/>
                                        </p:tgtEl>
                                        <p:attrNameLst>
                                          <p:attrName>ppt_w</p:attrName>
                                        </p:attrNameLst>
                                      </p:cBhvr>
                                      <p:tavLst>
                                        <p:tav tm="100000">
                                          <p:val>
                                            <p:fltVal val="0"/>
                                          </p:val>
                                        </p:tav>
                                        <p:tav>
                                          <p:val>
                                            <p:strVal val="#ppt_w"/>
                                          </p:val>
                                        </p:tav>
                                      </p:tavLst>
                                    </p:anim>
                                    <p:anim calcmode="lin" valueType="num">
                                      <p:cBhvr additive="repl">
                                        <p:cTn id="28" dur="500" fill="hold"/>
                                        <p:tgtEl>
                                          <p:spTgt spid="20"/>
                                        </p:tgtEl>
                                        <p:attrNameLst>
                                          <p:attrName>ppt_h</p:attrName>
                                        </p:attrNameLst>
                                      </p:cBhvr>
                                      <p:tavLst>
                                        <p:tav tm="100000">
                                          <p:val>
                                            <p:fltVal val="0"/>
                                          </p:val>
                                        </p:tav>
                                        <p:tav>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8" fill="hold" nodeType="clickEffect">
                                  <p:stCondLst>
                                    <p:cond delay="0"/>
                                  </p:stCondLst>
                                  <p:childTnLst>
                                    <p:set>
                                      <p:cBhvr additive="repl">
                                        <p:cTn id="32" dur="1" fill="hold">
                                          <p:stCondLst>
                                            <p:cond delay="0"/>
                                          </p:stCondLst>
                                        </p:cTn>
                                        <p:tgtEl>
                                          <p:spTgt spid="32"/>
                                        </p:tgtEl>
                                        <p:attrNameLst>
                                          <p:attrName>style.visibility</p:attrName>
                                        </p:attrNameLst>
                                      </p:cBhvr>
                                      <p:to>
                                        <p:strVal val="visible"/>
                                      </p:to>
                                    </p:set>
                                    <p:anim calcmode="lin" valueType="num">
                                      <p:cBhvr additive="repl">
                                        <p:cTn id="33" dur="500" fill="hold"/>
                                        <p:tgtEl>
                                          <p:spTgt spid="32"/>
                                        </p:tgtEl>
                                        <p:attrNameLst>
                                          <p:attrName>ppt_x</p:attrName>
                                        </p:attrNameLst>
                                      </p:cBhvr>
                                      <p:tavLst>
                                        <p:tav tm="100000">
                                          <p:val>
                                            <p:strVal val="#ppt_x-#ppt_w/2"/>
                                          </p:val>
                                        </p:tav>
                                        <p:tav>
                                          <p:val>
                                            <p:strVal val="#ppt_x"/>
                                          </p:val>
                                        </p:tav>
                                      </p:tavLst>
                                    </p:anim>
                                    <p:anim calcmode="lin" valueType="num">
                                      <p:cBhvr additive="repl">
                                        <p:cTn id="34" dur="500" fill="hold"/>
                                        <p:tgtEl>
                                          <p:spTgt spid="32"/>
                                        </p:tgtEl>
                                        <p:attrNameLst>
                                          <p:attrName>ppt_y</p:attrName>
                                        </p:attrNameLst>
                                      </p:cBhvr>
                                      <p:tavLst>
                                        <p:tav tm="100000">
                                          <p:val>
                                            <p:strVal val="#ppt_y"/>
                                          </p:val>
                                        </p:tav>
                                        <p:tav>
                                          <p:val>
                                            <p:strVal val="#ppt_y"/>
                                          </p:val>
                                        </p:tav>
                                      </p:tavLst>
                                    </p:anim>
                                    <p:anim calcmode="lin" valueType="num">
                                      <p:cBhvr additive="repl">
                                        <p:cTn id="35" dur="500" fill="hold"/>
                                        <p:tgtEl>
                                          <p:spTgt spid="32"/>
                                        </p:tgtEl>
                                        <p:attrNameLst>
                                          <p:attrName>ppt_w</p:attrName>
                                        </p:attrNameLst>
                                      </p:cBhvr>
                                      <p:tavLst>
                                        <p:tav tm="100000">
                                          <p:val>
                                            <p:fltVal val="0"/>
                                          </p:val>
                                        </p:tav>
                                        <p:tav>
                                          <p:val>
                                            <p:strVal val="#ppt_w"/>
                                          </p:val>
                                        </p:tav>
                                      </p:tavLst>
                                    </p:anim>
                                    <p:anim calcmode="lin" valueType="num">
                                      <p:cBhvr additive="repl">
                                        <p:cTn id="36" dur="500" fill="hold"/>
                                        <p:tgtEl>
                                          <p:spTgt spid="32"/>
                                        </p:tgtEl>
                                        <p:attrNameLst>
                                          <p:attrName>ppt_h</p:attrName>
                                        </p:attrNameLst>
                                      </p:cBhvr>
                                      <p:tavLst>
                                        <p:tav tm="100000">
                                          <p:val>
                                            <p:strVal val="#ppt_h"/>
                                          </p:val>
                                        </p:tav>
                                        <p:tav>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additive="repl">
                                        <p:cTn id="40" dur="1" fill="hold">
                                          <p:stCondLst>
                                            <p:cond delay="0"/>
                                          </p:stCondLst>
                                        </p:cTn>
                                        <p:tgtEl>
                                          <p:spTgt spid="26"/>
                                        </p:tgtEl>
                                        <p:attrNameLst>
                                          <p:attrName>style.visibility</p:attrName>
                                        </p:attrNameLst>
                                      </p:cBhvr>
                                      <p:to>
                                        <p:strVal val="visible"/>
                                      </p:to>
                                    </p:set>
                                    <p:anim calcmode="lin" valueType="num">
                                      <p:cBhvr additive="repl">
                                        <p:cTn id="41" dur="500" fill="hold"/>
                                        <p:tgtEl>
                                          <p:spTgt spid="26"/>
                                        </p:tgtEl>
                                        <p:attrNameLst>
                                          <p:attrName>ppt_w</p:attrName>
                                        </p:attrNameLst>
                                      </p:cBhvr>
                                      <p:tavLst>
                                        <p:tav tm="100000">
                                          <p:val>
                                            <p:fltVal val="0"/>
                                          </p:val>
                                        </p:tav>
                                        <p:tav>
                                          <p:val>
                                            <p:strVal val="#ppt_w"/>
                                          </p:val>
                                        </p:tav>
                                      </p:tavLst>
                                    </p:anim>
                                    <p:anim calcmode="lin" valueType="num">
                                      <p:cBhvr additive="repl">
                                        <p:cTn id="42" dur="500" fill="hold"/>
                                        <p:tgtEl>
                                          <p:spTgt spid="26"/>
                                        </p:tgtEl>
                                        <p:attrNameLst>
                                          <p:attrName>ppt_h</p:attrName>
                                        </p:attrNameLst>
                                      </p:cBhvr>
                                      <p:tavLst>
                                        <p:tav tm="100000">
                                          <p:val>
                                            <p:fltVal val="0"/>
                                          </p:val>
                                        </p:tav>
                                        <p:tav>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nodeType="clickEffect">
                                  <p:stCondLst>
                                    <p:cond delay="0"/>
                                  </p:stCondLst>
                                  <p:childTnLst>
                                    <p:set>
                                      <p:cBhvr additive="repl">
                                        <p:cTn id="46" dur="1" fill="hold">
                                          <p:stCondLst>
                                            <p:cond delay="0"/>
                                          </p:stCondLst>
                                        </p:cTn>
                                        <p:tgtEl>
                                          <p:spTgt spid="21"/>
                                        </p:tgtEl>
                                        <p:attrNameLst>
                                          <p:attrName>style.visibility</p:attrName>
                                        </p:attrNameLst>
                                      </p:cBhvr>
                                      <p:to>
                                        <p:strVal val="visible"/>
                                      </p:to>
                                    </p:set>
                                    <p:anim calcmode="lin" valueType="num">
                                      <p:cBhvr additive="repl">
                                        <p:cTn id="47" dur="500" fill="hold"/>
                                        <p:tgtEl>
                                          <p:spTgt spid="21"/>
                                        </p:tgtEl>
                                        <p:attrNameLst>
                                          <p:attrName>ppt_w</p:attrName>
                                        </p:attrNameLst>
                                      </p:cBhvr>
                                      <p:tavLst>
                                        <p:tav tm="100000">
                                          <p:val>
                                            <p:fltVal val="0"/>
                                          </p:val>
                                        </p:tav>
                                        <p:tav>
                                          <p:val>
                                            <p:strVal val="#ppt_w"/>
                                          </p:val>
                                        </p:tav>
                                      </p:tavLst>
                                    </p:anim>
                                    <p:anim calcmode="lin" valueType="num">
                                      <p:cBhvr additive="repl">
                                        <p:cTn id="48" dur="500" fill="hold"/>
                                        <p:tgtEl>
                                          <p:spTgt spid="21"/>
                                        </p:tgtEl>
                                        <p:attrNameLst>
                                          <p:attrName>ppt_h</p:attrName>
                                        </p:attrNameLst>
                                      </p:cBhvr>
                                      <p:tavLst>
                                        <p:tav tm="100000">
                                          <p:val>
                                            <p:fltVal val="0"/>
                                          </p:val>
                                        </p:tav>
                                        <p:tav>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7" presetClass="entr" presetSubtype="8" fill="hold" nodeType="clickEffect">
                                  <p:stCondLst>
                                    <p:cond delay="0"/>
                                  </p:stCondLst>
                                  <p:childTnLst>
                                    <p:set>
                                      <p:cBhvr additive="repl">
                                        <p:cTn id="52" dur="1" fill="hold">
                                          <p:stCondLst>
                                            <p:cond delay="0"/>
                                          </p:stCondLst>
                                        </p:cTn>
                                        <p:tgtEl>
                                          <p:spTgt spid="33"/>
                                        </p:tgtEl>
                                        <p:attrNameLst>
                                          <p:attrName>style.visibility</p:attrName>
                                        </p:attrNameLst>
                                      </p:cBhvr>
                                      <p:to>
                                        <p:strVal val="visible"/>
                                      </p:to>
                                    </p:set>
                                    <p:anim calcmode="lin" valueType="num">
                                      <p:cBhvr additive="repl">
                                        <p:cTn id="53" dur="500" fill="hold"/>
                                        <p:tgtEl>
                                          <p:spTgt spid="33"/>
                                        </p:tgtEl>
                                        <p:attrNameLst>
                                          <p:attrName>ppt_x</p:attrName>
                                        </p:attrNameLst>
                                      </p:cBhvr>
                                      <p:tavLst>
                                        <p:tav tm="100000">
                                          <p:val>
                                            <p:strVal val="#ppt_x-#ppt_w/2"/>
                                          </p:val>
                                        </p:tav>
                                        <p:tav>
                                          <p:val>
                                            <p:strVal val="#ppt_x"/>
                                          </p:val>
                                        </p:tav>
                                      </p:tavLst>
                                    </p:anim>
                                    <p:anim calcmode="lin" valueType="num">
                                      <p:cBhvr additive="repl">
                                        <p:cTn id="54" dur="500" fill="hold"/>
                                        <p:tgtEl>
                                          <p:spTgt spid="33"/>
                                        </p:tgtEl>
                                        <p:attrNameLst>
                                          <p:attrName>ppt_y</p:attrName>
                                        </p:attrNameLst>
                                      </p:cBhvr>
                                      <p:tavLst>
                                        <p:tav tm="100000">
                                          <p:val>
                                            <p:strVal val="#ppt_y"/>
                                          </p:val>
                                        </p:tav>
                                        <p:tav>
                                          <p:val>
                                            <p:strVal val="#ppt_y"/>
                                          </p:val>
                                        </p:tav>
                                      </p:tavLst>
                                    </p:anim>
                                    <p:anim calcmode="lin" valueType="num">
                                      <p:cBhvr additive="repl">
                                        <p:cTn id="55" dur="500" fill="hold"/>
                                        <p:tgtEl>
                                          <p:spTgt spid="33"/>
                                        </p:tgtEl>
                                        <p:attrNameLst>
                                          <p:attrName>ppt_w</p:attrName>
                                        </p:attrNameLst>
                                      </p:cBhvr>
                                      <p:tavLst>
                                        <p:tav tm="100000">
                                          <p:val>
                                            <p:fltVal val="0"/>
                                          </p:val>
                                        </p:tav>
                                        <p:tav>
                                          <p:val>
                                            <p:strVal val="#ppt_w"/>
                                          </p:val>
                                        </p:tav>
                                      </p:tavLst>
                                    </p:anim>
                                    <p:anim calcmode="lin" valueType="num">
                                      <p:cBhvr additive="repl">
                                        <p:cTn id="56" dur="500" fill="hold"/>
                                        <p:tgtEl>
                                          <p:spTgt spid="33"/>
                                        </p:tgtEl>
                                        <p:attrNameLst>
                                          <p:attrName>ppt_h</p:attrName>
                                        </p:attrNameLst>
                                      </p:cBhvr>
                                      <p:tavLst>
                                        <p:tav tm="100000">
                                          <p:val>
                                            <p:strVal val="#ppt_h"/>
                                          </p:val>
                                        </p:tav>
                                        <p:tav>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nodeType="clickEffect">
                                  <p:stCondLst>
                                    <p:cond delay="0"/>
                                  </p:stCondLst>
                                  <p:childTnLst>
                                    <p:set>
                                      <p:cBhvr additive="repl">
                                        <p:cTn id="60" dur="1" fill="hold">
                                          <p:stCondLst>
                                            <p:cond delay="0"/>
                                          </p:stCondLst>
                                        </p:cTn>
                                        <p:tgtEl>
                                          <p:spTgt spid="27"/>
                                        </p:tgtEl>
                                        <p:attrNameLst>
                                          <p:attrName>style.visibility</p:attrName>
                                        </p:attrNameLst>
                                      </p:cBhvr>
                                      <p:to>
                                        <p:strVal val="visible"/>
                                      </p:to>
                                    </p:set>
                                    <p:anim calcmode="lin" valueType="num">
                                      <p:cBhvr additive="repl">
                                        <p:cTn id="61" dur="500" fill="hold"/>
                                        <p:tgtEl>
                                          <p:spTgt spid="27"/>
                                        </p:tgtEl>
                                        <p:attrNameLst>
                                          <p:attrName>ppt_w</p:attrName>
                                        </p:attrNameLst>
                                      </p:cBhvr>
                                      <p:tavLst>
                                        <p:tav tm="100000">
                                          <p:val>
                                            <p:fltVal val="0"/>
                                          </p:val>
                                        </p:tav>
                                        <p:tav>
                                          <p:val>
                                            <p:strVal val="#ppt_w"/>
                                          </p:val>
                                        </p:tav>
                                      </p:tavLst>
                                    </p:anim>
                                    <p:anim calcmode="lin" valueType="num">
                                      <p:cBhvr additive="repl">
                                        <p:cTn id="62" dur="500" fill="hold"/>
                                        <p:tgtEl>
                                          <p:spTgt spid="27"/>
                                        </p:tgtEl>
                                        <p:attrNameLst>
                                          <p:attrName>ppt_h</p:attrName>
                                        </p:attrNameLst>
                                      </p:cBhvr>
                                      <p:tavLst>
                                        <p:tav tm="100000">
                                          <p:val>
                                            <p:fltVal val="0"/>
                                          </p:val>
                                        </p:tav>
                                        <p:tav>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16" fill="hold" nodeType="clickEffect">
                                  <p:stCondLst>
                                    <p:cond delay="0"/>
                                  </p:stCondLst>
                                  <p:childTnLst>
                                    <p:set>
                                      <p:cBhvr additive="repl">
                                        <p:cTn id="66" dur="1" fill="hold">
                                          <p:stCondLst>
                                            <p:cond delay="0"/>
                                          </p:stCondLst>
                                        </p:cTn>
                                        <p:tgtEl>
                                          <p:spTgt spid="22"/>
                                        </p:tgtEl>
                                        <p:attrNameLst>
                                          <p:attrName>style.visibility</p:attrName>
                                        </p:attrNameLst>
                                      </p:cBhvr>
                                      <p:to>
                                        <p:strVal val="visible"/>
                                      </p:to>
                                    </p:set>
                                    <p:anim calcmode="lin" valueType="num">
                                      <p:cBhvr additive="repl">
                                        <p:cTn id="67" dur="500" fill="hold"/>
                                        <p:tgtEl>
                                          <p:spTgt spid="22"/>
                                        </p:tgtEl>
                                        <p:attrNameLst>
                                          <p:attrName>ppt_w</p:attrName>
                                        </p:attrNameLst>
                                      </p:cBhvr>
                                      <p:tavLst>
                                        <p:tav tm="100000">
                                          <p:val>
                                            <p:fltVal val="0"/>
                                          </p:val>
                                        </p:tav>
                                        <p:tav>
                                          <p:val>
                                            <p:strVal val="#ppt_w"/>
                                          </p:val>
                                        </p:tav>
                                      </p:tavLst>
                                    </p:anim>
                                    <p:anim calcmode="lin" valueType="num">
                                      <p:cBhvr additive="repl">
                                        <p:cTn id="68" dur="500" fill="hold"/>
                                        <p:tgtEl>
                                          <p:spTgt spid="22"/>
                                        </p:tgtEl>
                                        <p:attrNameLst>
                                          <p:attrName>ppt_h</p:attrName>
                                        </p:attrNameLst>
                                      </p:cBhvr>
                                      <p:tavLst>
                                        <p:tav tm="100000">
                                          <p:val>
                                            <p:fltVal val="0"/>
                                          </p:val>
                                        </p:tav>
                                        <p:tav>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8" fill="hold" nodeType="clickEffect">
                                  <p:stCondLst>
                                    <p:cond delay="0"/>
                                  </p:stCondLst>
                                  <p:childTnLst>
                                    <p:set>
                                      <p:cBhvr additive="repl">
                                        <p:cTn id="72" dur="1" fill="hold">
                                          <p:stCondLst>
                                            <p:cond delay="0"/>
                                          </p:stCondLst>
                                        </p:cTn>
                                        <p:tgtEl>
                                          <p:spTgt spid="34"/>
                                        </p:tgtEl>
                                        <p:attrNameLst>
                                          <p:attrName>style.visibility</p:attrName>
                                        </p:attrNameLst>
                                      </p:cBhvr>
                                      <p:to>
                                        <p:strVal val="visible"/>
                                      </p:to>
                                    </p:set>
                                    <p:anim calcmode="lin" valueType="num">
                                      <p:cBhvr additive="repl">
                                        <p:cTn id="73" dur="500" fill="hold"/>
                                        <p:tgtEl>
                                          <p:spTgt spid="34"/>
                                        </p:tgtEl>
                                        <p:attrNameLst>
                                          <p:attrName>ppt_x</p:attrName>
                                        </p:attrNameLst>
                                      </p:cBhvr>
                                      <p:tavLst>
                                        <p:tav tm="100000">
                                          <p:val>
                                            <p:strVal val="#ppt_x-#ppt_w/2"/>
                                          </p:val>
                                        </p:tav>
                                        <p:tav>
                                          <p:val>
                                            <p:strVal val="#ppt_x"/>
                                          </p:val>
                                        </p:tav>
                                      </p:tavLst>
                                    </p:anim>
                                    <p:anim calcmode="lin" valueType="num">
                                      <p:cBhvr additive="repl">
                                        <p:cTn id="74" dur="500" fill="hold"/>
                                        <p:tgtEl>
                                          <p:spTgt spid="34"/>
                                        </p:tgtEl>
                                        <p:attrNameLst>
                                          <p:attrName>ppt_y</p:attrName>
                                        </p:attrNameLst>
                                      </p:cBhvr>
                                      <p:tavLst>
                                        <p:tav tm="100000">
                                          <p:val>
                                            <p:strVal val="#ppt_y"/>
                                          </p:val>
                                        </p:tav>
                                        <p:tav>
                                          <p:val>
                                            <p:strVal val="#ppt_y"/>
                                          </p:val>
                                        </p:tav>
                                      </p:tavLst>
                                    </p:anim>
                                    <p:anim calcmode="lin" valueType="num">
                                      <p:cBhvr additive="repl">
                                        <p:cTn id="75" dur="500" fill="hold"/>
                                        <p:tgtEl>
                                          <p:spTgt spid="34"/>
                                        </p:tgtEl>
                                        <p:attrNameLst>
                                          <p:attrName>ppt_w</p:attrName>
                                        </p:attrNameLst>
                                      </p:cBhvr>
                                      <p:tavLst>
                                        <p:tav tm="100000">
                                          <p:val>
                                            <p:fltVal val="0"/>
                                          </p:val>
                                        </p:tav>
                                        <p:tav>
                                          <p:val>
                                            <p:strVal val="#ppt_w"/>
                                          </p:val>
                                        </p:tav>
                                      </p:tavLst>
                                    </p:anim>
                                    <p:anim calcmode="lin" valueType="num">
                                      <p:cBhvr additive="repl">
                                        <p:cTn id="76" dur="500" fill="hold"/>
                                        <p:tgtEl>
                                          <p:spTgt spid="34"/>
                                        </p:tgtEl>
                                        <p:attrNameLst>
                                          <p:attrName>ppt_h</p:attrName>
                                        </p:attrNameLst>
                                      </p:cBhvr>
                                      <p:tavLst>
                                        <p:tav tm="100000">
                                          <p:val>
                                            <p:strVal val="#ppt_h"/>
                                          </p:val>
                                        </p:tav>
                                        <p:tav>
                                          <p:val>
                                            <p:strVal val="#ppt_h"/>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16" fill="hold" nodeType="clickEffect">
                                  <p:stCondLst>
                                    <p:cond delay="0"/>
                                  </p:stCondLst>
                                  <p:childTnLst>
                                    <p:set>
                                      <p:cBhvr additive="repl">
                                        <p:cTn id="80" dur="1" fill="hold">
                                          <p:stCondLst>
                                            <p:cond delay="0"/>
                                          </p:stCondLst>
                                        </p:cTn>
                                        <p:tgtEl>
                                          <p:spTgt spid="28"/>
                                        </p:tgtEl>
                                        <p:attrNameLst>
                                          <p:attrName>style.visibility</p:attrName>
                                        </p:attrNameLst>
                                      </p:cBhvr>
                                      <p:to>
                                        <p:strVal val="visible"/>
                                      </p:to>
                                    </p:set>
                                    <p:anim calcmode="lin" valueType="num">
                                      <p:cBhvr additive="repl">
                                        <p:cTn id="81" dur="500" fill="hold"/>
                                        <p:tgtEl>
                                          <p:spTgt spid="28"/>
                                        </p:tgtEl>
                                        <p:attrNameLst>
                                          <p:attrName>ppt_w</p:attrName>
                                        </p:attrNameLst>
                                      </p:cBhvr>
                                      <p:tavLst>
                                        <p:tav tm="100000">
                                          <p:val>
                                            <p:fltVal val="0"/>
                                          </p:val>
                                        </p:tav>
                                        <p:tav>
                                          <p:val>
                                            <p:strVal val="#ppt_w"/>
                                          </p:val>
                                        </p:tav>
                                      </p:tavLst>
                                    </p:anim>
                                    <p:anim calcmode="lin" valueType="num">
                                      <p:cBhvr additive="repl">
                                        <p:cTn id="82" dur="500" fill="hold"/>
                                        <p:tgtEl>
                                          <p:spTgt spid="28"/>
                                        </p:tgtEl>
                                        <p:attrNameLst>
                                          <p:attrName>ppt_h</p:attrName>
                                        </p:attrNameLst>
                                      </p:cBhvr>
                                      <p:tavLst>
                                        <p:tav tm="100000">
                                          <p:val>
                                            <p:fltVal val="0"/>
                                          </p:val>
                                        </p:tav>
                                        <p:tav>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16" fill="hold" nodeType="clickEffect">
                                  <p:stCondLst>
                                    <p:cond delay="0"/>
                                  </p:stCondLst>
                                  <p:childTnLst>
                                    <p:set>
                                      <p:cBhvr additive="repl">
                                        <p:cTn id="86" dur="1" fill="hold">
                                          <p:stCondLst>
                                            <p:cond delay="0"/>
                                          </p:stCondLst>
                                        </p:cTn>
                                        <p:tgtEl>
                                          <p:spTgt spid="23"/>
                                        </p:tgtEl>
                                        <p:attrNameLst>
                                          <p:attrName>style.visibility</p:attrName>
                                        </p:attrNameLst>
                                      </p:cBhvr>
                                      <p:to>
                                        <p:strVal val="visible"/>
                                      </p:to>
                                    </p:set>
                                    <p:anim calcmode="lin" valueType="num">
                                      <p:cBhvr additive="repl">
                                        <p:cTn id="87" dur="500" fill="hold"/>
                                        <p:tgtEl>
                                          <p:spTgt spid="23"/>
                                        </p:tgtEl>
                                        <p:attrNameLst>
                                          <p:attrName>ppt_w</p:attrName>
                                        </p:attrNameLst>
                                      </p:cBhvr>
                                      <p:tavLst>
                                        <p:tav tm="100000">
                                          <p:val>
                                            <p:fltVal val="0"/>
                                          </p:val>
                                        </p:tav>
                                        <p:tav>
                                          <p:val>
                                            <p:strVal val="#ppt_w"/>
                                          </p:val>
                                        </p:tav>
                                      </p:tavLst>
                                    </p:anim>
                                    <p:anim calcmode="lin" valueType="num">
                                      <p:cBhvr additive="repl">
                                        <p:cTn id="88" dur="500" fill="hold"/>
                                        <p:tgtEl>
                                          <p:spTgt spid="23"/>
                                        </p:tgtEl>
                                        <p:attrNameLst>
                                          <p:attrName>ppt_h</p:attrName>
                                        </p:attrNameLst>
                                      </p:cBhvr>
                                      <p:tavLst>
                                        <p:tav tm="100000">
                                          <p:val>
                                            <p:fltVal val="0"/>
                                          </p:val>
                                        </p:tav>
                                        <p:tav>
                                          <p:val>
                                            <p:strVal val="#ppt_h"/>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17" presetClass="entr" presetSubtype="8" fill="hold" nodeType="clickEffect">
                                  <p:stCondLst>
                                    <p:cond delay="0"/>
                                  </p:stCondLst>
                                  <p:childTnLst>
                                    <p:set>
                                      <p:cBhvr additive="repl">
                                        <p:cTn id="92" dur="1" fill="hold">
                                          <p:stCondLst>
                                            <p:cond delay="0"/>
                                          </p:stCondLst>
                                        </p:cTn>
                                        <p:tgtEl>
                                          <p:spTgt spid="35"/>
                                        </p:tgtEl>
                                        <p:attrNameLst>
                                          <p:attrName>style.visibility</p:attrName>
                                        </p:attrNameLst>
                                      </p:cBhvr>
                                      <p:to>
                                        <p:strVal val="visible"/>
                                      </p:to>
                                    </p:set>
                                    <p:anim calcmode="lin" valueType="num">
                                      <p:cBhvr additive="repl">
                                        <p:cTn id="93" dur="500" fill="hold"/>
                                        <p:tgtEl>
                                          <p:spTgt spid="35"/>
                                        </p:tgtEl>
                                        <p:attrNameLst>
                                          <p:attrName>ppt_x</p:attrName>
                                        </p:attrNameLst>
                                      </p:cBhvr>
                                      <p:tavLst>
                                        <p:tav tm="100000">
                                          <p:val>
                                            <p:strVal val="#ppt_x-#ppt_w/2"/>
                                          </p:val>
                                        </p:tav>
                                        <p:tav>
                                          <p:val>
                                            <p:strVal val="#ppt_x"/>
                                          </p:val>
                                        </p:tav>
                                      </p:tavLst>
                                    </p:anim>
                                    <p:anim calcmode="lin" valueType="num">
                                      <p:cBhvr additive="repl">
                                        <p:cTn id="94" dur="500" fill="hold"/>
                                        <p:tgtEl>
                                          <p:spTgt spid="35"/>
                                        </p:tgtEl>
                                        <p:attrNameLst>
                                          <p:attrName>ppt_y</p:attrName>
                                        </p:attrNameLst>
                                      </p:cBhvr>
                                      <p:tavLst>
                                        <p:tav tm="100000">
                                          <p:val>
                                            <p:strVal val="#ppt_y"/>
                                          </p:val>
                                        </p:tav>
                                        <p:tav>
                                          <p:val>
                                            <p:strVal val="#ppt_y"/>
                                          </p:val>
                                        </p:tav>
                                      </p:tavLst>
                                    </p:anim>
                                    <p:anim calcmode="lin" valueType="num">
                                      <p:cBhvr additive="repl">
                                        <p:cTn id="95" dur="500" fill="hold"/>
                                        <p:tgtEl>
                                          <p:spTgt spid="35"/>
                                        </p:tgtEl>
                                        <p:attrNameLst>
                                          <p:attrName>ppt_w</p:attrName>
                                        </p:attrNameLst>
                                      </p:cBhvr>
                                      <p:tavLst>
                                        <p:tav tm="100000">
                                          <p:val>
                                            <p:fltVal val="0"/>
                                          </p:val>
                                        </p:tav>
                                        <p:tav>
                                          <p:val>
                                            <p:strVal val="#ppt_w"/>
                                          </p:val>
                                        </p:tav>
                                      </p:tavLst>
                                    </p:anim>
                                    <p:anim calcmode="lin" valueType="num">
                                      <p:cBhvr additive="repl">
                                        <p:cTn id="96" dur="500" fill="hold"/>
                                        <p:tgtEl>
                                          <p:spTgt spid="35"/>
                                        </p:tgtEl>
                                        <p:attrNameLst>
                                          <p:attrName>ppt_h</p:attrName>
                                        </p:attrNameLst>
                                      </p:cBhvr>
                                      <p:tavLst>
                                        <p:tav tm="100000">
                                          <p:val>
                                            <p:strVal val="#ppt_h"/>
                                          </p:val>
                                        </p:tav>
                                        <p:tav>
                                          <p:val>
                                            <p:strVal val="#ppt_h"/>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16" fill="hold" nodeType="clickEffect">
                                  <p:stCondLst>
                                    <p:cond delay="0"/>
                                  </p:stCondLst>
                                  <p:childTnLst>
                                    <p:set>
                                      <p:cBhvr additive="repl">
                                        <p:cTn id="100" dur="1" fill="hold">
                                          <p:stCondLst>
                                            <p:cond delay="0"/>
                                          </p:stCondLst>
                                        </p:cTn>
                                        <p:tgtEl>
                                          <p:spTgt spid="29"/>
                                        </p:tgtEl>
                                        <p:attrNameLst>
                                          <p:attrName>style.visibility</p:attrName>
                                        </p:attrNameLst>
                                      </p:cBhvr>
                                      <p:to>
                                        <p:strVal val="visible"/>
                                      </p:to>
                                    </p:set>
                                    <p:anim calcmode="lin" valueType="num">
                                      <p:cBhvr additive="repl">
                                        <p:cTn id="101" dur="500" fill="hold"/>
                                        <p:tgtEl>
                                          <p:spTgt spid="29"/>
                                        </p:tgtEl>
                                        <p:attrNameLst>
                                          <p:attrName>ppt_w</p:attrName>
                                        </p:attrNameLst>
                                      </p:cBhvr>
                                      <p:tavLst>
                                        <p:tav tm="100000">
                                          <p:val>
                                            <p:fltVal val="0"/>
                                          </p:val>
                                        </p:tav>
                                        <p:tav>
                                          <p:val>
                                            <p:strVal val="#ppt_w"/>
                                          </p:val>
                                        </p:tav>
                                      </p:tavLst>
                                    </p:anim>
                                    <p:anim calcmode="lin" valueType="num">
                                      <p:cBhvr additive="repl">
                                        <p:cTn id="102" dur="500" fill="hold"/>
                                        <p:tgtEl>
                                          <p:spTgt spid="29"/>
                                        </p:tgtEl>
                                        <p:attrNameLst>
                                          <p:attrName>ppt_h</p:attrName>
                                        </p:attrNameLst>
                                      </p:cBhvr>
                                      <p:tavLst>
                                        <p:tav tm="100000">
                                          <p:val>
                                            <p:fltVal val="0"/>
                                          </p:val>
                                        </p:tav>
                                        <p:tav>
                                          <p:val>
                                            <p:strVal val="#ppt_h"/>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3" presetClass="entr" presetSubtype="16" fill="hold" nodeType="clickEffect">
                                  <p:stCondLst>
                                    <p:cond delay="0"/>
                                  </p:stCondLst>
                                  <p:childTnLst>
                                    <p:set>
                                      <p:cBhvr additive="repl">
                                        <p:cTn id="106" dur="1" fill="hold">
                                          <p:stCondLst>
                                            <p:cond delay="0"/>
                                          </p:stCondLst>
                                        </p:cTn>
                                        <p:tgtEl>
                                          <p:spTgt spid="24"/>
                                        </p:tgtEl>
                                        <p:attrNameLst>
                                          <p:attrName>style.visibility</p:attrName>
                                        </p:attrNameLst>
                                      </p:cBhvr>
                                      <p:to>
                                        <p:strVal val="visible"/>
                                      </p:to>
                                    </p:set>
                                    <p:anim calcmode="lin" valueType="num">
                                      <p:cBhvr additive="repl">
                                        <p:cTn id="107" dur="500" fill="hold"/>
                                        <p:tgtEl>
                                          <p:spTgt spid="24"/>
                                        </p:tgtEl>
                                        <p:attrNameLst>
                                          <p:attrName>ppt_w</p:attrName>
                                        </p:attrNameLst>
                                      </p:cBhvr>
                                      <p:tavLst>
                                        <p:tav tm="100000">
                                          <p:val>
                                            <p:fltVal val="0"/>
                                          </p:val>
                                        </p:tav>
                                        <p:tav>
                                          <p:val>
                                            <p:strVal val="#ppt_w"/>
                                          </p:val>
                                        </p:tav>
                                      </p:tavLst>
                                    </p:anim>
                                    <p:anim calcmode="lin" valueType="num">
                                      <p:cBhvr additive="repl">
                                        <p:cTn id="108" dur="500" fill="hold"/>
                                        <p:tgtEl>
                                          <p:spTgt spid="24"/>
                                        </p:tgtEl>
                                        <p:attrNameLst>
                                          <p:attrName>ppt_h</p:attrName>
                                        </p:attrNameLst>
                                      </p:cBhvr>
                                      <p:tavLst>
                                        <p:tav tm="100000">
                                          <p:val>
                                            <p:fltVal val="0"/>
                                          </p:val>
                                        </p:tav>
                                        <p:tav>
                                          <p:val>
                                            <p:strVal val="#ppt_h"/>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7" presetClass="entr" presetSubtype="8" fill="hold" nodeType="clickEffect">
                                  <p:stCondLst>
                                    <p:cond delay="0"/>
                                  </p:stCondLst>
                                  <p:childTnLst>
                                    <p:set>
                                      <p:cBhvr additive="repl">
                                        <p:cTn id="112" dur="1" fill="hold">
                                          <p:stCondLst>
                                            <p:cond delay="0"/>
                                          </p:stCondLst>
                                        </p:cTn>
                                        <p:tgtEl>
                                          <p:spTgt spid="36"/>
                                        </p:tgtEl>
                                        <p:attrNameLst>
                                          <p:attrName>style.visibility</p:attrName>
                                        </p:attrNameLst>
                                      </p:cBhvr>
                                      <p:to>
                                        <p:strVal val="visible"/>
                                      </p:to>
                                    </p:set>
                                    <p:anim calcmode="lin" valueType="num">
                                      <p:cBhvr additive="repl">
                                        <p:cTn id="113" dur="500" fill="hold"/>
                                        <p:tgtEl>
                                          <p:spTgt spid="36"/>
                                        </p:tgtEl>
                                        <p:attrNameLst>
                                          <p:attrName>ppt_x</p:attrName>
                                        </p:attrNameLst>
                                      </p:cBhvr>
                                      <p:tavLst>
                                        <p:tav tm="100000">
                                          <p:val>
                                            <p:strVal val="#ppt_x-#ppt_w/2"/>
                                          </p:val>
                                        </p:tav>
                                        <p:tav>
                                          <p:val>
                                            <p:strVal val="#ppt_x"/>
                                          </p:val>
                                        </p:tav>
                                      </p:tavLst>
                                    </p:anim>
                                    <p:anim calcmode="lin" valueType="num">
                                      <p:cBhvr additive="repl">
                                        <p:cTn id="114" dur="500" fill="hold"/>
                                        <p:tgtEl>
                                          <p:spTgt spid="36"/>
                                        </p:tgtEl>
                                        <p:attrNameLst>
                                          <p:attrName>ppt_y</p:attrName>
                                        </p:attrNameLst>
                                      </p:cBhvr>
                                      <p:tavLst>
                                        <p:tav tm="100000">
                                          <p:val>
                                            <p:strVal val="#ppt_y"/>
                                          </p:val>
                                        </p:tav>
                                        <p:tav>
                                          <p:val>
                                            <p:strVal val="#ppt_y"/>
                                          </p:val>
                                        </p:tav>
                                      </p:tavLst>
                                    </p:anim>
                                    <p:anim calcmode="lin" valueType="num">
                                      <p:cBhvr additive="repl">
                                        <p:cTn id="115" dur="500" fill="hold"/>
                                        <p:tgtEl>
                                          <p:spTgt spid="36"/>
                                        </p:tgtEl>
                                        <p:attrNameLst>
                                          <p:attrName>ppt_w</p:attrName>
                                        </p:attrNameLst>
                                      </p:cBhvr>
                                      <p:tavLst>
                                        <p:tav tm="100000">
                                          <p:val>
                                            <p:fltVal val="0"/>
                                          </p:val>
                                        </p:tav>
                                        <p:tav>
                                          <p:val>
                                            <p:strVal val="#ppt_w"/>
                                          </p:val>
                                        </p:tav>
                                      </p:tavLst>
                                    </p:anim>
                                    <p:anim calcmode="lin" valueType="num">
                                      <p:cBhvr additive="repl">
                                        <p:cTn id="116" dur="500" fill="hold"/>
                                        <p:tgtEl>
                                          <p:spTgt spid="36"/>
                                        </p:tgtEl>
                                        <p:attrNameLst>
                                          <p:attrName>ppt_h</p:attrName>
                                        </p:attrNameLst>
                                      </p:cBhvr>
                                      <p:tavLst>
                                        <p:tav tm="100000">
                                          <p:val>
                                            <p:strVal val="#ppt_h"/>
                                          </p:val>
                                        </p:tav>
                                        <p:tav>
                                          <p:val>
                                            <p:strVal val="#ppt_h"/>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16" fill="hold" nodeType="clickEffect">
                                  <p:stCondLst>
                                    <p:cond delay="0"/>
                                  </p:stCondLst>
                                  <p:childTnLst>
                                    <p:set>
                                      <p:cBhvr additive="repl">
                                        <p:cTn id="120" dur="1" fill="hold">
                                          <p:stCondLst>
                                            <p:cond delay="0"/>
                                          </p:stCondLst>
                                        </p:cTn>
                                        <p:tgtEl>
                                          <p:spTgt spid="30"/>
                                        </p:tgtEl>
                                        <p:attrNameLst>
                                          <p:attrName>style.visibility</p:attrName>
                                        </p:attrNameLst>
                                      </p:cBhvr>
                                      <p:to>
                                        <p:strVal val="visible"/>
                                      </p:to>
                                    </p:set>
                                    <p:anim calcmode="lin" valueType="num">
                                      <p:cBhvr additive="repl">
                                        <p:cTn id="121" dur="500" fill="hold"/>
                                        <p:tgtEl>
                                          <p:spTgt spid="30"/>
                                        </p:tgtEl>
                                        <p:attrNameLst>
                                          <p:attrName>ppt_w</p:attrName>
                                        </p:attrNameLst>
                                      </p:cBhvr>
                                      <p:tavLst>
                                        <p:tav tm="100000">
                                          <p:val>
                                            <p:fltVal val="0"/>
                                          </p:val>
                                        </p:tav>
                                        <p:tav>
                                          <p:val>
                                            <p:strVal val="#ppt_w"/>
                                          </p:val>
                                        </p:tav>
                                      </p:tavLst>
                                    </p:anim>
                                    <p:anim calcmode="lin" valueType="num">
                                      <p:cBhvr additive="repl">
                                        <p:cTn id="122" dur="500" fill="hold"/>
                                        <p:tgtEl>
                                          <p:spTgt spid="30"/>
                                        </p:tgtEl>
                                        <p:attrNameLst>
                                          <p:attrName>ppt_h</p:attrName>
                                        </p:attrNameLst>
                                      </p:cBhvr>
                                      <p:tavLst>
                                        <p:tav tm="100000">
                                          <p:val>
                                            <p:fltVal val="0"/>
                                          </p:val>
                                        </p:tav>
                                        <p:tav>
                                          <p:val>
                                            <p:strVal val="#ppt_h"/>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3" presetClass="entr" presetSubtype="16" fill="hold" nodeType="clickEffect">
                                  <p:stCondLst>
                                    <p:cond delay="0"/>
                                  </p:stCondLst>
                                  <p:childTnLst>
                                    <p:set>
                                      <p:cBhvr additive="repl">
                                        <p:cTn id="126" dur="1" fill="hold">
                                          <p:stCondLst>
                                            <p:cond delay="0"/>
                                          </p:stCondLst>
                                        </p:cTn>
                                        <p:tgtEl>
                                          <p:spTgt spid="16"/>
                                        </p:tgtEl>
                                        <p:attrNameLst>
                                          <p:attrName>style.visibility</p:attrName>
                                        </p:attrNameLst>
                                      </p:cBhvr>
                                      <p:to>
                                        <p:strVal val="visible"/>
                                      </p:to>
                                    </p:set>
                                    <p:anim calcmode="lin" valueType="num">
                                      <p:cBhvr additive="repl">
                                        <p:cTn id="127" dur="500" fill="hold"/>
                                        <p:tgtEl>
                                          <p:spTgt spid="16"/>
                                        </p:tgtEl>
                                        <p:attrNameLst>
                                          <p:attrName>ppt_w</p:attrName>
                                        </p:attrNameLst>
                                      </p:cBhvr>
                                      <p:tavLst>
                                        <p:tav tm="100000">
                                          <p:val>
                                            <p:fltVal val="0"/>
                                          </p:val>
                                        </p:tav>
                                        <p:tav>
                                          <p:val>
                                            <p:strVal val="#ppt_w"/>
                                          </p:val>
                                        </p:tav>
                                      </p:tavLst>
                                    </p:anim>
                                    <p:anim calcmode="lin" valueType="num">
                                      <p:cBhvr additive="repl">
                                        <p:cTn id="128" dur="500" fill="hold"/>
                                        <p:tgtEl>
                                          <p:spTgt spid="16"/>
                                        </p:tgtEl>
                                        <p:attrNameLst>
                                          <p:attrName>ppt_h</p:attrName>
                                        </p:attrNameLst>
                                      </p:cBhvr>
                                      <p:tavLst>
                                        <p:tav tm="100000">
                                          <p:val>
                                            <p:fltVal val="0"/>
                                          </p:val>
                                        </p:tav>
                                        <p:tav>
                                          <p:val>
                                            <p:strVal val="#ppt_h"/>
                                          </p:val>
                                        </p:tav>
                                      </p:tavLst>
                                    </p:anim>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3" presetClass="entr" presetSubtype="16" fill="hold" nodeType="clickEffect">
                                  <p:stCondLst>
                                    <p:cond delay="0"/>
                                  </p:stCondLst>
                                  <p:childTnLst>
                                    <p:set>
                                      <p:cBhvr additive="repl">
                                        <p:cTn id="132" dur="1" fill="hold">
                                          <p:stCondLst>
                                            <p:cond delay="0"/>
                                          </p:stCondLst>
                                        </p:cTn>
                                        <p:tgtEl>
                                          <p:spTgt spid="13"/>
                                        </p:tgtEl>
                                        <p:attrNameLst>
                                          <p:attrName>style.visibility</p:attrName>
                                        </p:attrNameLst>
                                      </p:cBhvr>
                                      <p:to>
                                        <p:strVal val="visible"/>
                                      </p:to>
                                    </p:set>
                                    <p:anim calcmode="lin" valueType="num">
                                      <p:cBhvr additive="repl">
                                        <p:cTn id="133" dur="500" fill="hold"/>
                                        <p:tgtEl>
                                          <p:spTgt spid="13"/>
                                        </p:tgtEl>
                                        <p:attrNameLst>
                                          <p:attrName>ppt_w</p:attrName>
                                        </p:attrNameLst>
                                      </p:cBhvr>
                                      <p:tavLst>
                                        <p:tav tm="100000">
                                          <p:val>
                                            <p:fltVal val="0"/>
                                          </p:val>
                                        </p:tav>
                                        <p:tav>
                                          <p:val>
                                            <p:strVal val="#ppt_w"/>
                                          </p:val>
                                        </p:tav>
                                      </p:tavLst>
                                    </p:anim>
                                    <p:anim calcmode="lin" valueType="num">
                                      <p:cBhvr additive="repl">
                                        <p:cTn id="134" dur="500" fill="hold"/>
                                        <p:tgtEl>
                                          <p:spTgt spid="13"/>
                                        </p:tgtEl>
                                        <p:attrNameLst>
                                          <p:attrName>ppt_h</p:attrName>
                                        </p:attrNameLst>
                                      </p:cBhvr>
                                      <p:tavLst>
                                        <p:tav tm="100000">
                                          <p:val>
                                            <p:fltVal val="0"/>
                                          </p:val>
                                        </p:tav>
                                        <p:tav>
                                          <p:val>
                                            <p:strVal val="#ppt_h"/>
                                          </p:val>
                                        </p:tav>
                                      </p:tavLst>
                                    </p:anim>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3" presetClass="entr" presetSubtype="16" fill="hold" nodeType="clickEffect">
                                  <p:stCondLst>
                                    <p:cond delay="0"/>
                                  </p:stCondLst>
                                  <p:childTnLst>
                                    <p:set>
                                      <p:cBhvr additive="repl">
                                        <p:cTn id="138" dur="1" fill="hold">
                                          <p:stCondLst>
                                            <p:cond delay="0"/>
                                          </p:stCondLst>
                                        </p:cTn>
                                        <p:tgtEl>
                                          <p:spTgt spid="10"/>
                                        </p:tgtEl>
                                        <p:attrNameLst>
                                          <p:attrName>style.visibility</p:attrName>
                                        </p:attrNameLst>
                                      </p:cBhvr>
                                      <p:to>
                                        <p:strVal val="visible"/>
                                      </p:to>
                                    </p:set>
                                    <p:anim calcmode="lin" valueType="num">
                                      <p:cBhvr additive="repl">
                                        <p:cTn id="139" dur="500" fill="hold"/>
                                        <p:tgtEl>
                                          <p:spTgt spid="10"/>
                                        </p:tgtEl>
                                        <p:attrNameLst>
                                          <p:attrName>ppt_w</p:attrName>
                                        </p:attrNameLst>
                                      </p:cBhvr>
                                      <p:tavLst>
                                        <p:tav tm="100000">
                                          <p:val>
                                            <p:fltVal val="0"/>
                                          </p:val>
                                        </p:tav>
                                        <p:tav>
                                          <p:val>
                                            <p:strVal val="#ppt_w"/>
                                          </p:val>
                                        </p:tav>
                                      </p:tavLst>
                                    </p:anim>
                                    <p:anim calcmode="lin" valueType="num">
                                      <p:cBhvr additive="repl">
                                        <p:cTn id="140" dur="500" fill="hold"/>
                                        <p:tgtEl>
                                          <p:spTgt spid="10"/>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número de diapositiva 4">
            <a:extLst>
              <a:ext uri="{FF2B5EF4-FFF2-40B4-BE49-F238E27FC236}">
                <a16:creationId xmlns:a16="http://schemas.microsoft.com/office/drawing/2014/main" id="{AA543E12-F611-934B-A74B-FDC315EF55FE}"/>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2ED489D-AC1C-DA46-9AE0-2408F9E15BC8}" type="slidenum">
              <a:rPr lang="en-US" altLang="es-ES_tradnl" sz="1200"/>
              <a:pPr/>
              <a:t>43</a:t>
            </a:fld>
            <a:r>
              <a:rPr lang="en-US" altLang="es-ES_tradnl" sz="1200" dirty="0"/>
              <a:t> - 84</a:t>
            </a:r>
          </a:p>
        </p:txBody>
      </p:sp>
      <p:pic>
        <p:nvPicPr>
          <p:cNvPr id="121858" name="Picture 2" descr="UVI">
            <a:extLst>
              <a:ext uri="{FF2B5EF4-FFF2-40B4-BE49-F238E27FC236}">
                <a16:creationId xmlns:a16="http://schemas.microsoft.com/office/drawing/2014/main" id="{7939DFA4-F99C-234E-B6B4-E57CD0BAF546}"/>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21859" name="Rectangle 3">
            <a:extLst>
              <a:ext uri="{FF2B5EF4-FFF2-40B4-BE49-F238E27FC236}">
                <a16:creationId xmlns:a16="http://schemas.microsoft.com/office/drawing/2014/main" id="{31E80BAE-81DD-A04C-BA76-22BED2013352}"/>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800" b="1" dirty="0"/>
              <a:t>“SUBPROCESOS: OBTENCI</a:t>
            </a:r>
            <a:r>
              <a:rPr lang="es-ES" altLang="es-ES_tradnl" sz="2800" b="1" dirty="0"/>
              <a:t>ÓN</a:t>
            </a:r>
            <a:r>
              <a:rPr lang="es-ES_tradnl" altLang="es-ES_tradnl" sz="2800" b="1" dirty="0"/>
              <a:t>”</a:t>
            </a:r>
            <a:endParaRPr lang="es-ES_tradnl" altLang="es-ES_tradnl" b="1" dirty="0"/>
          </a:p>
        </p:txBody>
      </p:sp>
      <p:sp>
        <p:nvSpPr>
          <p:cNvPr id="121860" name="Rectangle 4">
            <a:extLst>
              <a:ext uri="{FF2B5EF4-FFF2-40B4-BE49-F238E27FC236}">
                <a16:creationId xmlns:a16="http://schemas.microsoft.com/office/drawing/2014/main" id="{2E39F7D6-1BBA-6B49-B0DA-ACDADDAADCA5}"/>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dirty="0"/>
          </a:p>
          <a:p>
            <a:pPr marL="0" indent="0">
              <a:defRPr/>
            </a:pPr>
            <a:endParaRPr lang="es-ES_tradnl" altLang="es-ES_tradnl" sz="1800" dirty="0"/>
          </a:p>
          <a:p>
            <a:pPr marL="0" indent="0">
              <a:defRPr/>
            </a:pPr>
            <a:endParaRPr lang="es-ES_tradnl" altLang="es-ES_tradnl" sz="1800" dirty="0"/>
          </a:p>
          <a:p>
            <a:pPr marL="0" indent="0">
              <a:defRPr/>
            </a:pPr>
            <a:endParaRPr lang="es-ES_tradnl" altLang="es-ES_tradnl" sz="1800" dirty="0"/>
          </a:p>
        </p:txBody>
      </p:sp>
      <p:sp>
        <p:nvSpPr>
          <p:cNvPr id="121861" name="Text Box 5">
            <a:extLst>
              <a:ext uri="{FF2B5EF4-FFF2-40B4-BE49-F238E27FC236}">
                <a16:creationId xmlns:a16="http://schemas.microsoft.com/office/drawing/2014/main" id="{CEFAEDCF-0A96-F147-BBDA-4255DA03EE46}"/>
              </a:ext>
            </a:extLst>
          </p:cNvPr>
          <p:cNvSpPr txBox="1">
            <a:spLocks noChangeArrowheads="1"/>
          </p:cNvSpPr>
          <p:nvPr/>
        </p:nvSpPr>
        <p:spPr bwMode="auto">
          <a:xfrm>
            <a:off x="1438275" y="3284538"/>
            <a:ext cx="44291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4" tIns="45717" rIns="91434" bIns="45717">
            <a:spAutoFit/>
          </a:bodyPr>
          <a:lstStyle>
            <a:lvl1pPr marL="285750" indent="-285750">
              <a:defRPr sz="2400">
                <a:solidFill>
                  <a:schemeClr val="tx1"/>
                </a:solidFill>
                <a:latin typeface="Times New Roman" charset="0"/>
              </a:defRPr>
            </a:lvl1pPr>
            <a:lvl2pPr marL="857250" indent="-285750">
              <a:defRPr sz="2400">
                <a:solidFill>
                  <a:schemeClr val="tx1"/>
                </a:solidFill>
                <a:latin typeface="Times New Roman" charset="0"/>
              </a:defRPr>
            </a:lvl2pPr>
            <a:lvl3pPr marL="104775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buFontTx/>
              <a:buChar char="•"/>
              <a:defRPr/>
            </a:pPr>
            <a:r>
              <a:rPr lang="es-ES_tradnl" altLang="es-ES_tradnl" sz="2800" b="1" dirty="0">
                <a:solidFill>
                  <a:srgbClr val="CC3300"/>
                </a:solidFill>
              </a:rPr>
              <a:t>Procedimiento manual:</a:t>
            </a:r>
            <a:endParaRPr lang="es-ES_tradnl" altLang="es-ES_tradnl" sz="2800" b="1" dirty="0">
              <a:solidFill>
                <a:srgbClr val="0000CC"/>
              </a:solidFill>
            </a:endParaRPr>
          </a:p>
          <a:p>
            <a:pPr>
              <a:buFontTx/>
              <a:buChar char="–"/>
              <a:defRPr/>
            </a:pPr>
            <a:r>
              <a:rPr lang="es-ES_tradnl" altLang="es-ES_tradnl" sz="2800" b="1" dirty="0">
                <a:solidFill>
                  <a:srgbClr val="0000CC"/>
                </a:solidFill>
              </a:rPr>
              <a:t>Correo, fax o en mano</a:t>
            </a:r>
          </a:p>
        </p:txBody>
      </p:sp>
      <p:sp>
        <p:nvSpPr>
          <p:cNvPr id="121862" name="Rectangle 6">
            <a:extLst>
              <a:ext uri="{FF2B5EF4-FFF2-40B4-BE49-F238E27FC236}">
                <a16:creationId xmlns:a16="http://schemas.microsoft.com/office/drawing/2014/main" id="{8C1173FD-5FC7-8D43-8011-9721070D7720}"/>
              </a:ext>
            </a:extLst>
          </p:cNvPr>
          <p:cNvSpPr>
            <a:spLocks noChangeArrowheads="1"/>
          </p:cNvSpPr>
          <p:nvPr/>
        </p:nvSpPr>
        <p:spPr bwMode="auto">
          <a:xfrm>
            <a:off x="609600" y="1752600"/>
            <a:ext cx="7924800" cy="609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1800" b="1" dirty="0">
                <a:latin typeface="Times New Roman" charset="0"/>
              </a:rPr>
              <a:t>1 – OBTENCI</a:t>
            </a:r>
            <a:r>
              <a:rPr lang="es-ES" altLang="es-ES_tradnl" sz="1800" b="1" dirty="0">
                <a:latin typeface="Times New Roman" charset="0"/>
              </a:rPr>
              <a:t>ÓN: COMUNICACIÓN Y GESTIÓN DE ARCHIVOS</a:t>
            </a:r>
            <a:endParaRPr lang="es-ES_tradnl" altLang="es-ES_tradnl" sz="1800" b="1" dirty="0">
              <a:latin typeface="Times New Roman" charset="0"/>
            </a:endParaRPr>
          </a:p>
        </p:txBody>
      </p:sp>
      <p:sp>
        <p:nvSpPr>
          <p:cNvPr id="121868" name="Rectangle 12">
            <a:extLst>
              <a:ext uri="{FF2B5EF4-FFF2-40B4-BE49-F238E27FC236}">
                <a16:creationId xmlns:a16="http://schemas.microsoft.com/office/drawing/2014/main" id="{63F91931-CF29-444A-8639-DB69BE53C7D8}"/>
              </a:ext>
            </a:extLst>
          </p:cNvPr>
          <p:cNvSpPr>
            <a:spLocks noChangeArrowheads="1"/>
          </p:cNvSpPr>
          <p:nvPr/>
        </p:nvSpPr>
        <p:spPr bwMode="auto">
          <a:xfrm>
            <a:off x="762000" y="2438400"/>
            <a:ext cx="7481888"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s-ES_tradnl" altLang="es-ES_tradnl" sz="2800" b="1" dirty="0">
                <a:solidFill>
                  <a:srgbClr val="0000CC"/>
                </a:solidFill>
                <a:latin typeface="Times New Roman" charset="0"/>
              </a:rPr>
              <a:t>Obtención del texto original: </a:t>
            </a:r>
            <a:r>
              <a:rPr lang="es-ES_tradnl" altLang="es-ES_tradnl" sz="2800" b="1" dirty="0" err="1">
                <a:solidFill>
                  <a:srgbClr val="0000CC"/>
                </a:solidFill>
                <a:latin typeface="Times New Roman" charset="0"/>
              </a:rPr>
              <a:t>comunicaci</a:t>
            </a:r>
            <a:r>
              <a:rPr lang="es-ES" altLang="es-ES_tradnl" sz="2800" b="1" dirty="0" err="1">
                <a:solidFill>
                  <a:srgbClr val="0000CC"/>
                </a:solidFill>
                <a:latin typeface="Times New Roman" charset="0"/>
              </a:rPr>
              <a:t>ón</a:t>
            </a:r>
            <a:r>
              <a:rPr lang="es-ES" altLang="es-ES_tradnl" sz="2800" b="1" dirty="0">
                <a:solidFill>
                  <a:srgbClr val="0000CC"/>
                </a:solidFill>
                <a:latin typeface="Times New Roman" charset="0"/>
              </a:rPr>
              <a:t> y gestión de archivos</a:t>
            </a:r>
            <a:endParaRPr lang="es-ES_tradnl" altLang="es-ES_tradnl" sz="2800" b="1" dirty="0">
              <a:solidFill>
                <a:srgbClr val="0000CC"/>
              </a:solidFill>
              <a:latin typeface="Times New Roman"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729"/>
    </mc:Choice>
    <mc:Fallback xmlns="">
      <p:transition spd="slow" advTm="972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21862"/>
                                        </p:tgtEl>
                                        <p:attrNameLst>
                                          <p:attrName>style.visibility</p:attrName>
                                        </p:attrNameLst>
                                      </p:cBhvr>
                                      <p:to>
                                        <p:strVal val="visible"/>
                                      </p:to>
                                    </p:set>
                                    <p:anim calcmode="lin" valueType="num">
                                      <p:cBhvr>
                                        <p:cTn id="7" dur="5000" fill="hold"/>
                                        <p:tgtEl>
                                          <p:spTgt spid="121862"/>
                                        </p:tgtEl>
                                        <p:attrNameLst>
                                          <p:attrName>ppt_w</p:attrName>
                                        </p:attrNameLst>
                                      </p:cBhvr>
                                      <p:tavLst>
                                        <p:tav tm="0" fmla="#ppt_w*sin(2.5*pi*$)">
                                          <p:val>
                                            <p:fltVal val="0"/>
                                          </p:val>
                                        </p:tav>
                                        <p:tav tm="100000">
                                          <p:val>
                                            <p:fltVal val="1"/>
                                          </p:val>
                                        </p:tav>
                                      </p:tavLst>
                                    </p:anim>
                                    <p:anim calcmode="lin" valueType="num">
                                      <p:cBhvr>
                                        <p:cTn id="8" dur="5000" fill="hold"/>
                                        <p:tgtEl>
                                          <p:spTgt spid="121862"/>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1868"/>
                                        </p:tgtEl>
                                        <p:attrNameLst>
                                          <p:attrName>style.visibility</p:attrName>
                                        </p:attrNameLst>
                                      </p:cBhvr>
                                      <p:to>
                                        <p:strVal val="visible"/>
                                      </p:to>
                                    </p:set>
                                    <p:anim calcmode="lin" valueType="num">
                                      <p:cBhvr additive="base">
                                        <p:cTn id="13" dur="500" fill="hold"/>
                                        <p:tgtEl>
                                          <p:spTgt spid="121868"/>
                                        </p:tgtEl>
                                        <p:attrNameLst>
                                          <p:attrName>ppt_x</p:attrName>
                                        </p:attrNameLst>
                                      </p:cBhvr>
                                      <p:tavLst>
                                        <p:tav tm="0">
                                          <p:val>
                                            <p:strVal val="0-#ppt_w/2"/>
                                          </p:val>
                                        </p:tav>
                                        <p:tav tm="100000">
                                          <p:val>
                                            <p:strVal val="#ppt_x"/>
                                          </p:val>
                                        </p:tav>
                                      </p:tavLst>
                                    </p:anim>
                                    <p:anim calcmode="lin" valueType="num">
                                      <p:cBhvr additive="base">
                                        <p:cTn id="14" dur="500" fill="hold"/>
                                        <p:tgtEl>
                                          <p:spTgt spid="12186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121861"/>
                                        </p:tgtEl>
                                        <p:attrNameLst>
                                          <p:attrName>style.visibility</p:attrName>
                                        </p:attrNameLst>
                                      </p:cBhvr>
                                      <p:to>
                                        <p:strVal val="visible"/>
                                      </p:to>
                                    </p:set>
                                    <p:anim calcmode="lin" valueType="num">
                                      <p:cBhvr additive="base">
                                        <p:cTn id="19" dur="500" fill="hold"/>
                                        <p:tgtEl>
                                          <p:spTgt spid="121861"/>
                                        </p:tgtEl>
                                        <p:attrNameLst>
                                          <p:attrName>ppt_x</p:attrName>
                                        </p:attrNameLst>
                                      </p:cBhvr>
                                      <p:tavLst>
                                        <p:tav tm="0">
                                          <p:val>
                                            <p:strVal val="1+#ppt_w/2"/>
                                          </p:val>
                                        </p:tav>
                                        <p:tav tm="100000">
                                          <p:val>
                                            <p:strVal val="#ppt_x"/>
                                          </p:val>
                                        </p:tav>
                                      </p:tavLst>
                                    </p:anim>
                                    <p:anim calcmode="lin" valueType="num">
                                      <p:cBhvr additive="base">
                                        <p:cTn id="20" dur="500" fill="hold"/>
                                        <p:tgtEl>
                                          <p:spTgt spid="121861"/>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12186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autoUpdateAnimBg="0"/>
      <p:bldP spid="121862" grpId="0" animBg="1" autoUpdateAnimBg="0"/>
      <p:bldP spid="121868"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número de diapositiva 4">
            <a:extLst>
              <a:ext uri="{FF2B5EF4-FFF2-40B4-BE49-F238E27FC236}">
                <a16:creationId xmlns:a16="http://schemas.microsoft.com/office/drawing/2014/main" id="{7D7C60A3-8433-124A-A377-D45CEF7F7F1B}"/>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49C3134-95C0-CF40-BEFA-7BAAC6A07F5D}" type="slidenum">
              <a:rPr lang="en-US" altLang="es-ES_tradnl" sz="1200"/>
              <a:pPr/>
              <a:t>44</a:t>
            </a:fld>
            <a:r>
              <a:rPr lang="en-US" altLang="es-ES_tradnl" sz="1200" dirty="0"/>
              <a:t> - 84</a:t>
            </a:r>
          </a:p>
        </p:txBody>
      </p:sp>
      <p:pic>
        <p:nvPicPr>
          <p:cNvPr id="173058" name="Picture 2" descr="UVI">
            <a:extLst>
              <a:ext uri="{FF2B5EF4-FFF2-40B4-BE49-F238E27FC236}">
                <a16:creationId xmlns:a16="http://schemas.microsoft.com/office/drawing/2014/main" id="{D0CE14DC-EF98-ED4E-8A4D-654E3D3158BD}"/>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73059" name="Rectangle 3">
            <a:extLst>
              <a:ext uri="{FF2B5EF4-FFF2-40B4-BE49-F238E27FC236}">
                <a16:creationId xmlns:a16="http://schemas.microsoft.com/office/drawing/2014/main" id="{2FBAAD01-8FF8-694A-8D4A-51E85944C506}"/>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800" b="1" dirty="0"/>
              <a:t>“SUBPROCESOS: OBTENCI</a:t>
            </a:r>
            <a:r>
              <a:rPr lang="es-ES" altLang="es-ES_tradnl" sz="2800" b="1" dirty="0"/>
              <a:t>ÓN</a:t>
            </a:r>
            <a:r>
              <a:rPr lang="es-ES_tradnl" altLang="es-ES_tradnl" sz="2800" b="1" dirty="0"/>
              <a:t>”</a:t>
            </a:r>
            <a:endParaRPr lang="es-ES_tradnl" altLang="es-ES_tradnl" b="1" dirty="0"/>
          </a:p>
        </p:txBody>
      </p:sp>
      <p:sp>
        <p:nvSpPr>
          <p:cNvPr id="173060" name="Rectangle 4">
            <a:extLst>
              <a:ext uri="{FF2B5EF4-FFF2-40B4-BE49-F238E27FC236}">
                <a16:creationId xmlns:a16="http://schemas.microsoft.com/office/drawing/2014/main" id="{F1106F39-2894-4648-A82B-F75D1B3BD66C}"/>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dirty="0"/>
          </a:p>
          <a:p>
            <a:pPr marL="0" indent="0">
              <a:defRPr/>
            </a:pPr>
            <a:endParaRPr lang="es-ES_tradnl" altLang="es-ES_tradnl" sz="1800" dirty="0"/>
          </a:p>
          <a:p>
            <a:pPr marL="0" indent="0">
              <a:defRPr/>
            </a:pPr>
            <a:endParaRPr lang="es-ES_tradnl" altLang="es-ES_tradnl" sz="1800" dirty="0"/>
          </a:p>
          <a:p>
            <a:pPr marL="0" indent="0">
              <a:defRPr/>
            </a:pPr>
            <a:endParaRPr lang="es-ES_tradnl" altLang="es-ES_tradnl" sz="1800" dirty="0"/>
          </a:p>
        </p:txBody>
      </p:sp>
      <p:sp>
        <p:nvSpPr>
          <p:cNvPr id="173062" name="Rectangle 6">
            <a:extLst>
              <a:ext uri="{FF2B5EF4-FFF2-40B4-BE49-F238E27FC236}">
                <a16:creationId xmlns:a16="http://schemas.microsoft.com/office/drawing/2014/main" id="{A2EFCEFF-1963-5747-AE04-990FD9279061}"/>
              </a:ext>
            </a:extLst>
          </p:cNvPr>
          <p:cNvSpPr>
            <a:spLocks noChangeArrowheads="1"/>
          </p:cNvSpPr>
          <p:nvPr/>
        </p:nvSpPr>
        <p:spPr bwMode="auto">
          <a:xfrm>
            <a:off x="609600" y="1752600"/>
            <a:ext cx="7924800" cy="609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1800" b="1" dirty="0">
                <a:latin typeface="Times New Roman" charset="0"/>
              </a:rPr>
              <a:t>1 – OBTENCI</a:t>
            </a:r>
            <a:r>
              <a:rPr lang="es-ES" altLang="es-ES_tradnl" sz="1800" b="1" dirty="0">
                <a:latin typeface="Times New Roman" charset="0"/>
              </a:rPr>
              <a:t>ÓN: COMUNICACIÓN Y GESTIÓN DE ARCHIVOS</a:t>
            </a:r>
            <a:endParaRPr lang="es-ES_tradnl" altLang="es-ES_tradnl" sz="1800" b="1" dirty="0">
              <a:latin typeface="Times New Roman" charset="0"/>
            </a:endParaRPr>
          </a:p>
        </p:txBody>
      </p:sp>
      <p:sp>
        <p:nvSpPr>
          <p:cNvPr id="173063" name="Text Box 7">
            <a:extLst>
              <a:ext uri="{FF2B5EF4-FFF2-40B4-BE49-F238E27FC236}">
                <a16:creationId xmlns:a16="http://schemas.microsoft.com/office/drawing/2014/main" id="{752BB466-A131-BC4C-AADE-7A5381E55143}"/>
              </a:ext>
            </a:extLst>
          </p:cNvPr>
          <p:cNvSpPr txBox="1">
            <a:spLocks noChangeArrowheads="1"/>
          </p:cNvSpPr>
          <p:nvPr/>
        </p:nvSpPr>
        <p:spPr bwMode="auto">
          <a:xfrm>
            <a:off x="1447800" y="2971800"/>
            <a:ext cx="6858000" cy="283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4" tIns="45717" rIns="91434" bIns="45717">
            <a:spAutoFit/>
          </a:bodyPr>
          <a:lstStyle>
            <a:lvl1pPr marL="285750" indent="-285750">
              <a:defRPr sz="2400">
                <a:solidFill>
                  <a:schemeClr val="tx1"/>
                </a:solidFill>
                <a:latin typeface="Times New Roman" charset="0"/>
              </a:defRPr>
            </a:lvl1pPr>
            <a:lvl2pPr marL="857250" indent="-285750">
              <a:defRPr sz="2400">
                <a:solidFill>
                  <a:schemeClr val="tx1"/>
                </a:solidFill>
                <a:latin typeface="Times New Roman" charset="0"/>
              </a:defRPr>
            </a:lvl2pPr>
            <a:lvl3pPr marL="104775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buFontTx/>
              <a:buChar char="•"/>
              <a:defRPr/>
            </a:pPr>
            <a:r>
              <a:rPr lang="es-ES_tradnl" altLang="es-ES_tradnl" sz="2800" b="1" dirty="0">
                <a:solidFill>
                  <a:srgbClr val="CC3300"/>
                </a:solidFill>
              </a:rPr>
              <a:t>Procedimiento electrónico:</a:t>
            </a:r>
            <a:endParaRPr lang="es-ES_tradnl" altLang="es-ES_tradnl" sz="2800" b="1" dirty="0">
              <a:solidFill>
                <a:srgbClr val="0000CC"/>
              </a:solidFill>
            </a:endParaRPr>
          </a:p>
          <a:p>
            <a:pPr algn="just">
              <a:spcAft>
                <a:spcPts val="300"/>
              </a:spcAft>
              <a:buFontTx/>
              <a:buChar char="–"/>
              <a:defRPr/>
            </a:pPr>
            <a:r>
              <a:rPr lang="es-ES_tradnl" altLang="es-ES_tradnl" sz="2800" b="1" dirty="0">
                <a:solidFill>
                  <a:srgbClr val="0000CC"/>
                </a:solidFill>
              </a:rPr>
              <a:t>Programas de “reconocimiento del habla”</a:t>
            </a:r>
          </a:p>
          <a:p>
            <a:pPr algn="just">
              <a:spcAft>
                <a:spcPts val="300"/>
              </a:spcAft>
              <a:buFontTx/>
              <a:buChar char="–"/>
              <a:defRPr/>
            </a:pPr>
            <a:r>
              <a:rPr lang="es-ES_tradnl" altLang="es-ES_tradnl" sz="2800" b="1" dirty="0">
                <a:solidFill>
                  <a:srgbClr val="0000CC"/>
                </a:solidFill>
              </a:rPr>
              <a:t>Programas “ROC” u “OCR”</a:t>
            </a:r>
          </a:p>
          <a:p>
            <a:pPr algn="just">
              <a:spcAft>
                <a:spcPts val="300"/>
              </a:spcAft>
              <a:buFontTx/>
              <a:buChar char="–"/>
              <a:defRPr/>
            </a:pPr>
            <a:r>
              <a:rPr lang="es-ES_tradnl" altLang="es-ES_tradnl" sz="2800" b="1" dirty="0">
                <a:solidFill>
                  <a:srgbClr val="0000CC"/>
                </a:solidFill>
              </a:rPr>
              <a:t>Programas de “Internet”</a:t>
            </a:r>
          </a:p>
          <a:p>
            <a:pPr>
              <a:spcAft>
                <a:spcPts val="300"/>
              </a:spcAft>
              <a:buFontTx/>
              <a:buChar char="–"/>
              <a:defRPr/>
            </a:pPr>
            <a:r>
              <a:rPr lang="es-ES_tradnl" altLang="es-ES_tradnl" sz="2800" b="1" dirty="0">
                <a:solidFill>
                  <a:srgbClr val="0000CC"/>
                </a:solidFill>
              </a:rPr>
              <a:t>Compresores</a:t>
            </a:r>
          </a:p>
          <a:p>
            <a:pPr>
              <a:spcAft>
                <a:spcPts val="300"/>
              </a:spcAft>
              <a:buFontTx/>
              <a:buChar char="–"/>
              <a:defRPr/>
            </a:pPr>
            <a:r>
              <a:rPr lang="es-ES_tradnl" altLang="es-ES_tradnl" sz="2800" b="1" dirty="0">
                <a:solidFill>
                  <a:srgbClr val="0000CC"/>
                </a:solidFill>
              </a:rPr>
              <a:t>Antivirus</a:t>
            </a:r>
          </a:p>
        </p:txBody>
      </p:sp>
      <p:sp>
        <p:nvSpPr>
          <p:cNvPr id="173064" name="Rectangle 8">
            <a:extLst>
              <a:ext uri="{FF2B5EF4-FFF2-40B4-BE49-F238E27FC236}">
                <a16:creationId xmlns:a16="http://schemas.microsoft.com/office/drawing/2014/main" id="{E1711713-7172-8548-BF40-25454A6F61F7}"/>
              </a:ext>
            </a:extLst>
          </p:cNvPr>
          <p:cNvSpPr>
            <a:spLocks noChangeArrowheads="1"/>
          </p:cNvSpPr>
          <p:nvPr/>
        </p:nvSpPr>
        <p:spPr bwMode="auto">
          <a:xfrm>
            <a:off x="762000" y="2438400"/>
            <a:ext cx="67881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altLang="es-ES_tradnl" sz="2800" b="1" dirty="0">
                <a:solidFill>
                  <a:srgbClr val="0000CC"/>
                </a:solidFill>
                <a:latin typeface="Times New Roman" charset="0"/>
              </a:rPr>
              <a:t>Obtención del texto original: </a:t>
            </a:r>
            <a:r>
              <a:rPr lang="es-ES" altLang="es-ES_tradnl" sz="2800" b="1" dirty="0">
                <a:solidFill>
                  <a:srgbClr val="0000CC"/>
                </a:solidFill>
                <a:latin typeface="Times New Roman" charset="0"/>
              </a:rPr>
              <a:t>comunicación</a:t>
            </a:r>
            <a:endParaRPr lang="es-ES_tradnl" altLang="es-ES_tradnl" sz="2800" b="1" dirty="0">
              <a:solidFill>
                <a:srgbClr val="0000CC"/>
              </a:solidFill>
              <a:latin typeface="Times New Roman"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470"/>
    </mc:Choice>
    <mc:Fallback xmlns="">
      <p:transition spd="slow" advTm="947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3064"/>
                                        </p:tgtEl>
                                        <p:attrNameLst>
                                          <p:attrName>style.visibility</p:attrName>
                                        </p:attrNameLst>
                                      </p:cBhvr>
                                      <p:to>
                                        <p:strVal val="visible"/>
                                      </p:to>
                                    </p:set>
                                    <p:anim calcmode="lin" valueType="num">
                                      <p:cBhvr additive="base">
                                        <p:cTn id="7" dur="500" fill="hold"/>
                                        <p:tgtEl>
                                          <p:spTgt spid="173064"/>
                                        </p:tgtEl>
                                        <p:attrNameLst>
                                          <p:attrName>ppt_x</p:attrName>
                                        </p:attrNameLst>
                                      </p:cBhvr>
                                      <p:tavLst>
                                        <p:tav tm="0">
                                          <p:val>
                                            <p:strVal val="0-#ppt_w/2"/>
                                          </p:val>
                                        </p:tav>
                                        <p:tav tm="100000">
                                          <p:val>
                                            <p:strVal val="#ppt_x"/>
                                          </p:val>
                                        </p:tav>
                                      </p:tavLst>
                                    </p:anim>
                                    <p:anim calcmode="lin" valueType="num">
                                      <p:cBhvr additive="base">
                                        <p:cTn id="8" dur="500" fill="hold"/>
                                        <p:tgtEl>
                                          <p:spTgt spid="17306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73063">
                                            <p:txEl>
                                              <p:pRg st="0" end="0"/>
                                            </p:txEl>
                                          </p:spTgt>
                                        </p:tgtEl>
                                        <p:attrNameLst>
                                          <p:attrName>style.visibility</p:attrName>
                                        </p:attrNameLst>
                                      </p:cBhvr>
                                      <p:to>
                                        <p:strVal val="visible"/>
                                      </p:to>
                                    </p:set>
                                    <p:anim calcmode="lin" valueType="num">
                                      <p:cBhvr additive="base">
                                        <p:cTn id="13" dur="500" fill="hold"/>
                                        <p:tgtEl>
                                          <p:spTgt spid="17306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7306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173063">
                                            <p:txEl>
                                              <p:pRg st="1" end="1"/>
                                            </p:txEl>
                                          </p:spTgt>
                                        </p:tgtEl>
                                        <p:attrNameLst>
                                          <p:attrName>style.visibility</p:attrName>
                                        </p:attrNameLst>
                                      </p:cBhvr>
                                      <p:to>
                                        <p:strVal val="visible"/>
                                      </p:to>
                                    </p:set>
                                    <p:anim calcmode="lin" valueType="num">
                                      <p:cBhvr additive="base">
                                        <p:cTn id="19" dur="500" fill="hold"/>
                                        <p:tgtEl>
                                          <p:spTgt spid="173063">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7306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173063">
                                            <p:txEl>
                                              <p:pRg st="2" end="2"/>
                                            </p:txEl>
                                          </p:spTgt>
                                        </p:tgtEl>
                                        <p:attrNameLst>
                                          <p:attrName>style.visibility</p:attrName>
                                        </p:attrNameLst>
                                      </p:cBhvr>
                                      <p:to>
                                        <p:strVal val="visible"/>
                                      </p:to>
                                    </p:set>
                                    <p:anim calcmode="lin" valueType="num">
                                      <p:cBhvr additive="base">
                                        <p:cTn id="25" dur="500" fill="hold"/>
                                        <p:tgtEl>
                                          <p:spTgt spid="173063">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7306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173063">
                                            <p:txEl>
                                              <p:pRg st="3" end="3"/>
                                            </p:txEl>
                                          </p:spTgt>
                                        </p:tgtEl>
                                        <p:attrNameLst>
                                          <p:attrName>style.visibility</p:attrName>
                                        </p:attrNameLst>
                                      </p:cBhvr>
                                      <p:to>
                                        <p:strVal val="visible"/>
                                      </p:to>
                                    </p:set>
                                    <p:anim calcmode="lin" valueType="num">
                                      <p:cBhvr additive="base">
                                        <p:cTn id="31" dur="500" fill="hold"/>
                                        <p:tgtEl>
                                          <p:spTgt spid="173063">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7306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173063">
                                            <p:txEl>
                                              <p:pRg st="4" end="4"/>
                                            </p:txEl>
                                          </p:spTgt>
                                        </p:tgtEl>
                                        <p:attrNameLst>
                                          <p:attrName>style.visibility</p:attrName>
                                        </p:attrNameLst>
                                      </p:cBhvr>
                                      <p:to>
                                        <p:strVal val="visible"/>
                                      </p:to>
                                    </p:set>
                                    <p:anim calcmode="lin" valueType="num">
                                      <p:cBhvr additive="base">
                                        <p:cTn id="37" dur="500" fill="hold"/>
                                        <p:tgtEl>
                                          <p:spTgt spid="173063">
                                            <p:txEl>
                                              <p:pRg st="4" end="4"/>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7306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3" fill="hold" grpId="0" nodeType="clickEffect">
                                  <p:stCondLst>
                                    <p:cond delay="0"/>
                                  </p:stCondLst>
                                  <p:childTnLst>
                                    <p:set>
                                      <p:cBhvr>
                                        <p:cTn id="42" dur="1" fill="hold">
                                          <p:stCondLst>
                                            <p:cond delay="0"/>
                                          </p:stCondLst>
                                        </p:cTn>
                                        <p:tgtEl>
                                          <p:spTgt spid="173063">
                                            <p:txEl>
                                              <p:pRg st="5" end="5"/>
                                            </p:txEl>
                                          </p:spTgt>
                                        </p:tgtEl>
                                        <p:attrNameLst>
                                          <p:attrName>style.visibility</p:attrName>
                                        </p:attrNameLst>
                                      </p:cBhvr>
                                      <p:to>
                                        <p:strVal val="visible"/>
                                      </p:to>
                                    </p:set>
                                    <p:anim calcmode="lin" valueType="num">
                                      <p:cBhvr additive="base">
                                        <p:cTn id="43" dur="500" fill="hold"/>
                                        <p:tgtEl>
                                          <p:spTgt spid="173063">
                                            <p:txEl>
                                              <p:pRg st="5" end="5"/>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7306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3" grpId="0" build="p" autoUpdateAnimBg="0"/>
      <p:bldP spid="173064"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arcador de número de diapositiva 4">
            <a:extLst>
              <a:ext uri="{FF2B5EF4-FFF2-40B4-BE49-F238E27FC236}">
                <a16:creationId xmlns:a16="http://schemas.microsoft.com/office/drawing/2014/main" id="{B1A34A00-67ED-B747-AF7A-A5B0C1C1C666}"/>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FE36EBB-9262-D94F-9729-0F54F25F4CA3}" type="slidenum">
              <a:rPr lang="en-US" altLang="es-ES_tradnl" sz="1200"/>
              <a:pPr/>
              <a:t>45</a:t>
            </a:fld>
            <a:r>
              <a:rPr lang="en-US" altLang="es-ES_tradnl" sz="1200" dirty="0"/>
              <a:t> - 84</a:t>
            </a:r>
          </a:p>
        </p:txBody>
      </p:sp>
      <p:grpSp>
        <p:nvGrpSpPr>
          <p:cNvPr id="116738" name="Group 139">
            <a:extLst>
              <a:ext uri="{FF2B5EF4-FFF2-40B4-BE49-F238E27FC236}">
                <a16:creationId xmlns:a16="http://schemas.microsoft.com/office/drawing/2014/main" id="{AAC17BC6-F536-CD41-8FA3-98834945CE4E}"/>
              </a:ext>
            </a:extLst>
          </p:cNvPr>
          <p:cNvGrpSpPr>
            <a:grpSpLocks/>
          </p:cNvGrpSpPr>
          <p:nvPr/>
        </p:nvGrpSpPr>
        <p:grpSpPr bwMode="auto">
          <a:xfrm>
            <a:off x="609600" y="2362200"/>
            <a:ext cx="1752600" cy="3544888"/>
            <a:chOff x="384" y="1488"/>
            <a:chExt cx="1104" cy="2233"/>
          </a:xfrm>
        </p:grpSpPr>
        <p:sp>
          <p:nvSpPr>
            <p:cNvPr id="123014" name="Rectangle 134">
              <a:extLst>
                <a:ext uri="{FF2B5EF4-FFF2-40B4-BE49-F238E27FC236}">
                  <a16:creationId xmlns:a16="http://schemas.microsoft.com/office/drawing/2014/main" id="{A950F856-401C-A441-9ADB-B08FD8AD8ADE}"/>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23016" name="Text Box 136">
              <a:extLst>
                <a:ext uri="{FF2B5EF4-FFF2-40B4-BE49-F238E27FC236}">
                  <a16:creationId xmlns:a16="http://schemas.microsoft.com/office/drawing/2014/main" id="{1F9154EF-5B57-7845-B645-81801E53F82B}"/>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grpSp>
        <p:nvGrpSpPr>
          <p:cNvPr id="116739" name="Group 138">
            <a:extLst>
              <a:ext uri="{FF2B5EF4-FFF2-40B4-BE49-F238E27FC236}">
                <a16:creationId xmlns:a16="http://schemas.microsoft.com/office/drawing/2014/main" id="{2B395C37-4A1C-0448-A94E-55F91996A82B}"/>
              </a:ext>
            </a:extLst>
          </p:cNvPr>
          <p:cNvGrpSpPr>
            <a:grpSpLocks/>
          </p:cNvGrpSpPr>
          <p:nvPr/>
        </p:nvGrpSpPr>
        <p:grpSpPr bwMode="auto">
          <a:xfrm>
            <a:off x="2362200" y="2362200"/>
            <a:ext cx="6172200" cy="3544888"/>
            <a:chOff x="1488" y="1488"/>
            <a:chExt cx="3888" cy="2233"/>
          </a:xfrm>
        </p:grpSpPr>
        <p:sp>
          <p:nvSpPr>
            <p:cNvPr id="123015" name="Rectangle 135">
              <a:extLst>
                <a:ext uri="{FF2B5EF4-FFF2-40B4-BE49-F238E27FC236}">
                  <a16:creationId xmlns:a16="http://schemas.microsoft.com/office/drawing/2014/main" id="{D1924F57-BF14-A442-BF50-ED7E501E92C2}"/>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23017" name="Text Box 137">
              <a:extLst>
                <a:ext uri="{FF2B5EF4-FFF2-40B4-BE49-F238E27FC236}">
                  <a16:creationId xmlns:a16="http://schemas.microsoft.com/office/drawing/2014/main" id="{E05AF592-96BE-8D40-BA6C-AF5B9B6D3A61}"/>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pic>
        <p:nvPicPr>
          <p:cNvPr id="122882" name="Picture 2" descr="UVI">
            <a:extLst>
              <a:ext uri="{FF2B5EF4-FFF2-40B4-BE49-F238E27FC236}">
                <a16:creationId xmlns:a16="http://schemas.microsoft.com/office/drawing/2014/main" id="{96E7825E-13C7-5046-AC67-C511654ED939}"/>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22883" name="Rectangle 3">
            <a:extLst>
              <a:ext uri="{FF2B5EF4-FFF2-40B4-BE49-F238E27FC236}">
                <a16:creationId xmlns:a16="http://schemas.microsoft.com/office/drawing/2014/main" id="{31A7B5DE-A733-7548-8B6F-795CD47070AB}"/>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800" b="1" dirty="0"/>
              <a:t> “SUBPROCESOS: OBTENCI</a:t>
            </a:r>
            <a:r>
              <a:rPr lang="es-ES" altLang="es-ES_tradnl" sz="2800" b="1" dirty="0"/>
              <a:t>ÓN</a:t>
            </a:r>
            <a:r>
              <a:rPr lang="es-ES_tradnl" altLang="es-ES_tradnl" sz="2800" b="1" dirty="0"/>
              <a:t>”</a:t>
            </a:r>
          </a:p>
        </p:txBody>
      </p:sp>
      <p:sp>
        <p:nvSpPr>
          <p:cNvPr id="122884" name="Rectangle 4">
            <a:extLst>
              <a:ext uri="{FF2B5EF4-FFF2-40B4-BE49-F238E27FC236}">
                <a16:creationId xmlns:a16="http://schemas.microsoft.com/office/drawing/2014/main" id="{093A9F5A-5427-E14F-BA09-E18D43F504A7}"/>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22887" name="Rectangle 7">
            <a:extLst>
              <a:ext uri="{FF2B5EF4-FFF2-40B4-BE49-F238E27FC236}">
                <a16:creationId xmlns:a16="http://schemas.microsoft.com/office/drawing/2014/main" id="{D1FE1DA0-29AC-7F47-ADF8-CED9EAF1CACB}"/>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1800" b="1" dirty="0">
                <a:latin typeface="Times New Roman" charset="0"/>
              </a:rPr>
              <a:t>1.1. RECONOCIMIENTO DEL HABLA</a:t>
            </a:r>
          </a:p>
        </p:txBody>
      </p:sp>
      <p:grpSp>
        <p:nvGrpSpPr>
          <p:cNvPr id="123037" name="Group 157">
            <a:extLst>
              <a:ext uri="{FF2B5EF4-FFF2-40B4-BE49-F238E27FC236}">
                <a16:creationId xmlns:a16="http://schemas.microsoft.com/office/drawing/2014/main" id="{071D60B8-5173-BE44-8F14-F0035C63DA74}"/>
              </a:ext>
            </a:extLst>
          </p:cNvPr>
          <p:cNvGrpSpPr>
            <a:grpSpLocks/>
          </p:cNvGrpSpPr>
          <p:nvPr/>
        </p:nvGrpSpPr>
        <p:grpSpPr bwMode="auto">
          <a:xfrm>
            <a:off x="609600" y="2362200"/>
            <a:ext cx="1752600" cy="3544888"/>
            <a:chOff x="384" y="1488"/>
            <a:chExt cx="1104" cy="2233"/>
          </a:xfrm>
        </p:grpSpPr>
        <p:sp>
          <p:nvSpPr>
            <p:cNvPr id="123025" name="Rectangle 145">
              <a:extLst>
                <a:ext uri="{FF2B5EF4-FFF2-40B4-BE49-F238E27FC236}">
                  <a16:creationId xmlns:a16="http://schemas.microsoft.com/office/drawing/2014/main" id="{7ACB5DA8-8CA1-5742-824A-BEEDCEBD9726}"/>
                </a:ext>
              </a:extLst>
            </p:cNvPr>
            <p:cNvSpPr>
              <a:spLocks noChangeArrowheads="1"/>
            </p:cNvSpPr>
            <p:nvPr/>
          </p:nvSpPr>
          <p:spPr bwMode="auto">
            <a:xfrm>
              <a:off x="384" y="1488"/>
              <a:ext cx="1104"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116754" name="Group 156">
              <a:extLst>
                <a:ext uri="{FF2B5EF4-FFF2-40B4-BE49-F238E27FC236}">
                  <a16:creationId xmlns:a16="http://schemas.microsoft.com/office/drawing/2014/main" id="{7C3F1C9B-3089-484D-BFD9-A0067ABBE6A7}"/>
                </a:ext>
              </a:extLst>
            </p:cNvPr>
            <p:cNvGrpSpPr>
              <a:grpSpLocks/>
            </p:cNvGrpSpPr>
            <p:nvPr/>
          </p:nvGrpSpPr>
          <p:grpSpPr bwMode="auto">
            <a:xfrm>
              <a:off x="576" y="1641"/>
              <a:ext cx="768" cy="2009"/>
              <a:chOff x="576" y="1641"/>
              <a:chExt cx="768" cy="2009"/>
            </a:xfrm>
          </p:grpSpPr>
          <p:sp>
            <p:nvSpPr>
              <p:cNvPr id="122998" name="Text Box 118">
                <a:extLst>
                  <a:ext uri="{FF2B5EF4-FFF2-40B4-BE49-F238E27FC236}">
                    <a16:creationId xmlns:a16="http://schemas.microsoft.com/office/drawing/2014/main" id="{B331144A-224D-624D-AAB3-707C3B469656}"/>
                  </a:ext>
                </a:extLst>
              </p:cNvPr>
              <p:cNvSpPr txBox="1">
                <a:spLocks noChangeArrowheads="1"/>
              </p:cNvSpPr>
              <p:nvPr/>
            </p:nvSpPr>
            <p:spPr bwMode="auto">
              <a:xfrm>
                <a:off x="612" y="2073"/>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altLang="es-ES_tradnl" sz="1800">
                    <a:latin typeface="Times New Roman" charset="0"/>
                  </a:rPr>
                  <a:t>Micrófono</a:t>
                </a:r>
                <a:endParaRPr lang="es-ES_tradnl" altLang="es-ES_tradnl">
                  <a:latin typeface="Times New Roman" charset="0"/>
                </a:endParaRPr>
              </a:p>
            </p:txBody>
          </p:sp>
          <p:pic>
            <p:nvPicPr>
              <p:cNvPr id="123033" name="Picture 153">
                <a:extLst>
                  <a:ext uri="{FF2B5EF4-FFF2-40B4-BE49-F238E27FC236}">
                    <a16:creationId xmlns:a16="http://schemas.microsoft.com/office/drawing/2014/main" id="{D93BC275-8ACF-EB46-99EE-EEA93E4AAB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 y="2409"/>
                <a:ext cx="562"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3034" name="Picture 154">
                <a:extLst>
                  <a:ext uri="{FF2B5EF4-FFF2-40B4-BE49-F238E27FC236}">
                    <a16:creationId xmlns:a16="http://schemas.microsoft.com/office/drawing/2014/main" id="{04F290FF-6BA7-CF43-A470-0BCD7FEA06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 y="1641"/>
                <a:ext cx="231" cy="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3035" name="Picture 155">
                <a:extLst>
                  <a:ext uri="{FF2B5EF4-FFF2-40B4-BE49-F238E27FC236}">
                    <a16:creationId xmlns:a16="http://schemas.microsoft.com/office/drawing/2014/main" id="{0F6770D9-D5EB-3F4F-A45C-FAA86B7E0B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 y="3167"/>
                <a:ext cx="624" cy="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3000" name="Text Box 120">
                <a:extLst>
                  <a:ext uri="{FF2B5EF4-FFF2-40B4-BE49-F238E27FC236}">
                    <a16:creationId xmlns:a16="http://schemas.microsoft.com/office/drawing/2014/main" id="{537D60A5-9BA3-1442-8228-A2CDCC3C9AA0}"/>
                  </a:ext>
                </a:extLst>
              </p:cNvPr>
              <p:cNvSpPr txBox="1">
                <a:spLocks noChangeArrowheads="1"/>
              </p:cNvSpPr>
              <p:nvPr/>
            </p:nvSpPr>
            <p:spPr bwMode="auto">
              <a:xfrm>
                <a:off x="624" y="3417"/>
                <a:ext cx="51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altLang="es-ES_tradnl" sz="1800" dirty="0" err="1">
                    <a:latin typeface="Times New Roman" charset="0"/>
                  </a:rPr>
                  <a:t>Router</a:t>
                </a:r>
                <a:endParaRPr lang="es-ES_tradnl" altLang="es-ES_tradnl" dirty="0">
                  <a:latin typeface="Times New Roman" charset="0"/>
                </a:endParaRPr>
              </a:p>
            </p:txBody>
          </p:sp>
          <p:sp>
            <p:nvSpPr>
              <p:cNvPr id="122999" name="Text Box 119">
                <a:extLst>
                  <a:ext uri="{FF2B5EF4-FFF2-40B4-BE49-F238E27FC236}">
                    <a16:creationId xmlns:a16="http://schemas.microsoft.com/office/drawing/2014/main" id="{C4950B8F-AF2A-4346-8623-CB89B307BE75}"/>
                  </a:ext>
                </a:extLst>
              </p:cNvPr>
              <p:cNvSpPr txBox="1">
                <a:spLocks noChangeArrowheads="1"/>
              </p:cNvSpPr>
              <p:nvPr/>
            </p:nvSpPr>
            <p:spPr bwMode="auto">
              <a:xfrm>
                <a:off x="612" y="2985"/>
                <a:ext cx="5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altLang="es-ES_tradnl" sz="1800">
                    <a:latin typeface="Times New Roman" charset="0"/>
                  </a:rPr>
                  <a:t>Altavoz</a:t>
                </a:r>
                <a:endParaRPr lang="es-ES_tradnl" altLang="es-ES_tradnl">
                  <a:latin typeface="Times New Roman" charset="0"/>
                </a:endParaRPr>
              </a:p>
            </p:txBody>
          </p:sp>
        </p:grpSp>
      </p:grpSp>
      <p:grpSp>
        <p:nvGrpSpPr>
          <p:cNvPr id="132256" name="Group 160">
            <a:extLst>
              <a:ext uri="{FF2B5EF4-FFF2-40B4-BE49-F238E27FC236}">
                <a16:creationId xmlns:a16="http://schemas.microsoft.com/office/drawing/2014/main" id="{BD488894-711C-5648-A84E-16E3611AB2F2}"/>
              </a:ext>
            </a:extLst>
          </p:cNvPr>
          <p:cNvGrpSpPr>
            <a:grpSpLocks/>
          </p:cNvGrpSpPr>
          <p:nvPr/>
        </p:nvGrpSpPr>
        <p:grpSpPr bwMode="auto">
          <a:xfrm>
            <a:off x="2362200" y="2362200"/>
            <a:ext cx="6172200" cy="3544888"/>
            <a:chOff x="1488" y="1488"/>
            <a:chExt cx="3888" cy="2233"/>
          </a:xfrm>
        </p:grpSpPr>
        <p:sp>
          <p:nvSpPr>
            <p:cNvPr id="123029" name="Rectangle 149">
              <a:extLst>
                <a:ext uri="{FF2B5EF4-FFF2-40B4-BE49-F238E27FC236}">
                  <a16:creationId xmlns:a16="http://schemas.microsoft.com/office/drawing/2014/main" id="{2994D7C0-EF29-B949-8554-A14C4B21B3C3}"/>
                </a:ext>
              </a:extLst>
            </p:cNvPr>
            <p:cNvSpPr>
              <a:spLocks noChangeArrowheads="1"/>
            </p:cNvSpPr>
            <p:nvPr/>
          </p:nvSpPr>
          <p:spPr bwMode="auto">
            <a:xfrm>
              <a:off x="1488"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23002" name="Text Box 122">
              <a:extLst>
                <a:ext uri="{FF2B5EF4-FFF2-40B4-BE49-F238E27FC236}">
                  <a16:creationId xmlns:a16="http://schemas.microsoft.com/office/drawing/2014/main" id="{49331FFA-4A6E-7942-9EED-107F659A2143}"/>
                </a:ext>
              </a:extLst>
            </p:cNvPr>
            <p:cNvSpPr txBox="1">
              <a:spLocks noChangeArrowheads="1"/>
            </p:cNvSpPr>
            <p:nvPr/>
          </p:nvSpPr>
          <p:spPr bwMode="auto">
            <a:xfrm>
              <a:off x="2799" y="2972"/>
              <a:ext cx="12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Naturally Speaking</a:t>
              </a:r>
            </a:p>
          </p:txBody>
        </p:sp>
        <p:sp>
          <p:nvSpPr>
            <p:cNvPr id="123004" name="Text Box 124">
              <a:extLst>
                <a:ext uri="{FF2B5EF4-FFF2-40B4-BE49-F238E27FC236}">
                  <a16:creationId xmlns:a16="http://schemas.microsoft.com/office/drawing/2014/main" id="{DBBA117D-78EF-9043-840C-BFF0F54429A7}"/>
                </a:ext>
              </a:extLst>
            </p:cNvPr>
            <p:cNvSpPr txBox="1">
              <a:spLocks noChangeArrowheads="1"/>
            </p:cNvSpPr>
            <p:nvPr/>
          </p:nvSpPr>
          <p:spPr bwMode="auto">
            <a:xfrm>
              <a:off x="4143" y="2972"/>
              <a:ext cx="9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FreeSpeech</a:t>
              </a:r>
              <a:endParaRPr lang="es-ES_tradnl" altLang="es-ES_tradnl">
                <a:latin typeface="Times New Roman" charset="0"/>
              </a:endParaRPr>
            </a:p>
          </p:txBody>
        </p:sp>
        <p:sp>
          <p:nvSpPr>
            <p:cNvPr id="123005" name="Text Box 125">
              <a:extLst>
                <a:ext uri="{FF2B5EF4-FFF2-40B4-BE49-F238E27FC236}">
                  <a16:creationId xmlns:a16="http://schemas.microsoft.com/office/drawing/2014/main" id="{AE40C29D-2C5F-2D49-9CB5-0BE6901E7CD0}"/>
                </a:ext>
              </a:extLst>
            </p:cNvPr>
            <p:cNvSpPr txBox="1">
              <a:spLocks noChangeArrowheads="1"/>
            </p:cNvSpPr>
            <p:nvPr/>
          </p:nvSpPr>
          <p:spPr bwMode="auto">
            <a:xfrm>
              <a:off x="1670" y="2972"/>
              <a:ext cx="97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   ViaVoice</a:t>
              </a:r>
              <a:endParaRPr lang="es-ES_tradnl" altLang="es-ES_tradnl">
                <a:latin typeface="Times New Roman" charset="0"/>
              </a:endParaRPr>
            </a:p>
          </p:txBody>
        </p:sp>
        <p:pic>
          <p:nvPicPr>
            <p:cNvPr id="116750" name="Picture 155" descr="IBM_ViaVoice-box">
              <a:extLst>
                <a:ext uri="{FF2B5EF4-FFF2-40B4-BE49-F238E27FC236}">
                  <a16:creationId xmlns:a16="http://schemas.microsoft.com/office/drawing/2014/main" id="{DC908011-9230-4246-AC2D-5153B811C1A1}"/>
                </a:ext>
              </a:extLst>
            </p:cNvPr>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6" y="1706"/>
              <a:ext cx="923"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1" name="Picture 157" descr="Dragon Naturally Speaking box">
              <a:extLst>
                <a:ext uri="{FF2B5EF4-FFF2-40B4-BE49-F238E27FC236}">
                  <a16:creationId xmlns:a16="http://schemas.microsoft.com/office/drawing/2014/main" id="{DAB3BC11-F9B4-5142-832B-6B44333F69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 y="1730"/>
              <a:ext cx="915" cy="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2" name="Picture 159" descr="Download">
              <a:hlinkClick r:id="rId10"/>
              <a:extLst>
                <a:ext uri="{FF2B5EF4-FFF2-40B4-BE49-F238E27FC236}">
                  <a16:creationId xmlns:a16="http://schemas.microsoft.com/office/drawing/2014/main" id="{A656CA07-3E14-BA42-B595-A5D71CAFE4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5" y="1706"/>
              <a:ext cx="843"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734"/>
    </mc:Choice>
    <mc:Fallback xmlns="">
      <p:transition spd="slow" advTm="573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23037"/>
                                        </p:tgtEl>
                                        <p:attrNameLst>
                                          <p:attrName>style.visibility</p:attrName>
                                        </p:attrNameLst>
                                      </p:cBhvr>
                                      <p:to>
                                        <p:strVal val="visible"/>
                                      </p:to>
                                    </p:set>
                                    <p:anim calcmode="lin" valueType="num">
                                      <p:cBhvr>
                                        <p:cTn id="7" dur="500" fill="hold"/>
                                        <p:tgtEl>
                                          <p:spTgt spid="123037"/>
                                        </p:tgtEl>
                                        <p:attrNameLst>
                                          <p:attrName>ppt_w</p:attrName>
                                        </p:attrNameLst>
                                      </p:cBhvr>
                                      <p:tavLst>
                                        <p:tav tm="0">
                                          <p:val>
                                            <p:fltVal val="0"/>
                                          </p:val>
                                        </p:tav>
                                        <p:tav tm="100000">
                                          <p:val>
                                            <p:strVal val="#ppt_w"/>
                                          </p:val>
                                        </p:tav>
                                      </p:tavLst>
                                    </p:anim>
                                    <p:anim calcmode="lin" valueType="num">
                                      <p:cBhvr>
                                        <p:cTn id="8" dur="500" fill="hold"/>
                                        <p:tgtEl>
                                          <p:spTgt spid="12303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32256"/>
                                        </p:tgtEl>
                                        <p:attrNameLst>
                                          <p:attrName>style.visibility</p:attrName>
                                        </p:attrNameLst>
                                      </p:cBhvr>
                                      <p:to>
                                        <p:strVal val="visible"/>
                                      </p:to>
                                    </p:set>
                                    <p:anim calcmode="lin" valueType="num">
                                      <p:cBhvr>
                                        <p:cTn id="13" dur="500" fill="hold"/>
                                        <p:tgtEl>
                                          <p:spTgt spid="132256"/>
                                        </p:tgtEl>
                                        <p:attrNameLst>
                                          <p:attrName>ppt_w</p:attrName>
                                        </p:attrNameLst>
                                      </p:cBhvr>
                                      <p:tavLst>
                                        <p:tav tm="0">
                                          <p:val>
                                            <p:fltVal val="0"/>
                                          </p:val>
                                        </p:tav>
                                        <p:tav tm="100000">
                                          <p:val>
                                            <p:strVal val="#ppt_w"/>
                                          </p:val>
                                        </p:tav>
                                      </p:tavLst>
                                    </p:anim>
                                    <p:anim calcmode="lin" valueType="num">
                                      <p:cBhvr>
                                        <p:cTn id="14" dur="500" fill="hold"/>
                                        <p:tgtEl>
                                          <p:spTgt spid="1322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Marcador de número de diapositiva 4">
            <a:extLst>
              <a:ext uri="{FF2B5EF4-FFF2-40B4-BE49-F238E27FC236}">
                <a16:creationId xmlns:a16="http://schemas.microsoft.com/office/drawing/2014/main" id="{0B664DE0-6A20-DE4B-BC37-7ADCE5C44D34}"/>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95CBFC8-2B62-284D-8A88-B0FE1B3AF2DA}" type="slidenum">
              <a:rPr lang="en-US" altLang="es-ES_tradnl" sz="1200"/>
              <a:pPr/>
              <a:t>46</a:t>
            </a:fld>
            <a:r>
              <a:rPr lang="en-US" altLang="es-ES_tradnl" sz="1200" dirty="0"/>
              <a:t> - 84</a:t>
            </a:r>
          </a:p>
        </p:txBody>
      </p:sp>
      <p:grpSp>
        <p:nvGrpSpPr>
          <p:cNvPr id="118786" name="Group 145">
            <a:extLst>
              <a:ext uri="{FF2B5EF4-FFF2-40B4-BE49-F238E27FC236}">
                <a16:creationId xmlns:a16="http://schemas.microsoft.com/office/drawing/2014/main" id="{97C13EED-4387-DB42-BB30-A0C25D453FC2}"/>
              </a:ext>
            </a:extLst>
          </p:cNvPr>
          <p:cNvGrpSpPr>
            <a:grpSpLocks/>
          </p:cNvGrpSpPr>
          <p:nvPr/>
        </p:nvGrpSpPr>
        <p:grpSpPr bwMode="auto">
          <a:xfrm>
            <a:off x="609600" y="2362200"/>
            <a:ext cx="1752600" cy="3544888"/>
            <a:chOff x="384" y="1488"/>
            <a:chExt cx="1104" cy="2233"/>
          </a:xfrm>
        </p:grpSpPr>
        <p:sp>
          <p:nvSpPr>
            <p:cNvPr id="132242" name="Rectangle 146">
              <a:extLst>
                <a:ext uri="{FF2B5EF4-FFF2-40B4-BE49-F238E27FC236}">
                  <a16:creationId xmlns:a16="http://schemas.microsoft.com/office/drawing/2014/main" id="{A425CDA0-CD6C-E94E-928C-DCD59D3DC7B1}"/>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2243" name="Text Box 147">
              <a:extLst>
                <a:ext uri="{FF2B5EF4-FFF2-40B4-BE49-F238E27FC236}">
                  <a16:creationId xmlns:a16="http://schemas.microsoft.com/office/drawing/2014/main" id="{980FA5F0-1A73-9745-835D-FF0AF39E5E9D}"/>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pic>
        <p:nvPicPr>
          <p:cNvPr id="132098" name="Picture 2" descr="UVI">
            <a:extLst>
              <a:ext uri="{FF2B5EF4-FFF2-40B4-BE49-F238E27FC236}">
                <a16:creationId xmlns:a16="http://schemas.microsoft.com/office/drawing/2014/main" id="{DE4DD0C5-62D8-DB46-8C35-5D8716C4BD03}"/>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32099" name="Rectangle 3">
            <a:extLst>
              <a:ext uri="{FF2B5EF4-FFF2-40B4-BE49-F238E27FC236}">
                <a16:creationId xmlns:a16="http://schemas.microsoft.com/office/drawing/2014/main" id="{E55D7C57-AD31-3F4D-BBF2-506312277203}"/>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800" b="1" dirty="0"/>
              <a:t> “SUBPROCESOS: OBTENCI</a:t>
            </a:r>
            <a:r>
              <a:rPr lang="es-ES" altLang="es-ES_tradnl" sz="2800" b="1" dirty="0"/>
              <a:t>ÓN</a:t>
            </a:r>
            <a:r>
              <a:rPr lang="es-ES_tradnl" altLang="es-ES_tradnl" sz="2800" b="1" dirty="0"/>
              <a:t>”</a:t>
            </a:r>
          </a:p>
        </p:txBody>
      </p:sp>
      <p:sp>
        <p:nvSpPr>
          <p:cNvPr id="132100" name="Rectangle 4">
            <a:extLst>
              <a:ext uri="{FF2B5EF4-FFF2-40B4-BE49-F238E27FC236}">
                <a16:creationId xmlns:a16="http://schemas.microsoft.com/office/drawing/2014/main" id="{E45F92D7-238F-054C-8909-5D441F062E96}"/>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32101" name="Rectangle 5">
            <a:extLst>
              <a:ext uri="{FF2B5EF4-FFF2-40B4-BE49-F238E27FC236}">
                <a16:creationId xmlns:a16="http://schemas.microsoft.com/office/drawing/2014/main" id="{F3D13A49-FC01-3547-9F22-1E0E4772362F}"/>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1800" b="1" dirty="0">
                <a:latin typeface="Times New Roman" charset="0"/>
              </a:rPr>
              <a:t>1.2. RECONOCIMIENTO ÓPTICO DE CARACTERES</a:t>
            </a:r>
            <a:endParaRPr lang="es-ES" altLang="es-ES_tradnl" sz="1800" b="1" dirty="0">
              <a:latin typeface="Times New Roman" charset="0"/>
            </a:endParaRPr>
          </a:p>
        </p:txBody>
      </p:sp>
      <p:grpSp>
        <p:nvGrpSpPr>
          <p:cNvPr id="118791" name="Group 9">
            <a:extLst>
              <a:ext uri="{FF2B5EF4-FFF2-40B4-BE49-F238E27FC236}">
                <a16:creationId xmlns:a16="http://schemas.microsoft.com/office/drawing/2014/main" id="{18C2054B-6BA7-1544-B8A0-14ABAAB682A9}"/>
              </a:ext>
            </a:extLst>
          </p:cNvPr>
          <p:cNvGrpSpPr>
            <a:grpSpLocks/>
          </p:cNvGrpSpPr>
          <p:nvPr/>
        </p:nvGrpSpPr>
        <p:grpSpPr bwMode="auto">
          <a:xfrm>
            <a:off x="2362200" y="2362200"/>
            <a:ext cx="6172200" cy="3544888"/>
            <a:chOff x="1488" y="1488"/>
            <a:chExt cx="3888" cy="2233"/>
          </a:xfrm>
        </p:grpSpPr>
        <p:sp>
          <p:nvSpPr>
            <p:cNvPr id="132106" name="Rectangle 10">
              <a:extLst>
                <a:ext uri="{FF2B5EF4-FFF2-40B4-BE49-F238E27FC236}">
                  <a16:creationId xmlns:a16="http://schemas.microsoft.com/office/drawing/2014/main" id="{C3AD9907-E98E-8744-8F05-51A9184A2417}"/>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2107" name="Text Box 11">
              <a:extLst>
                <a:ext uri="{FF2B5EF4-FFF2-40B4-BE49-F238E27FC236}">
                  <a16:creationId xmlns:a16="http://schemas.microsoft.com/office/drawing/2014/main" id="{B0EE2DD9-8959-1748-96BB-96F9434315B5}"/>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132240" name="Group 144">
            <a:extLst>
              <a:ext uri="{FF2B5EF4-FFF2-40B4-BE49-F238E27FC236}">
                <a16:creationId xmlns:a16="http://schemas.microsoft.com/office/drawing/2014/main" id="{5462611E-06F0-274A-85EE-7C2C8316D834}"/>
              </a:ext>
            </a:extLst>
          </p:cNvPr>
          <p:cNvGrpSpPr>
            <a:grpSpLocks/>
          </p:cNvGrpSpPr>
          <p:nvPr/>
        </p:nvGrpSpPr>
        <p:grpSpPr bwMode="auto">
          <a:xfrm>
            <a:off x="609600" y="2362200"/>
            <a:ext cx="1752600" cy="3544888"/>
            <a:chOff x="384" y="1488"/>
            <a:chExt cx="1104" cy="2233"/>
          </a:xfrm>
        </p:grpSpPr>
        <p:grpSp>
          <p:nvGrpSpPr>
            <p:cNvPr id="118801" name="Group 6">
              <a:extLst>
                <a:ext uri="{FF2B5EF4-FFF2-40B4-BE49-F238E27FC236}">
                  <a16:creationId xmlns:a16="http://schemas.microsoft.com/office/drawing/2014/main" id="{466A258D-9A45-5B4E-9B8E-F16FFDBC38B0}"/>
                </a:ext>
              </a:extLst>
            </p:cNvPr>
            <p:cNvGrpSpPr>
              <a:grpSpLocks/>
            </p:cNvGrpSpPr>
            <p:nvPr/>
          </p:nvGrpSpPr>
          <p:grpSpPr bwMode="auto">
            <a:xfrm>
              <a:off x="384" y="1488"/>
              <a:ext cx="1104" cy="2233"/>
              <a:chOff x="384" y="1488"/>
              <a:chExt cx="1104" cy="2233"/>
            </a:xfrm>
          </p:grpSpPr>
          <p:sp>
            <p:nvSpPr>
              <p:cNvPr id="132103" name="Rectangle 7">
                <a:extLst>
                  <a:ext uri="{FF2B5EF4-FFF2-40B4-BE49-F238E27FC236}">
                    <a16:creationId xmlns:a16="http://schemas.microsoft.com/office/drawing/2014/main" id="{248C5978-4D4B-BD45-98E2-88CDE8692205}"/>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2104" name="Text Box 8">
                <a:extLst>
                  <a:ext uri="{FF2B5EF4-FFF2-40B4-BE49-F238E27FC236}">
                    <a16:creationId xmlns:a16="http://schemas.microsoft.com/office/drawing/2014/main" id="{C8020EA6-1460-F24F-81E7-492A467EB56F}"/>
                  </a:ext>
                </a:extLst>
              </p:cNvPr>
              <p:cNvSpPr txBox="1">
                <a:spLocks noChangeArrowheads="1"/>
              </p:cNvSpPr>
              <p:nvPr/>
            </p:nvSpPr>
            <p:spPr bwMode="auto">
              <a:xfrm rot="-5395043">
                <a:off x="-114" y="2370"/>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sp>
          <p:nvSpPr>
            <p:cNvPr id="132109" name="Rectangle 13">
              <a:extLst>
                <a:ext uri="{FF2B5EF4-FFF2-40B4-BE49-F238E27FC236}">
                  <a16:creationId xmlns:a16="http://schemas.microsoft.com/office/drawing/2014/main" id="{05C280E4-4C31-F944-A2B8-74B7FBC0C1B4}"/>
                </a:ext>
              </a:extLst>
            </p:cNvPr>
            <p:cNvSpPr>
              <a:spLocks noChangeArrowheads="1"/>
            </p:cNvSpPr>
            <p:nvPr/>
          </p:nvSpPr>
          <p:spPr bwMode="auto">
            <a:xfrm>
              <a:off x="384" y="1488"/>
              <a:ext cx="1104"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2219" name="Text Box 123">
              <a:extLst>
                <a:ext uri="{FF2B5EF4-FFF2-40B4-BE49-F238E27FC236}">
                  <a16:creationId xmlns:a16="http://schemas.microsoft.com/office/drawing/2014/main" id="{9ABFBC38-EA5B-E64D-9CEE-D27CCB4C697B}"/>
                </a:ext>
              </a:extLst>
            </p:cNvPr>
            <p:cNvSpPr txBox="1">
              <a:spLocks noChangeArrowheads="1"/>
            </p:cNvSpPr>
            <p:nvPr/>
          </p:nvSpPr>
          <p:spPr bwMode="auto">
            <a:xfrm>
              <a:off x="612" y="2313"/>
              <a:ext cx="5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altLang="es-ES_tradnl" sz="1800">
                  <a:latin typeface="Times New Roman" charset="0"/>
                </a:rPr>
                <a:t>Escáner</a:t>
              </a:r>
              <a:endParaRPr lang="es-ES_tradnl" altLang="es-ES_tradnl">
                <a:latin typeface="Times New Roman" charset="0"/>
              </a:endParaRPr>
            </a:p>
          </p:txBody>
        </p:sp>
        <p:pic>
          <p:nvPicPr>
            <p:cNvPr id="132239" name="Picture 143">
              <a:extLst>
                <a:ext uri="{FF2B5EF4-FFF2-40B4-BE49-F238E27FC236}">
                  <a16:creationId xmlns:a16="http://schemas.microsoft.com/office/drawing/2014/main" id="{29C81F8E-14C1-2F48-ACE9-0D25E30147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1680"/>
              <a:ext cx="960" cy="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133281" name="Group 161">
            <a:extLst>
              <a:ext uri="{FF2B5EF4-FFF2-40B4-BE49-F238E27FC236}">
                <a16:creationId xmlns:a16="http://schemas.microsoft.com/office/drawing/2014/main" id="{7C9A9F47-B5C5-F843-93DE-DAA70DC3A229}"/>
              </a:ext>
            </a:extLst>
          </p:cNvPr>
          <p:cNvGrpSpPr>
            <a:grpSpLocks/>
          </p:cNvGrpSpPr>
          <p:nvPr/>
        </p:nvGrpSpPr>
        <p:grpSpPr bwMode="auto">
          <a:xfrm>
            <a:off x="2362200" y="2362200"/>
            <a:ext cx="6172200" cy="3544888"/>
            <a:chOff x="1488" y="1488"/>
            <a:chExt cx="3888" cy="2233"/>
          </a:xfrm>
        </p:grpSpPr>
        <p:sp>
          <p:nvSpPr>
            <p:cNvPr id="132223" name="Rectangle 127">
              <a:extLst>
                <a:ext uri="{FF2B5EF4-FFF2-40B4-BE49-F238E27FC236}">
                  <a16:creationId xmlns:a16="http://schemas.microsoft.com/office/drawing/2014/main" id="{FFBF8D7C-582E-0F44-9CD7-BD9372055AC8}"/>
                </a:ext>
              </a:extLst>
            </p:cNvPr>
            <p:cNvSpPr>
              <a:spLocks noChangeArrowheads="1"/>
            </p:cNvSpPr>
            <p:nvPr/>
          </p:nvSpPr>
          <p:spPr bwMode="auto">
            <a:xfrm>
              <a:off x="1488"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2225" name="Text Box 129">
              <a:extLst>
                <a:ext uri="{FF2B5EF4-FFF2-40B4-BE49-F238E27FC236}">
                  <a16:creationId xmlns:a16="http://schemas.microsoft.com/office/drawing/2014/main" id="{6098998A-96F7-DE47-92BF-4C448CEAA52E}"/>
                </a:ext>
              </a:extLst>
            </p:cNvPr>
            <p:cNvSpPr txBox="1">
              <a:spLocks noChangeArrowheads="1"/>
            </p:cNvSpPr>
            <p:nvPr/>
          </p:nvSpPr>
          <p:spPr bwMode="auto">
            <a:xfrm>
              <a:off x="2789" y="2836"/>
              <a:ext cx="12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TextBridge</a:t>
              </a:r>
              <a:endParaRPr lang="es-ES_tradnl" altLang="es-ES_tradnl">
                <a:latin typeface="Times New Roman" charset="0"/>
              </a:endParaRPr>
            </a:p>
          </p:txBody>
        </p:sp>
        <p:sp>
          <p:nvSpPr>
            <p:cNvPr id="132226" name="Text Box 130">
              <a:extLst>
                <a:ext uri="{FF2B5EF4-FFF2-40B4-BE49-F238E27FC236}">
                  <a16:creationId xmlns:a16="http://schemas.microsoft.com/office/drawing/2014/main" id="{E3C48AA1-1220-484A-8529-8648E6D6D72E}"/>
                </a:ext>
              </a:extLst>
            </p:cNvPr>
            <p:cNvSpPr txBox="1">
              <a:spLocks noChangeArrowheads="1"/>
            </p:cNvSpPr>
            <p:nvPr/>
          </p:nvSpPr>
          <p:spPr bwMode="auto">
            <a:xfrm>
              <a:off x="4133" y="2836"/>
              <a:ext cx="9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Readiris</a:t>
              </a:r>
              <a:endParaRPr lang="es-ES_tradnl" altLang="es-ES_tradnl">
                <a:latin typeface="Times New Roman" charset="0"/>
              </a:endParaRPr>
            </a:p>
          </p:txBody>
        </p:sp>
        <p:sp>
          <p:nvSpPr>
            <p:cNvPr id="132227" name="Text Box 131">
              <a:extLst>
                <a:ext uri="{FF2B5EF4-FFF2-40B4-BE49-F238E27FC236}">
                  <a16:creationId xmlns:a16="http://schemas.microsoft.com/office/drawing/2014/main" id="{7D022178-2165-1F47-A778-A0E3A4778210}"/>
                </a:ext>
              </a:extLst>
            </p:cNvPr>
            <p:cNvSpPr txBox="1">
              <a:spLocks noChangeArrowheads="1"/>
            </p:cNvSpPr>
            <p:nvPr/>
          </p:nvSpPr>
          <p:spPr bwMode="auto">
            <a:xfrm>
              <a:off x="1565" y="2836"/>
              <a:ext cx="12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Omnipage</a:t>
              </a:r>
              <a:endParaRPr lang="es-ES_tradnl" altLang="es-ES_tradnl">
                <a:latin typeface="Times New Roman" charset="0"/>
              </a:endParaRPr>
            </a:p>
          </p:txBody>
        </p:sp>
        <p:pic>
          <p:nvPicPr>
            <p:cNvPr id="118798" name="Picture 156" descr="box_omnipageprooffice12">
              <a:extLst>
                <a:ext uri="{FF2B5EF4-FFF2-40B4-BE49-F238E27FC236}">
                  <a16:creationId xmlns:a16="http://schemas.microsoft.com/office/drawing/2014/main" id="{253A5A4F-6F48-9F44-B39B-734CA04264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 y="1616"/>
              <a:ext cx="959" cy="1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9" name="Picture 158" descr="2471147">
              <a:extLst>
                <a:ext uri="{FF2B5EF4-FFF2-40B4-BE49-F238E27FC236}">
                  <a16:creationId xmlns:a16="http://schemas.microsoft.com/office/drawing/2014/main" id="{F738C120-058F-3540-83DF-BCC51ED833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7" y="1661"/>
              <a:ext cx="840" cy="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00" name="Picture 160" descr="text image">
              <a:extLst>
                <a:ext uri="{FF2B5EF4-FFF2-40B4-BE49-F238E27FC236}">
                  <a16:creationId xmlns:a16="http://schemas.microsoft.com/office/drawing/2014/main" id="{937EA9FE-AAC3-3441-A4E4-74BF2EB760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9" y="1525"/>
              <a:ext cx="1270"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425"/>
    </mc:Choice>
    <mc:Fallback xmlns="">
      <p:transition spd="slow" advTm="542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2240"/>
                                        </p:tgtEl>
                                        <p:attrNameLst>
                                          <p:attrName>style.visibility</p:attrName>
                                        </p:attrNameLst>
                                      </p:cBhvr>
                                      <p:to>
                                        <p:strVal val="visible"/>
                                      </p:to>
                                    </p:set>
                                    <p:anim calcmode="lin" valueType="num">
                                      <p:cBhvr>
                                        <p:cTn id="7" dur="500" fill="hold"/>
                                        <p:tgtEl>
                                          <p:spTgt spid="132240"/>
                                        </p:tgtEl>
                                        <p:attrNameLst>
                                          <p:attrName>ppt_w</p:attrName>
                                        </p:attrNameLst>
                                      </p:cBhvr>
                                      <p:tavLst>
                                        <p:tav tm="0">
                                          <p:val>
                                            <p:fltVal val="0"/>
                                          </p:val>
                                        </p:tav>
                                        <p:tav tm="100000">
                                          <p:val>
                                            <p:strVal val="#ppt_w"/>
                                          </p:val>
                                        </p:tav>
                                      </p:tavLst>
                                    </p:anim>
                                    <p:anim calcmode="lin" valueType="num">
                                      <p:cBhvr>
                                        <p:cTn id="8" dur="500" fill="hold"/>
                                        <p:tgtEl>
                                          <p:spTgt spid="13224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33281"/>
                                        </p:tgtEl>
                                        <p:attrNameLst>
                                          <p:attrName>style.visibility</p:attrName>
                                        </p:attrNameLst>
                                      </p:cBhvr>
                                      <p:to>
                                        <p:strVal val="visible"/>
                                      </p:to>
                                    </p:set>
                                    <p:anim calcmode="lin" valueType="num">
                                      <p:cBhvr>
                                        <p:cTn id="13" dur="500" fill="hold"/>
                                        <p:tgtEl>
                                          <p:spTgt spid="133281"/>
                                        </p:tgtEl>
                                        <p:attrNameLst>
                                          <p:attrName>ppt_w</p:attrName>
                                        </p:attrNameLst>
                                      </p:cBhvr>
                                      <p:tavLst>
                                        <p:tav tm="0">
                                          <p:val>
                                            <p:fltVal val="0"/>
                                          </p:val>
                                        </p:tav>
                                        <p:tav tm="100000">
                                          <p:val>
                                            <p:strVal val="#ppt_w"/>
                                          </p:val>
                                        </p:tav>
                                      </p:tavLst>
                                    </p:anim>
                                    <p:anim calcmode="lin" valueType="num">
                                      <p:cBhvr>
                                        <p:cTn id="14" dur="500" fill="hold"/>
                                        <p:tgtEl>
                                          <p:spTgt spid="1332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Marcador de número de diapositiva 4">
            <a:extLst>
              <a:ext uri="{FF2B5EF4-FFF2-40B4-BE49-F238E27FC236}">
                <a16:creationId xmlns:a16="http://schemas.microsoft.com/office/drawing/2014/main" id="{85F28770-E693-1A4D-8129-6703CF4BC57B}"/>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9271FD9-71BA-9F49-B3F7-92385DDBDCA3}" type="slidenum">
              <a:rPr lang="en-US" altLang="es-ES_tradnl" sz="1200"/>
              <a:pPr/>
              <a:t>47</a:t>
            </a:fld>
            <a:r>
              <a:rPr lang="en-US" altLang="es-ES_tradnl" sz="1200" dirty="0"/>
              <a:t> - 84</a:t>
            </a:r>
          </a:p>
        </p:txBody>
      </p:sp>
      <p:pic>
        <p:nvPicPr>
          <p:cNvPr id="133122" name="Picture 2" descr="UVI">
            <a:extLst>
              <a:ext uri="{FF2B5EF4-FFF2-40B4-BE49-F238E27FC236}">
                <a16:creationId xmlns:a16="http://schemas.microsoft.com/office/drawing/2014/main" id="{C0ADFD31-DF85-504C-92E0-BB34AC1FAF98}"/>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33123" name="Rectangle 3">
            <a:extLst>
              <a:ext uri="{FF2B5EF4-FFF2-40B4-BE49-F238E27FC236}">
                <a16:creationId xmlns:a16="http://schemas.microsoft.com/office/drawing/2014/main" id="{714EA984-C37A-6D42-9D7F-3B80C883C055}"/>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800" b="1" dirty="0"/>
              <a:t> “SUBPROCESOS: OBTENCI</a:t>
            </a:r>
            <a:r>
              <a:rPr lang="es-ES" altLang="es-ES_tradnl" sz="2800" b="1" dirty="0"/>
              <a:t>ÓN</a:t>
            </a:r>
            <a:r>
              <a:rPr lang="es-ES_tradnl" altLang="es-ES_tradnl" sz="2800" b="1" dirty="0"/>
              <a:t>”</a:t>
            </a:r>
          </a:p>
        </p:txBody>
      </p:sp>
      <p:sp>
        <p:nvSpPr>
          <p:cNvPr id="133124" name="Rectangle 4">
            <a:extLst>
              <a:ext uri="{FF2B5EF4-FFF2-40B4-BE49-F238E27FC236}">
                <a16:creationId xmlns:a16="http://schemas.microsoft.com/office/drawing/2014/main" id="{97D742B5-FCAA-EF46-9011-87D605E866C1}"/>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33125" name="Rectangle 5">
            <a:extLst>
              <a:ext uri="{FF2B5EF4-FFF2-40B4-BE49-F238E27FC236}">
                <a16:creationId xmlns:a16="http://schemas.microsoft.com/office/drawing/2014/main" id="{6A6DAB3C-A258-8942-BDCC-35DEDBA9E5C0}"/>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1800" b="1" dirty="0">
                <a:latin typeface="Times New Roman" charset="0"/>
              </a:rPr>
              <a:t>1.3. INTERNET</a:t>
            </a:r>
          </a:p>
        </p:txBody>
      </p:sp>
      <p:grpSp>
        <p:nvGrpSpPr>
          <p:cNvPr id="120838" name="Group 6">
            <a:extLst>
              <a:ext uri="{FF2B5EF4-FFF2-40B4-BE49-F238E27FC236}">
                <a16:creationId xmlns:a16="http://schemas.microsoft.com/office/drawing/2014/main" id="{738250FD-B6CF-D34D-8951-2DB9DCBFA541}"/>
              </a:ext>
            </a:extLst>
          </p:cNvPr>
          <p:cNvGrpSpPr>
            <a:grpSpLocks/>
          </p:cNvGrpSpPr>
          <p:nvPr/>
        </p:nvGrpSpPr>
        <p:grpSpPr bwMode="auto">
          <a:xfrm>
            <a:off x="609600" y="2362200"/>
            <a:ext cx="1752600" cy="3544888"/>
            <a:chOff x="384" y="1488"/>
            <a:chExt cx="1104" cy="2233"/>
          </a:xfrm>
        </p:grpSpPr>
        <p:sp>
          <p:nvSpPr>
            <p:cNvPr id="133127" name="Rectangle 7">
              <a:extLst>
                <a:ext uri="{FF2B5EF4-FFF2-40B4-BE49-F238E27FC236}">
                  <a16:creationId xmlns:a16="http://schemas.microsoft.com/office/drawing/2014/main" id="{ECF648B8-E047-2040-99C1-0BE62CA31997}"/>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3128" name="Text Box 8">
              <a:extLst>
                <a:ext uri="{FF2B5EF4-FFF2-40B4-BE49-F238E27FC236}">
                  <a16:creationId xmlns:a16="http://schemas.microsoft.com/office/drawing/2014/main" id="{4738C1A3-0C57-FC41-A534-95E0C59F1315}"/>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grpSp>
        <p:nvGrpSpPr>
          <p:cNvPr id="120839" name="Group 9">
            <a:extLst>
              <a:ext uri="{FF2B5EF4-FFF2-40B4-BE49-F238E27FC236}">
                <a16:creationId xmlns:a16="http://schemas.microsoft.com/office/drawing/2014/main" id="{A5A8CE75-9E09-774E-B951-4A39FB9E805C}"/>
              </a:ext>
            </a:extLst>
          </p:cNvPr>
          <p:cNvGrpSpPr>
            <a:grpSpLocks/>
          </p:cNvGrpSpPr>
          <p:nvPr/>
        </p:nvGrpSpPr>
        <p:grpSpPr bwMode="auto">
          <a:xfrm>
            <a:off x="2362200" y="2362200"/>
            <a:ext cx="6172200" cy="3544888"/>
            <a:chOff x="1488" y="1488"/>
            <a:chExt cx="3888" cy="2233"/>
          </a:xfrm>
        </p:grpSpPr>
        <p:sp>
          <p:nvSpPr>
            <p:cNvPr id="133130" name="Rectangle 10">
              <a:extLst>
                <a:ext uri="{FF2B5EF4-FFF2-40B4-BE49-F238E27FC236}">
                  <a16:creationId xmlns:a16="http://schemas.microsoft.com/office/drawing/2014/main" id="{F572DBD0-ACD5-BA4E-BF41-582D3B1914E4}"/>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3131" name="Text Box 11">
              <a:extLst>
                <a:ext uri="{FF2B5EF4-FFF2-40B4-BE49-F238E27FC236}">
                  <a16:creationId xmlns:a16="http://schemas.microsoft.com/office/drawing/2014/main" id="{175EDD8A-D38E-734F-A1CC-AEB49D3F724A}"/>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133269" name="Group 149">
            <a:extLst>
              <a:ext uri="{FF2B5EF4-FFF2-40B4-BE49-F238E27FC236}">
                <a16:creationId xmlns:a16="http://schemas.microsoft.com/office/drawing/2014/main" id="{679D4893-BC2C-8442-AB52-56CEEE5408DD}"/>
              </a:ext>
            </a:extLst>
          </p:cNvPr>
          <p:cNvGrpSpPr>
            <a:grpSpLocks/>
          </p:cNvGrpSpPr>
          <p:nvPr/>
        </p:nvGrpSpPr>
        <p:grpSpPr bwMode="auto">
          <a:xfrm>
            <a:off x="2362200" y="2362200"/>
            <a:ext cx="6172200" cy="3544888"/>
            <a:chOff x="1488" y="1488"/>
            <a:chExt cx="3888" cy="2233"/>
          </a:xfrm>
        </p:grpSpPr>
        <p:grpSp>
          <p:nvGrpSpPr>
            <p:cNvPr id="120845" name="Group 146">
              <a:extLst>
                <a:ext uri="{FF2B5EF4-FFF2-40B4-BE49-F238E27FC236}">
                  <a16:creationId xmlns:a16="http://schemas.microsoft.com/office/drawing/2014/main" id="{584F5C41-32A8-794D-A564-F820F336BBBA}"/>
                </a:ext>
              </a:extLst>
            </p:cNvPr>
            <p:cNvGrpSpPr>
              <a:grpSpLocks/>
            </p:cNvGrpSpPr>
            <p:nvPr/>
          </p:nvGrpSpPr>
          <p:grpSpPr bwMode="auto">
            <a:xfrm>
              <a:off x="1488" y="1488"/>
              <a:ext cx="3888" cy="2233"/>
              <a:chOff x="1488" y="1488"/>
              <a:chExt cx="3888" cy="2233"/>
            </a:xfrm>
          </p:grpSpPr>
          <p:sp>
            <p:nvSpPr>
              <p:cNvPr id="133247" name="Rectangle 127">
                <a:extLst>
                  <a:ext uri="{FF2B5EF4-FFF2-40B4-BE49-F238E27FC236}">
                    <a16:creationId xmlns:a16="http://schemas.microsoft.com/office/drawing/2014/main" id="{44510A49-C02A-E547-ABEB-008515DB22DA}"/>
                  </a:ext>
                </a:extLst>
              </p:cNvPr>
              <p:cNvSpPr>
                <a:spLocks noChangeArrowheads="1"/>
              </p:cNvSpPr>
              <p:nvPr/>
            </p:nvSpPr>
            <p:spPr bwMode="auto">
              <a:xfrm>
                <a:off x="1488"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3249" name="Text Box 129">
                <a:extLst>
                  <a:ext uri="{FF2B5EF4-FFF2-40B4-BE49-F238E27FC236}">
                    <a16:creationId xmlns:a16="http://schemas.microsoft.com/office/drawing/2014/main" id="{32B78D44-7076-2B4F-99EF-17552AAD5508}"/>
                  </a:ext>
                </a:extLst>
              </p:cNvPr>
              <p:cNvSpPr txBox="1">
                <a:spLocks noChangeArrowheads="1"/>
              </p:cNvSpPr>
              <p:nvPr/>
            </p:nvSpPr>
            <p:spPr bwMode="auto">
              <a:xfrm>
                <a:off x="1728" y="2160"/>
                <a:ext cx="81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Conexión Remota</a:t>
                </a:r>
                <a:endParaRPr lang="es-ES_tradnl" altLang="es-ES_tradnl">
                  <a:latin typeface="Times New Roman" charset="0"/>
                </a:endParaRPr>
              </a:p>
            </p:txBody>
          </p:sp>
          <p:sp>
            <p:nvSpPr>
              <p:cNvPr id="133250" name="Text Box 130">
                <a:extLst>
                  <a:ext uri="{FF2B5EF4-FFF2-40B4-BE49-F238E27FC236}">
                    <a16:creationId xmlns:a16="http://schemas.microsoft.com/office/drawing/2014/main" id="{49204692-D138-BC44-977E-75DEA2DDDB57}"/>
                  </a:ext>
                </a:extLst>
              </p:cNvPr>
              <p:cNvSpPr txBox="1">
                <a:spLocks noChangeArrowheads="1"/>
              </p:cNvSpPr>
              <p:nvPr/>
            </p:nvSpPr>
            <p:spPr bwMode="auto">
              <a:xfrm>
                <a:off x="4224" y="2180"/>
                <a:ext cx="96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b="1" dirty="0">
                    <a:solidFill>
                      <a:srgbClr val="FF0000"/>
                    </a:solidFill>
                    <a:latin typeface="Times New Roman" charset="0"/>
                  </a:rPr>
                  <a:t>Mensajería Electrónica</a:t>
                </a:r>
                <a:endParaRPr lang="es-ES_tradnl" altLang="es-ES_tradnl" b="1" dirty="0">
                  <a:solidFill>
                    <a:srgbClr val="FF0000"/>
                  </a:solidFill>
                  <a:latin typeface="Times New Roman" charset="0"/>
                </a:endParaRPr>
              </a:p>
            </p:txBody>
          </p:sp>
          <p:sp>
            <p:nvSpPr>
              <p:cNvPr id="133251" name="Text Box 131">
                <a:extLst>
                  <a:ext uri="{FF2B5EF4-FFF2-40B4-BE49-F238E27FC236}">
                    <a16:creationId xmlns:a16="http://schemas.microsoft.com/office/drawing/2014/main" id="{43C64FB7-C79E-ED49-8CF7-6D00965C4856}"/>
                  </a:ext>
                </a:extLst>
              </p:cNvPr>
              <p:cNvSpPr txBox="1">
                <a:spLocks noChangeArrowheads="1"/>
              </p:cNvSpPr>
              <p:nvPr/>
            </p:nvSpPr>
            <p:spPr bwMode="auto">
              <a:xfrm>
                <a:off x="2976" y="2180"/>
                <a:ext cx="100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b="1" dirty="0">
                    <a:solidFill>
                      <a:srgbClr val="FF0000"/>
                    </a:solidFill>
                    <a:latin typeface="Times New Roman" charset="0"/>
                  </a:rPr>
                  <a:t>Transferencia de Archivos</a:t>
                </a:r>
                <a:endParaRPr lang="es-ES_tradnl" altLang="es-ES_tradnl" b="1" dirty="0">
                  <a:solidFill>
                    <a:srgbClr val="FF0000"/>
                  </a:solidFill>
                  <a:latin typeface="Times New Roman" charset="0"/>
                </a:endParaRPr>
              </a:p>
            </p:txBody>
          </p:sp>
          <p:sp>
            <p:nvSpPr>
              <p:cNvPr id="133257" name="Text Box 137">
                <a:extLst>
                  <a:ext uri="{FF2B5EF4-FFF2-40B4-BE49-F238E27FC236}">
                    <a16:creationId xmlns:a16="http://schemas.microsoft.com/office/drawing/2014/main" id="{238AF9EE-6933-8343-851E-9E9A21E41748}"/>
                  </a:ext>
                </a:extLst>
              </p:cNvPr>
              <p:cNvSpPr txBox="1">
                <a:spLocks noChangeArrowheads="1"/>
              </p:cNvSpPr>
              <p:nvPr/>
            </p:nvSpPr>
            <p:spPr bwMode="auto">
              <a:xfrm>
                <a:off x="3024" y="3196"/>
                <a:ext cx="96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Listas de Discusión</a:t>
                </a:r>
                <a:endParaRPr lang="es-ES_tradnl" altLang="es-ES_tradnl">
                  <a:latin typeface="Times New Roman" charset="0"/>
                </a:endParaRPr>
              </a:p>
            </p:txBody>
          </p:sp>
          <p:sp>
            <p:nvSpPr>
              <p:cNvPr id="133258" name="Text Box 138">
                <a:extLst>
                  <a:ext uri="{FF2B5EF4-FFF2-40B4-BE49-F238E27FC236}">
                    <a16:creationId xmlns:a16="http://schemas.microsoft.com/office/drawing/2014/main" id="{8E34A8FD-CFCA-E042-916B-D7FFE608FC26}"/>
                  </a:ext>
                </a:extLst>
              </p:cNvPr>
              <p:cNvSpPr txBox="1">
                <a:spLocks noChangeArrowheads="1"/>
              </p:cNvSpPr>
              <p:nvPr/>
            </p:nvSpPr>
            <p:spPr bwMode="auto">
              <a:xfrm>
                <a:off x="1680" y="3216"/>
                <a:ext cx="96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b="1" dirty="0">
                    <a:solidFill>
                      <a:srgbClr val="FF0000"/>
                    </a:solidFill>
                    <a:latin typeface="Times New Roman" charset="0"/>
                  </a:rPr>
                  <a:t>Navegación </a:t>
                </a:r>
                <a:r>
                  <a:rPr lang="es-ES_tradnl" altLang="es-ES_tradnl" sz="1800" b="1" dirty="0" err="1">
                    <a:solidFill>
                      <a:srgbClr val="FF0000"/>
                    </a:solidFill>
                    <a:latin typeface="Times New Roman" charset="0"/>
                  </a:rPr>
                  <a:t>Hipertextual</a:t>
                </a:r>
                <a:endParaRPr lang="es-ES_tradnl" altLang="es-ES_tradnl" b="1" dirty="0">
                  <a:solidFill>
                    <a:srgbClr val="FF0000"/>
                  </a:solidFill>
                  <a:latin typeface="Times New Roman" charset="0"/>
                </a:endParaRPr>
              </a:p>
            </p:txBody>
          </p:sp>
          <p:sp>
            <p:nvSpPr>
              <p:cNvPr id="133259" name="Text Box 139">
                <a:extLst>
                  <a:ext uri="{FF2B5EF4-FFF2-40B4-BE49-F238E27FC236}">
                    <a16:creationId xmlns:a16="http://schemas.microsoft.com/office/drawing/2014/main" id="{7D7F2E63-1B63-534E-AC24-99233844810D}"/>
                  </a:ext>
                </a:extLst>
              </p:cNvPr>
              <p:cNvSpPr txBox="1">
                <a:spLocks noChangeArrowheads="1"/>
              </p:cNvSpPr>
              <p:nvPr/>
            </p:nvSpPr>
            <p:spPr bwMode="auto">
              <a:xfrm>
                <a:off x="4272" y="3360"/>
                <a:ext cx="9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Noticias</a:t>
                </a:r>
                <a:endParaRPr lang="es-ES_tradnl" altLang="es-ES_tradnl">
                  <a:latin typeface="Times New Roman" charset="0"/>
                </a:endParaRPr>
              </a:p>
            </p:txBody>
          </p:sp>
          <p:sp>
            <p:nvSpPr>
              <p:cNvPr id="120854" name="WordArt 140">
                <a:extLst>
                  <a:ext uri="{FF2B5EF4-FFF2-40B4-BE49-F238E27FC236}">
                    <a16:creationId xmlns:a16="http://schemas.microsoft.com/office/drawing/2014/main" id="{8B3D7334-3DA3-574D-99F8-6EA557B5FB52}"/>
                  </a:ext>
                </a:extLst>
              </p:cNvPr>
              <p:cNvSpPr>
                <a:spLocks noChangeArrowheads="1" noChangeShapeType="1" noTextEdit="1"/>
              </p:cNvSpPr>
              <p:nvPr/>
            </p:nvSpPr>
            <p:spPr bwMode="auto">
              <a:xfrm>
                <a:off x="3072" y="1776"/>
                <a:ext cx="744" cy="3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0000"/>
                    </a:solidFill>
                    <a:effectLst>
                      <a:outerShdw dist="35921" dir="2700000" algn="ctr" rotWithShape="0">
                        <a:srgbClr val="808080">
                          <a:alpha val="74997"/>
                        </a:srgbClr>
                      </a:outerShdw>
                    </a:effectLst>
                    <a:latin typeface="Arial Black" panose="020B0604020202020204" pitchFamily="34" charset="0"/>
                    <a:cs typeface="Arial Black" panose="020B0604020202020204" pitchFamily="34" charset="0"/>
                  </a:rPr>
                  <a:t>FTP</a:t>
                </a:r>
              </a:p>
            </p:txBody>
          </p:sp>
          <p:sp>
            <p:nvSpPr>
              <p:cNvPr id="120855" name="WordArt 141">
                <a:extLst>
                  <a:ext uri="{FF2B5EF4-FFF2-40B4-BE49-F238E27FC236}">
                    <a16:creationId xmlns:a16="http://schemas.microsoft.com/office/drawing/2014/main" id="{74D70DAD-DD2E-574A-97B7-F098F1C97AD4}"/>
                  </a:ext>
                </a:extLst>
              </p:cNvPr>
              <p:cNvSpPr>
                <a:spLocks noChangeArrowheads="1" noChangeShapeType="1" noTextEdit="1"/>
              </p:cNvSpPr>
              <p:nvPr/>
            </p:nvSpPr>
            <p:spPr bwMode="auto">
              <a:xfrm>
                <a:off x="4320" y="1776"/>
                <a:ext cx="744" cy="3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0000"/>
                    </a:solidFill>
                    <a:effectLst>
                      <a:outerShdw dist="35921" dir="2700000" algn="ctr" rotWithShape="0">
                        <a:srgbClr val="808080">
                          <a:alpha val="74997"/>
                        </a:srgbClr>
                      </a:outerShdw>
                    </a:effectLst>
                    <a:latin typeface="Arial Black" panose="020B0604020202020204" pitchFamily="34" charset="0"/>
                    <a:cs typeface="Arial Black" panose="020B0604020202020204" pitchFamily="34" charset="0"/>
                  </a:rPr>
                  <a:t>E-Mail</a:t>
                </a:r>
              </a:p>
            </p:txBody>
          </p:sp>
          <p:sp>
            <p:nvSpPr>
              <p:cNvPr id="120856" name="WordArt 142">
                <a:extLst>
                  <a:ext uri="{FF2B5EF4-FFF2-40B4-BE49-F238E27FC236}">
                    <a16:creationId xmlns:a16="http://schemas.microsoft.com/office/drawing/2014/main" id="{322FD5D4-044C-6148-94D5-CBDE56C1EA63}"/>
                  </a:ext>
                </a:extLst>
              </p:cNvPr>
              <p:cNvSpPr>
                <a:spLocks noChangeArrowheads="1" noChangeShapeType="1" noTextEdit="1"/>
              </p:cNvSpPr>
              <p:nvPr/>
            </p:nvSpPr>
            <p:spPr bwMode="auto">
              <a:xfrm>
                <a:off x="1776" y="2784"/>
                <a:ext cx="744" cy="3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0000"/>
                    </a:solidFill>
                    <a:effectLst>
                      <a:outerShdw dist="35921" dir="2700000" algn="ctr" rotWithShape="0">
                        <a:srgbClr val="808080">
                          <a:alpha val="74997"/>
                        </a:srgbClr>
                      </a:outerShdw>
                    </a:effectLst>
                    <a:latin typeface="Arial Black" panose="020B0604020202020204" pitchFamily="34" charset="0"/>
                    <a:cs typeface="Arial Black" panose="020B0604020202020204" pitchFamily="34" charset="0"/>
                  </a:rPr>
                  <a:t>WWW</a:t>
                </a:r>
              </a:p>
            </p:txBody>
          </p:sp>
          <p:sp>
            <p:nvSpPr>
              <p:cNvPr id="120857" name="WordArt 143">
                <a:extLst>
                  <a:ext uri="{FF2B5EF4-FFF2-40B4-BE49-F238E27FC236}">
                    <a16:creationId xmlns:a16="http://schemas.microsoft.com/office/drawing/2014/main" id="{28422FFE-4A6D-7A4B-BF27-88D06880A2AA}"/>
                  </a:ext>
                </a:extLst>
              </p:cNvPr>
              <p:cNvSpPr>
                <a:spLocks noChangeArrowheads="1" noChangeShapeType="1" noTextEdit="1"/>
              </p:cNvSpPr>
              <p:nvPr/>
            </p:nvSpPr>
            <p:spPr bwMode="auto">
              <a:xfrm>
                <a:off x="3120" y="2784"/>
                <a:ext cx="744" cy="3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0000"/>
                    </a:solidFill>
                    <a:effectLst>
                      <a:outerShdw dist="35921" dir="2700000" algn="ctr" rotWithShape="0">
                        <a:srgbClr val="808080">
                          <a:alpha val="74997"/>
                        </a:srgbClr>
                      </a:outerShdw>
                    </a:effectLst>
                    <a:latin typeface="Arial Black" panose="020B0604020202020204" pitchFamily="34" charset="0"/>
                    <a:cs typeface="Arial Black" panose="020B0604020202020204" pitchFamily="34" charset="0"/>
                  </a:rPr>
                  <a:t>Lists</a:t>
                </a:r>
              </a:p>
            </p:txBody>
          </p:sp>
          <p:sp>
            <p:nvSpPr>
              <p:cNvPr id="120858" name="WordArt 144">
                <a:extLst>
                  <a:ext uri="{FF2B5EF4-FFF2-40B4-BE49-F238E27FC236}">
                    <a16:creationId xmlns:a16="http://schemas.microsoft.com/office/drawing/2014/main" id="{932B68E2-38EC-1E41-B7E0-973AEB2889A9}"/>
                  </a:ext>
                </a:extLst>
              </p:cNvPr>
              <p:cNvSpPr>
                <a:spLocks noChangeArrowheads="1" noChangeShapeType="1" noTextEdit="1"/>
              </p:cNvSpPr>
              <p:nvPr/>
            </p:nvSpPr>
            <p:spPr bwMode="auto">
              <a:xfrm>
                <a:off x="4368" y="2784"/>
                <a:ext cx="744" cy="3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0000"/>
                    </a:solidFill>
                    <a:effectLst>
                      <a:outerShdw dist="35921" dir="2700000" algn="ctr" rotWithShape="0">
                        <a:srgbClr val="808080">
                          <a:alpha val="74997"/>
                        </a:srgbClr>
                      </a:outerShdw>
                    </a:effectLst>
                    <a:latin typeface="Arial Black" panose="020B0604020202020204" pitchFamily="34" charset="0"/>
                    <a:cs typeface="Arial Black" panose="020B0604020202020204" pitchFamily="34" charset="0"/>
                  </a:rPr>
                  <a:t>News</a:t>
                </a:r>
              </a:p>
            </p:txBody>
          </p:sp>
          <p:sp>
            <p:nvSpPr>
              <p:cNvPr id="120859" name="WordArt 145">
                <a:extLst>
                  <a:ext uri="{FF2B5EF4-FFF2-40B4-BE49-F238E27FC236}">
                    <a16:creationId xmlns:a16="http://schemas.microsoft.com/office/drawing/2014/main" id="{00D097E6-D14E-B246-81ED-82F30B4A5038}"/>
                  </a:ext>
                </a:extLst>
              </p:cNvPr>
              <p:cNvSpPr>
                <a:spLocks noChangeArrowheads="1" noChangeShapeType="1" noTextEdit="1"/>
              </p:cNvSpPr>
              <p:nvPr/>
            </p:nvSpPr>
            <p:spPr bwMode="auto">
              <a:xfrm>
                <a:off x="1776" y="1776"/>
                <a:ext cx="744" cy="3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0000"/>
                    </a:solidFill>
                    <a:effectLst>
                      <a:outerShdw dist="35921" dir="2700000" algn="ctr" rotWithShape="0">
                        <a:srgbClr val="808080">
                          <a:alpha val="74997"/>
                        </a:srgbClr>
                      </a:outerShdw>
                    </a:effectLst>
                    <a:latin typeface="Arial Black" panose="020B0604020202020204" pitchFamily="34" charset="0"/>
                    <a:cs typeface="Arial Black" panose="020B0604020202020204" pitchFamily="34" charset="0"/>
                  </a:rPr>
                  <a:t>Telnet</a:t>
                </a:r>
              </a:p>
            </p:txBody>
          </p:sp>
        </p:grpSp>
        <p:sp>
          <p:nvSpPr>
            <p:cNvPr id="133268" name="Rectangle 148">
              <a:extLst>
                <a:ext uri="{FF2B5EF4-FFF2-40B4-BE49-F238E27FC236}">
                  <a16:creationId xmlns:a16="http://schemas.microsoft.com/office/drawing/2014/main" id="{9B97F9FF-430B-1443-A187-FCBDDD168370}"/>
                </a:ext>
              </a:extLst>
            </p:cNvPr>
            <p:cNvSpPr>
              <a:spLocks noChangeArrowheads="1"/>
            </p:cNvSpPr>
            <p:nvPr/>
          </p:nvSpPr>
          <p:spPr bwMode="auto">
            <a:xfrm>
              <a:off x="2880" y="2640"/>
              <a:ext cx="2400" cy="100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grpSp>
        <p:nvGrpSpPr>
          <p:cNvPr id="133275" name="Group 155">
            <a:extLst>
              <a:ext uri="{FF2B5EF4-FFF2-40B4-BE49-F238E27FC236}">
                <a16:creationId xmlns:a16="http://schemas.microsoft.com/office/drawing/2014/main" id="{53FE6EFC-3350-A649-83C9-877A4C13A53D}"/>
              </a:ext>
            </a:extLst>
          </p:cNvPr>
          <p:cNvGrpSpPr>
            <a:grpSpLocks/>
          </p:cNvGrpSpPr>
          <p:nvPr/>
        </p:nvGrpSpPr>
        <p:grpSpPr bwMode="auto">
          <a:xfrm>
            <a:off x="609600" y="2362200"/>
            <a:ext cx="1752600" cy="3544888"/>
            <a:chOff x="384" y="1488"/>
            <a:chExt cx="1104" cy="2233"/>
          </a:xfrm>
        </p:grpSpPr>
        <p:sp>
          <p:nvSpPr>
            <p:cNvPr id="133133" name="Rectangle 13">
              <a:extLst>
                <a:ext uri="{FF2B5EF4-FFF2-40B4-BE49-F238E27FC236}">
                  <a16:creationId xmlns:a16="http://schemas.microsoft.com/office/drawing/2014/main" id="{77654866-6491-2B4B-B2C2-F0ADE33AB01D}"/>
                </a:ext>
              </a:extLst>
            </p:cNvPr>
            <p:cNvSpPr>
              <a:spLocks noChangeArrowheads="1"/>
            </p:cNvSpPr>
            <p:nvPr/>
          </p:nvSpPr>
          <p:spPr bwMode="auto">
            <a:xfrm>
              <a:off x="384" y="1488"/>
              <a:ext cx="1104"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3245" name="Text Box 125">
              <a:extLst>
                <a:ext uri="{FF2B5EF4-FFF2-40B4-BE49-F238E27FC236}">
                  <a16:creationId xmlns:a16="http://schemas.microsoft.com/office/drawing/2014/main" id="{A824907D-3585-1747-AED4-A7F338A03F59}"/>
                </a:ext>
              </a:extLst>
            </p:cNvPr>
            <p:cNvSpPr txBox="1">
              <a:spLocks noChangeArrowheads="1"/>
            </p:cNvSpPr>
            <p:nvPr/>
          </p:nvSpPr>
          <p:spPr bwMode="auto">
            <a:xfrm>
              <a:off x="636" y="2016"/>
              <a:ext cx="51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altLang="es-ES_tradnl" sz="1800" dirty="0" err="1">
                  <a:latin typeface="Times New Roman" charset="0"/>
                </a:rPr>
                <a:t>Router</a:t>
              </a:r>
              <a:endParaRPr lang="es-ES_tradnl" altLang="es-ES_tradnl" dirty="0">
                <a:latin typeface="Times New Roman" charset="0"/>
              </a:endParaRPr>
            </a:p>
          </p:txBody>
        </p:sp>
        <p:pic>
          <p:nvPicPr>
            <p:cNvPr id="133274" name="Picture 154">
              <a:extLst>
                <a:ext uri="{FF2B5EF4-FFF2-40B4-BE49-F238E27FC236}">
                  <a16:creationId xmlns:a16="http://schemas.microsoft.com/office/drawing/2014/main" id="{6F9B11AB-7331-2B49-AFCD-402C48C32E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086" b="22401"/>
            <a:stretch>
              <a:fillRect/>
            </a:stretch>
          </p:blipFill>
          <p:spPr bwMode="auto">
            <a:xfrm>
              <a:off x="528" y="1687"/>
              <a:ext cx="816"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177"/>
    </mc:Choice>
    <mc:Fallback xmlns="">
      <p:transition spd="slow" advTm="12177"/>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3275"/>
                                        </p:tgtEl>
                                        <p:attrNameLst>
                                          <p:attrName>style.visibility</p:attrName>
                                        </p:attrNameLst>
                                      </p:cBhvr>
                                      <p:to>
                                        <p:strVal val="visible"/>
                                      </p:to>
                                    </p:set>
                                    <p:anim calcmode="lin" valueType="num">
                                      <p:cBhvr>
                                        <p:cTn id="7" dur="500" fill="hold"/>
                                        <p:tgtEl>
                                          <p:spTgt spid="133275"/>
                                        </p:tgtEl>
                                        <p:attrNameLst>
                                          <p:attrName>ppt_w</p:attrName>
                                        </p:attrNameLst>
                                      </p:cBhvr>
                                      <p:tavLst>
                                        <p:tav tm="0">
                                          <p:val>
                                            <p:fltVal val="0"/>
                                          </p:val>
                                        </p:tav>
                                        <p:tav tm="100000">
                                          <p:val>
                                            <p:strVal val="#ppt_w"/>
                                          </p:val>
                                        </p:tav>
                                      </p:tavLst>
                                    </p:anim>
                                    <p:anim calcmode="lin" valueType="num">
                                      <p:cBhvr>
                                        <p:cTn id="8" dur="500" fill="hold"/>
                                        <p:tgtEl>
                                          <p:spTgt spid="13327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33269"/>
                                        </p:tgtEl>
                                        <p:attrNameLst>
                                          <p:attrName>style.visibility</p:attrName>
                                        </p:attrNameLst>
                                      </p:cBhvr>
                                      <p:to>
                                        <p:strVal val="visible"/>
                                      </p:to>
                                    </p:set>
                                    <p:anim calcmode="lin" valueType="num">
                                      <p:cBhvr>
                                        <p:cTn id="13" dur="500" fill="hold"/>
                                        <p:tgtEl>
                                          <p:spTgt spid="133269"/>
                                        </p:tgtEl>
                                        <p:attrNameLst>
                                          <p:attrName>ppt_w</p:attrName>
                                        </p:attrNameLst>
                                      </p:cBhvr>
                                      <p:tavLst>
                                        <p:tav tm="0">
                                          <p:val>
                                            <p:fltVal val="0"/>
                                          </p:val>
                                        </p:tav>
                                        <p:tav tm="100000">
                                          <p:val>
                                            <p:strVal val="#ppt_w"/>
                                          </p:val>
                                        </p:tav>
                                      </p:tavLst>
                                    </p:anim>
                                    <p:anim calcmode="lin" valueType="num">
                                      <p:cBhvr>
                                        <p:cTn id="14" dur="500" fill="hold"/>
                                        <p:tgtEl>
                                          <p:spTgt spid="1332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Marcador de número de diapositiva 4">
            <a:extLst>
              <a:ext uri="{FF2B5EF4-FFF2-40B4-BE49-F238E27FC236}">
                <a16:creationId xmlns:a16="http://schemas.microsoft.com/office/drawing/2014/main" id="{C4968F27-E1B3-D544-910C-86CBC204E915}"/>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1A9DFB8-EF64-4E4B-8E2A-E235AF0495CD}" type="slidenum">
              <a:rPr lang="en-US" altLang="es-ES_tradnl" sz="1200"/>
              <a:pPr/>
              <a:t>48</a:t>
            </a:fld>
            <a:r>
              <a:rPr lang="en-US" altLang="es-ES_tradnl" sz="1200" dirty="0"/>
              <a:t> - 84</a:t>
            </a:r>
          </a:p>
        </p:txBody>
      </p:sp>
      <p:pic>
        <p:nvPicPr>
          <p:cNvPr id="133122" name="Picture 2" descr="UVI">
            <a:extLst>
              <a:ext uri="{FF2B5EF4-FFF2-40B4-BE49-F238E27FC236}">
                <a16:creationId xmlns:a16="http://schemas.microsoft.com/office/drawing/2014/main" id="{6473DFB2-BE59-404E-80A9-3A9E09DEE6B7}"/>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33123" name="Rectangle 3">
            <a:extLst>
              <a:ext uri="{FF2B5EF4-FFF2-40B4-BE49-F238E27FC236}">
                <a16:creationId xmlns:a16="http://schemas.microsoft.com/office/drawing/2014/main" id="{AE84F70B-872B-4940-A8A1-455B7F135203}"/>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800" b="1" dirty="0"/>
              <a:t> “SUBPROCESOS: OBTENCI</a:t>
            </a:r>
            <a:r>
              <a:rPr lang="es-ES" altLang="es-ES_tradnl" sz="2800" b="1" dirty="0"/>
              <a:t>ÓN</a:t>
            </a:r>
            <a:r>
              <a:rPr lang="es-ES_tradnl" altLang="es-ES_tradnl" sz="2800" b="1" dirty="0"/>
              <a:t>”</a:t>
            </a:r>
          </a:p>
        </p:txBody>
      </p:sp>
      <p:sp>
        <p:nvSpPr>
          <p:cNvPr id="133124" name="Rectangle 4">
            <a:extLst>
              <a:ext uri="{FF2B5EF4-FFF2-40B4-BE49-F238E27FC236}">
                <a16:creationId xmlns:a16="http://schemas.microsoft.com/office/drawing/2014/main" id="{14A9DBDB-7EFD-A34D-A95E-2D99883D745A}"/>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33125" name="Rectangle 5">
            <a:extLst>
              <a:ext uri="{FF2B5EF4-FFF2-40B4-BE49-F238E27FC236}">
                <a16:creationId xmlns:a16="http://schemas.microsoft.com/office/drawing/2014/main" id="{A54CD83C-33C6-F445-A5F5-4C9E0C80362F}"/>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1800" b="1" dirty="0">
                <a:latin typeface="Times New Roman" charset="0"/>
              </a:rPr>
              <a:t>1.3. INTERNET</a:t>
            </a:r>
          </a:p>
        </p:txBody>
      </p:sp>
      <p:grpSp>
        <p:nvGrpSpPr>
          <p:cNvPr id="122886" name="Group 9">
            <a:extLst>
              <a:ext uri="{FF2B5EF4-FFF2-40B4-BE49-F238E27FC236}">
                <a16:creationId xmlns:a16="http://schemas.microsoft.com/office/drawing/2014/main" id="{91C7A9D4-DE9F-EC4B-B5E1-59EE11C06559}"/>
              </a:ext>
            </a:extLst>
          </p:cNvPr>
          <p:cNvGrpSpPr>
            <a:grpSpLocks/>
          </p:cNvGrpSpPr>
          <p:nvPr/>
        </p:nvGrpSpPr>
        <p:grpSpPr bwMode="auto">
          <a:xfrm>
            <a:off x="2362200" y="2362200"/>
            <a:ext cx="6172200" cy="3544888"/>
            <a:chOff x="1488" y="1488"/>
            <a:chExt cx="3888" cy="2233"/>
          </a:xfrm>
        </p:grpSpPr>
        <p:sp>
          <p:nvSpPr>
            <p:cNvPr id="133130" name="Rectangle 10">
              <a:extLst>
                <a:ext uri="{FF2B5EF4-FFF2-40B4-BE49-F238E27FC236}">
                  <a16:creationId xmlns:a16="http://schemas.microsoft.com/office/drawing/2014/main" id="{DC01AAFC-74AA-7C4B-96D0-B663E58AD9DB}"/>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3131" name="Text Box 11">
              <a:extLst>
                <a:ext uri="{FF2B5EF4-FFF2-40B4-BE49-F238E27FC236}">
                  <a16:creationId xmlns:a16="http://schemas.microsoft.com/office/drawing/2014/main" id="{987717DE-65FA-A540-8649-41504641F315}"/>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122896" name="Group 155">
            <a:extLst>
              <a:ext uri="{FF2B5EF4-FFF2-40B4-BE49-F238E27FC236}">
                <a16:creationId xmlns:a16="http://schemas.microsoft.com/office/drawing/2014/main" id="{3AB996AF-E64E-0142-A15B-7BEED88423B6}"/>
              </a:ext>
            </a:extLst>
          </p:cNvPr>
          <p:cNvGrpSpPr>
            <a:grpSpLocks/>
          </p:cNvGrpSpPr>
          <p:nvPr/>
        </p:nvGrpSpPr>
        <p:grpSpPr bwMode="auto">
          <a:xfrm>
            <a:off x="609600" y="2362200"/>
            <a:ext cx="1752600" cy="3544888"/>
            <a:chOff x="384" y="1488"/>
            <a:chExt cx="1104" cy="2233"/>
          </a:xfrm>
        </p:grpSpPr>
        <p:sp>
          <p:nvSpPr>
            <p:cNvPr id="45" name="Rectangle 13">
              <a:extLst>
                <a:ext uri="{FF2B5EF4-FFF2-40B4-BE49-F238E27FC236}">
                  <a16:creationId xmlns:a16="http://schemas.microsoft.com/office/drawing/2014/main" id="{B0B85738-3CA9-9F45-A3B3-E2682F9AD4D7}"/>
                </a:ext>
              </a:extLst>
            </p:cNvPr>
            <p:cNvSpPr>
              <a:spLocks noChangeArrowheads="1"/>
            </p:cNvSpPr>
            <p:nvPr/>
          </p:nvSpPr>
          <p:spPr bwMode="auto">
            <a:xfrm>
              <a:off x="384" y="1488"/>
              <a:ext cx="1104"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46" name="Text Box 125">
              <a:extLst>
                <a:ext uri="{FF2B5EF4-FFF2-40B4-BE49-F238E27FC236}">
                  <a16:creationId xmlns:a16="http://schemas.microsoft.com/office/drawing/2014/main" id="{22AE690C-5704-FF47-B241-2E7558D95C04}"/>
                </a:ext>
              </a:extLst>
            </p:cNvPr>
            <p:cNvSpPr txBox="1">
              <a:spLocks noChangeArrowheads="1"/>
            </p:cNvSpPr>
            <p:nvPr/>
          </p:nvSpPr>
          <p:spPr bwMode="auto">
            <a:xfrm>
              <a:off x="636" y="2016"/>
              <a:ext cx="51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altLang="es-ES_tradnl" sz="1800" dirty="0" err="1">
                  <a:latin typeface="Times New Roman" charset="0"/>
                </a:rPr>
                <a:t>Router</a:t>
              </a:r>
              <a:endParaRPr lang="es-ES_tradnl" altLang="es-ES_tradnl" dirty="0">
                <a:latin typeface="Times New Roman" charset="0"/>
              </a:endParaRPr>
            </a:p>
          </p:txBody>
        </p:sp>
        <p:pic>
          <p:nvPicPr>
            <p:cNvPr id="47" name="Picture 154">
              <a:extLst>
                <a:ext uri="{FF2B5EF4-FFF2-40B4-BE49-F238E27FC236}">
                  <a16:creationId xmlns:a16="http://schemas.microsoft.com/office/drawing/2014/main" id="{6EBAAC87-65DB-3045-8A76-A772C43A00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086" b="22401"/>
            <a:stretch>
              <a:fillRect/>
            </a:stretch>
          </p:blipFill>
          <p:spPr bwMode="auto">
            <a:xfrm>
              <a:off x="528" y="1687"/>
              <a:ext cx="816"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29" name="Grupo 28">
            <a:extLst>
              <a:ext uri="{FF2B5EF4-FFF2-40B4-BE49-F238E27FC236}">
                <a16:creationId xmlns:a16="http://schemas.microsoft.com/office/drawing/2014/main" id="{88ABAF19-0561-9142-830E-75E924C6AEA7}"/>
              </a:ext>
            </a:extLst>
          </p:cNvPr>
          <p:cNvGrpSpPr/>
          <p:nvPr/>
        </p:nvGrpSpPr>
        <p:grpSpPr>
          <a:xfrm>
            <a:off x="2349519" y="2359734"/>
            <a:ext cx="6172200" cy="3544888"/>
            <a:chOff x="2360613" y="2362200"/>
            <a:chExt cx="6172200" cy="3544888"/>
          </a:xfrm>
        </p:grpSpPr>
        <p:grpSp>
          <p:nvGrpSpPr>
            <p:cNvPr id="30" name="Group 146">
              <a:extLst>
                <a:ext uri="{FF2B5EF4-FFF2-40B4-BE49-F238E27FC236}">
                  <a16:creationId xmlns:a16="http://schemas.microsoft.com/office/drawing/2014/main" id="{2A742B35-2E1E-FE4B-9609-195BFAFADE71}"/>
                </a:ext>
              </a:extLst>
            </p:cNvPr>
            <p:cNvGrpSpPr>
              <a:grpSpLocks/>
            </p:cNvGrpSpPr>
            <p:nvPr/>
          </p:nvGrpSpPr>
          <p:grpSpPr bwMode="auto">
            <a:xfrm>
              <a:off x="2360613" y="2362200"/>
              <a:ext cx="6172200" cy="3544888"/>
              <a:chOff x="1488" y="1488"/>
              <a:chExt cx="3888" cy="2233"/>
            </a:xfrm>
          </p:grpSpPr>
          <p:sp>
            <p:nvSpPr>
              <p:cNvPr id="42" name="Rectangle 127">
                <a:extLst>
                  <a:ext uri="{FF2B5EF4-FFF2-40B4-BE49-F238E27FC236}">
                    <a16:creationId xmlns:a16="http://schemas.microsoft.com/office/drawing/2014/main" id="{EC9D5649-5517-C949-BCCC-455A67C6FFDF}"/>
                  </a:ext>
                </a:extLst>
              </p:cNvPr>
              <p:cNvSpPr>
                <a:spLocks noChangeArrowheads="1"/>
              </p:cNvSpPr>
              <p:nvPr/>
            </p:nvSpPr>
            <p:spPr bwMode="auto">
              <a:xfrm>
                <a:off x="1488"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dirty="0">
                  <a:latin typeface="Times New Roman" charset="0"/>
                </a:endParaRPr>
              </a:p>
            </p:txBody>
          </p:sp>
          <p:sp>
            <p:nvSpPr>
              <p:cNvPr id="43" name="Text Box 129">
                <a:extLst>
                  <a:ext uri="{FF2B5EF4-FFF2-40B4-BE49-F238E27FC236}">
                    <a16:creationId xmlns:a16="http://schemas.microsoft.com/office/drawing/2014/main" id="{393C99F9-76BC-8546-A94A-66E98A4DEC10}"/>
                  </a:ext>
                </a:extLst>
              </p:cNvPr>
              <p:cNvSpPr txBox="1">
                <a:spLocks noChangeArrowheads="1"/>
              </p:cNvSpPr>
              <p:nvPr/>
            </p:nvSpPr>
            <p:spPr bwMode="auto">
              <a:xfrm>
                <a:off x="1702" y="3333"/>
                <a:ext cx="91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b="1" dirty="0" err="1">
                    <a:solidFill>
                      <a:srgbClr val="FF0000"/>
                    </a:solidFill>
                    <a:latin typeface="Times New Roman" charset="0"/>
                  </a:rPr>
                  <a:t>GoogleDrive</a:t>
                </a:r>
                <a:endParaRPr lang="es-ES_tradnl" altLang="es-ES_tradnl" b="1" dirty="0">
                  <a:solidFill>
                    <a:srgbClr val="FF0000"/>
                  </a:solidFill>
                  <a:latin typeface="Times New Roman" charset="0"/>
                </a:endParaRPr>
              </a:p>
            </p:txBody>
          </p:sp>
          <p:sp>
            <p:nvSpPr>
              <p:cNvPr id="44" name="Text Box 130">
                <a:extLst>
                  <a:ext uri="{FF2B5EF4-FFF2-40B4-BE49-F238E27FC236}">
                    <a16:creationId xmlns:a16="http://schemas.microsoft.com/office/drawing/2014/main" id="{14C5F9F1-BA73-AD49-B50E-A8AB3BADDAED}"/>
                  </a:ext>
                </a:extLst>
              </p:cNvPr>
              <p:cNvSpPr txBox="1">
                <a:spLocks noChangeArrowheads="1"/>
              </p:cNvSpPr>
              <p:nvPr/>
            </p:nvSpPr>
            <p:spPr bwMode="auto">
              <a:xfrm>
                <a:off x="1728" y="2245"/>
                <a:ext cx="84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b="1" dirty="0">
                    <a:solidFill>
                      <a:srgbClr val="FF0000"/>
                    </a:solidFill>
                    <a:latin typeface="Times New Roman" charset="0"/>
                  </a:rPr>
                  <a:t>G-Mail</a:t>
                </a:r>
                <a:endParaRPr lang="es-ES_tradnl" altLang="es-ES_tradnl" b="1" dirty="0">
                  <a:solidFill>
                    <a:srgbClr val="FF0000"/>
                  </a:solidFill>
                  <a:latin typeface="Times New Roman" charset="0"/>
                </a:endParaRPr>
              </a:p>
            </p:txBody>
          </p:sp>
          <p:sp>
            <p:nvSpPr>
              <p:cNvPr id="48" name="Text Box 131">
                <a:extLst>
                  <a:ext uri="{FF2B5EF4-FFF2-40B4-BE49-F238E27FC236}">
                    <a16:creationId xmlns:a16="http://schemas.microsoft.com/office/drawing/2014/main" id="{3B227D0D-A555-FF4B-A0FE-559E023041BD}"/>
                  </a:ext>
                </a:extLst>
              </p:cNvPr>
              <p:cNvSpPr txBox="1">
                <a:spLocks noChangeArrowheads="1"/>
              </p:cNvSpPr>
              <p:nvPr/>
            </p:nvSpPr>
            <p:spPr bwMode="auto">
              <a:xfrm>
                <a:off x="3000" y="2245"/>
                <a:ext cx="64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b="1" dirty="0">
                    <a:solidFill>
                      <a:srgbClr val="FF0000"/>
                    </a:solidFill>
                    <a:latin typeface="Times New Roman" charset="0"/>
                  </a:rPr>
                  <a:t>FTP</a:t>
                </a:r>
                <a:endParaRPr lang="es-ES_tradnl" altLang="es-ES_tradnl" b="1" dirty="0">
                  <a:solidFill>
                    <a:srgbClr val="FF0000"/>
                  </a:solidFill>
                  <a:latin typeface="Times New Roman" charset="0"/>
                </a:endParaRPr>
              </a:p>
            </p:txBody>
          </p:sp>
          <p:sp>
            <p:nvSpPr>
              <p:cNvPr id="49" name="Text Box 138">
                <a:extLst>
                  <a:ext uri="{FF2B5EF4-FFF2-40B4-BE49-F238E27FC236}">
                    <a16:creationId xmlns:a16="http://schemas.microsoft.com/office/drawing/2014/main" id="{B28692F4-A8FB-FD4C-BFAE-5C04A6E78767}"/>
                  </a:ext>
                </a:extLst>
              </p:cNvPr>
              <p:cNvSpPr txBox="1">
                <a:spLocks noChangeArrowheads="1"/>
              </p:cNvSpPr>
              <p:nvPr/>
            </p:nvSpPr>
            <p:spPr bwMode="auto">
              <a:xfrm>
                <a:off x="2828" y="3333"/>
                <a:ext cx="96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b="1" dirty="0">
                    <a:solidFill>
                      <a:srgbClr val="FF0000"/>
                    </a:solidFill>
                    <a:latin typeface="Times New Roman" charset="0"/>
                  </a:rPr>
                  <a:t>Wetransfer</a:t>
                </a:r>
                <a:endParaRPr lang="es-ES_tradnl" altLang="es-ES_tradnl" b="1" dirty="0">
                  <a:solidFill>
                    <a:srgbClr val="FF0000"/>
                  </a:solidFill>
                  <a:latin typeface="Times New Roman" charset="0"/>
                </a:endParaRPr>
              </a:p>
            </p:txBody>
          </p:sp>
        </p:grpSp>
        <p:sp>
          <p:nvSpPr>
            <p:cNvPr id="31" name="Text Box 138">
              <a:extLst>
                <a:ext uri="{FF2B5EF4-FFF2-40B4-BE49-F238E27FC236}">
                  <a16:creationId xmlns:a16="http://schemas.microsoft.com/office/drawing/2014/main" id="{9522A57F-ED06-2F41-86C3-3CF6CCC55202}"/>
                </a:ext>
              </a:extLst>
            </p:cNvPr>
            <p:cNvSpPr txBox="1">
              <a:spLocks noChangeArrowheads="1"/>
            </p:cNvSpPr>
            <p:nvPr/>
          </p:nvSpPr>
          <p:spPr bwMode="auto">
            <a:xfrm>
              <a:off x="6764734" y="3563938"/>
              <a:ext cx="10477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dirty="0" err="1">
                  <a:latin typeface="Times New Roman" charset="0"/>
                </a:rPr>
                <a:t>DropBox</a:t>
              </a:r>
              <a:endParaRPr lang="es-ES_tradnl" altLang="es-ES_tradnl" dirty="0">
                <a:latin typeface="Times New Roman" charset="0"/>
              </a:endParaRPr>
            </a:p>
          </p:txBody>
        </p:sp>
        <p:pic>
          <p:nvPicPr>
            <p:cNvPr id="34" name="Imagen 1">
              <a:extLst>
                <a:ext uri="{FF2B5EF4-FFF2-40B4-BE49-F238E27FC236}">
                  <a16:creationId xmlns:a16="http://schemas.microsoft.com/office/drawing/2014/main" id="{53817EDC-A05F-8E46-A778-2DAA1E11269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0" y="2616200"/>
              <a:ext cx="1252538"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n 2">
              <a:extLst>
                <a:ext uri="{FF2B5EF4-FFF2-40B4-BE49-F238E27FC236}">
                  <a16:creationId xmlns:a16="http://schemas.microsoft.com/office/drawing/2014/main" id="{DA47E17A-E348-024E-B0EB-D1F0A361FAB0}"/>
                </a:ext>
              </a:extLst>
            </p:cNvPr>
            <p:cNvPicPr>
              <a:picLocks noChangeAspect="1"/>
            </p:cNvPicPr>
            <p:nvPr/>
          </p:nvPicPr>
          <p:blipFill>
            <a:blip r:embed="rId6">
              <a:extLst>
                <a:ext uri="{28A0092B-C50C-407E-A947-70E740481C1C}">
                  <a14:useLocalDpi xmlns:a14="http://schemas.microsoft.com/office/drawing/2010/main" val="0"/>
                </a:ext>
              </a:extLst>
            </a:blip>
            <a:srcRect l="28136" t="30376" r="30280" b="27321"/>
            <a:stretch>
              <a:fillRect/>
            </a:stretch>
          </p:blipFill>
          <p:spPr bwMode="auto">
            <a:xfrm>
              <a:off x="4716016" y="2636838"/>
              <a:ext cx="1095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n 3">
              <a:extLst>
                <a:ext uri="{FF2B5EF4-FFF2-40B4-BE49-F238E27FC236}">
                  <a16:creationId xmlns:a16="http://schemas.microsoft.com/office/drawing/2014/main" id="{A29A6928-3863-0F48-83A5-E926A4A3B55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07311" y="2611438"/>
              <a:ext cx="1047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agen 4">
              <a:extLst>
                <a:ext uri="{FF2B5EF4-FFF2-40B4-BE49-F238E27FC236}">
                  <a16:creationId xmlns:a16="http://schemas.microsoft.com/office/drawing/2014/main" id="{E60AFA37-8029-AE4D-89DA-5C8CFB747EF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43213" y="4186238"/>
              <a:ext cx="1196975"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n 5">
              <a:extLst>
                <a:ext uri="{FF2B5EF4-FFF2-40B4-BE49-F238E27FC236}">
                  <a16:creationId xmlns:a16="http://schemas.microsoft.com/office/drawing/2014/main" id="{CF78D531-2089-294A-A427-290FF9740324}"/>
                </a:ext>
              </a:extLst>
            </p:cNvPr>
            <p:cNvPicPr>
              <a:picLocks noChangeAspect="1"/>
            </p:cNvPicPr>
            <p:nvPr/>
          </p:nvPicPr>
          <p:blipFill>
            <a:blip r:embed="rId9">
              <a:extLst>
                <a:ext uri="{28A0092B-C50C-407E-A947-70E740481C1C}">
                  <a14:useLocalDpi xmlns:a14="http://schemas.microsoft.com/office/drawing/2010/main" val="0"/>
                </a:ext>
              </a:extLst>
            </a:blip>
            <a:srcRect l="9438" t="21779" r="8350" b="19756"/>
            <a:stretch>
              <a:fillRect/>
            </a:stretch>
          </p:blipFill>
          <p:spPr bwMode="auto">
            <a:xfrm>
              <a:off x="4716016" y="4425950"/>
              <a:ext cx="1095375"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138">
              <a:extLst>
                <a:ext uri="{FF2B5EF4-FFF2-40B4-BE49-F238E27FC236}">
                  <a16:creationId xmlns:a16="http://schemas.microsoft.com/office/drawing/2014/main" id="{C600EE8E-4B11-C343-888B-ED0898F27D7A}"/>
                </a:ext>
              </a:extLst>
            </p:cNvPr>
            <p:cNvSpPr txBox="1">
              <a:spLocks noChangeArrowheads="1"/>
            </p:cNvSpPr>
            <p:nvPr/>
          </p:nvSpPr>
          <p:spPr bwMode="auto">
            <a:xfrm>
              <a:off x="6504384" y="5300663"/>
              <a:ext cx="152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b="1" dirty="0" err="1">
                  <a:solidFill>
                    <a:srgbClr val="FF0000"/>
                  </a:solidFill>
                  <a:latin typeface="Times New Roman" charset="0"/>
                </a:rPr>
                <a:t>FileSender</a:t>
              </a:r>
              <a:endParaRPr lang="es-ES_tradnl" altLang="es-ES_tradnl" b="1" dirty="0">
                <a:solidFill>
                  <a:srgbClr val="FF0000"/>
                </a:solidFill>
                <a:latin typeface="Times New Roman" charset="0"/>
              </a:endParaRPr>
            </a:p>
          </p:txBody>
        </p:sp>
        <p:pic>
          <p:nvPicPr>
            <p:cNvPr id="40" name="Imagen 39" descr="Texto&#10;&#10;Descripción generada automáticamente con confianza media">
              <a:extLst>
                <a:ext uri="{FF2B5EF4-FFF2-40B4-BE49-F238E27FC236}">
                  <a16:creationId xmlns:a16="http://schemas.microsoft.com/office/drawing/2014/main" id="{368609F1-DF59-6947-987B-F98BACB742DF}"/>
                </a:ext>
              </a:extLst>
            </p:cNvPr>
            <p:cNvPicPr>
              <a:picLocks noChangeAspect="1"/>
            </p:cNvPicPr>
            <p:nvPr/>
          </p:nvPicPr>
          <p:blipFill>
            <a:blip r:embed="rId10"/>
            <a:stretch>
              <a:fillRect/>
            </a:stretch>
          </p:blipFill>
          <p:spPr>
            <a:xfrm>
              <a:off x="6322200" y="4437112"/>
              <a:ext cx="1922208" cy="86360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Tm="4714"/>
    </mc:Choice>
    <mc:Fallback xmlns="">
      <p:transition spd="slow" advTm="47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arcador de número de diapositiva 4">
            <a:extLst>
              <a:ext uri="{FF2B5EF4-FFF2-40B4-BE49-F238E27FC236}">
                <a16:creationId xmlns:a16="http://schemas.microsoft.com/office/drawing/2014/main" id="{D5103040-0267-0340-9DAD-20160FFC43A5}"/>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F4BE617-2688-7A41-B818-29354FAB7025}" type="slidenum">
              <a:rPr lang="en-US" altLang="es-ES_tradnl" sz="1200"/>
              <a:pPr/>
              <a:t>49</a:t>
            </a:fld>
            <a:r>
              <a:rPr lang="en-US" altLang="es-ES_tradnl" sz="1200" dirty="0"/>
              <a:t> - 84</a:t>
            </a:r>
          </a:p>
        </p:txBody>
      </p:sp>
      <p:grpSp>
        <p:nvGrpSpPr>
          <p:cNvPr id="124930" name="Group 139">
            <a:extLst>
              <a:ext uri="{FF2B5EF4-FFF2-40B4-BE49-F238E27FC236}">
                <a16:creationId xmlns:a16="http://schemas.microsoft.com/office/drawing/2014/main" id="{6270E22C-3B71-B341-879B-975F4CB2406A}"/>
              </a:ext>
            </a:extLst>
          </p:cNvPr>
          <p:cNvGrpSpPr>
            <a:grpSpLocks/>
          </p:cNvGrpSpPr>
          <p:nvPr/>
        </p:nvGrpSpPr>
        <p:grpSpPr bwMode="auto">
          <a:xfrm>
            <a:off x="609600" y="2362200"/>
            <a:ext cx="1752600" cy="3544888"/>
            <a:chOff x="384" y="1488"/>
            <a:chExt cx="1104" cy="2233"/>
          </a:xfrm>
        </p:grpSpPr>
        <p:sp>
          <p:nvSpPr>
            <p:cNvPr id="123014" name="Rectangle 134">
              <a:extLst>
                <a:ext uri="{FF2B5EF4-FFF2-40B4-BE49-F238E27FC236}">
                  <a16:creationId xmlns:a16="http://schemas.microsoft.com/office/drawing/2014/main" id="{F31A5EFB-C028-EF40-9A70-962D08C39F9D}"/>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23016" name="Text Box 136">
              <a:extLst>
                <a:ext uri="{FF2B5EF4-FFF2-40B4-BE49-F238E27FC236}">
                  <a16:creationId xmlns:a16="http://schemas.microsoft.com/office/drawing/2014/main" id="{AF3DF73E-183C-C541-8C3A-92FAEB41762F}"/>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grpSp>
        <p:nvGrpSpPr>
          <p:cNvPr id="94211" name="Group 138">
            <a:extLst>
              <a:ext uri="{FF2B5EF4-FFF2-40B4-BE49-F238E27FC236}">
                <a16:creationId xmlns:a16="http://schemas.microsoft.com/office/drawing/2014/main" id="{DBFEDB99-5977-9342-9534-3A6AC5A922BF}"/>
              </a:ext>
            </a:extLst>
          </p:cNvPr>
          <p:cNvGrpSpPr>
            <a:grpSpLocks/>
          </p:cNvGrpSpPr>
          <p:nvPr/>
        </p:nvGrpSpPr>
        <p:grpSpPr bwMode="auto">
          <a:xfrm>
            <a:off x="2362200" y="2362200"/>
            <a:ext cx="6172200" cy="3544888"/>
            <a:chOff x="1488" y="1488"/>
            <a:chExt cx="3888" cy="2233"/>
          </a:xfrm>
        </p:grpSpPr>
        <p:sp>
          <p:nvSpPr>
            <p:cNvPr id="123015" name="Rectangle 135">
              <a:extLst>
                <a:ext uri="{FF2B5EF4-FFF2-40B4-BE49-F238E27FC236}">
                  <a16:creationId xmlns:a16="http://schemas.microsoft.com/office/drawing/2014/main" id="{DD54563C-F45A-7745-920F-862C49331148}"/>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23017" name="Text Box 137">
              <a:extLst>
                <a:ext uri="{FF2B5EF4-FFF2-40B4-BE49-F238E27FC236}">
                  <a16:creationId xmlns:a16="http://schemas.microsoft.com/office/drawing/2014/main" id="{FDBDA4CC-170C-834C-8BBB-0621E7C40CFF}"/>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pic>
        <p:nvPicPr>
          <p:cNvPr id="122882" name="Picture 2" descr="UVI">
            <a:extLst>
              <a:ext uri="{FF2B5EF4-FFF2-40B4-BE49-F238E27FC236}">
                <a16:creationId xmlns:a16="http://schemas.microsoft.com/office/drawing/2014/main" id="{BA4023FC-5B5D-064B-99CB-B2E92B19A6C3}"/>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22883" name="Rectangle 3">
            <a:extLst>
              <a:ext uri="{FF2B5EF4-FFF2-40B4-BE49-F238E27FC236}">
                <a16:creationId xmlns:a16="http://schemas.microsoft.com/office/drawing/2014/main" id="{E7141BE6-36D3-1048-8EF6-A12F2F16A97F}"/>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800" b="1" dirty="0"/>
              <a:t> “SUBPROCESOS: OBTENCI</a:t>
            </a:r>
            <a:r>
              <a:rPr lang="es-ES" altLang="es-ES_tradnl" sz="2800" b="1" dirty="0"/>
              <a:t>ÓN</a:t>
            </a:r>
            <a:r>
              <a:rPr lang="es-ES_tradnl" altLang="es-ES_tradnl" sz="2800" b="1" dirty="0"/>
              <a:t>”</a:t>
            </a:r>
          </a:p>
        </p:txBody>
      </p:sp>
      <p:sp>
        <p:nvSpPr>
          <p:cNvPr id="122884" name="Rectangle 4">
            <a:extLst>
              <a:ext uri="{FF2B5EF4-FFF2-40B4-BE49-F238E27FC236}">
                <a16:creationId xmlns:a16="http://schemas.microsoft.com/office/drawing/2014/main" id="{006DAB5A-F641-3D42-A2E7-A17AA3504108}"/>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22887" name="Rectangle 7">
            <a:extLst>
              <a:ext uri="{FF2B5EF4-FFF2-40B4-BE49-F238E27FC236}">
                <a16:creationId xmlns:a16="http://schemas.microsoft.com/office/drawing/2014/main" id="{4C7AB2D8-2130-2143-AC92-906F73784BBC}"/>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1800" b="1" dirty="0">
                <a:latin typeface="Times New Roman" charset="0"/>
              </a:rPr>
              <a:t>1.4. COMPRESORES</a:t>
            </a:r>
          </a:p>
        </p:txBody>
      </p:sp>
      <p:sp>
        <p:nvSpPr>
          <p:cNvPr id="123025" name="Rectangle 145">
            <a:extLst>
              <a:ext uri="{FF2B5EF4-FFF2-40B4-BE49-F238E27FC236}">
                <a16:creationId xmlns:a16="http://schemas.microsoft.com/office/drawing/2014/main" id="{DDCABEE9-257A-044E-9745-ECFEEDA7C938}"/>
              </a:ext>
            </a:extLst>
          </p:cNvPr>
          <p:cNvSpPr>
            <a:spLocks noChangeArrowheads="1"/>
          </p:cNvSpPr>
          <p:nvPr/>
        </p:nvSpPr>
        <p:spPr bwMode="auto">
          <a:xfrm>
            <a:off x="609600" y="2362200"/>
            <a:ext cx="1752600"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8" name="Agrupar 7">
            <a:extLst>
              <a:ext uri="{FF2B5EF4-FFF2-40B4-BE49-F238E27FC236}">
                <a16:creationId xmlns:a16="http://schemas.microsoft.com/office/drawing/2014/main" id="{5D10E0C0-4829-AB40-B0FA-EA55F62011C2}"/>
              </a:ext>
            </a:extLst>
          </p:cNvPr>
          <p:cNvGrpSpPr>
            <a:grpSpLocks/>
          </p:cNvGrpSpPr>
          <p:nvPr/>
        </p:nvGrpSpPr>
        <p:grpSpPr bwMode="auto">
          <a:xfrm>
            <a:off x="2362200" y="2357438"/>
            <a:ext cx="6172200" cy="3544887"/>
            <a:chOff x="2362200" y="2362200"/>
            <a:chExt cx="6172200" cy="3544888"/>
          </a:xfrm>
        </p:grpSpPr>
        <p:grpSp>
          <p:nvGrpSpPr>
            <p:cNvPr id="124938" name="Group 160">
              <a:extLst>
                <a:ext uri="{FF2B5EF4-FFF2-40B4-BE49-F238E27FC236}">
                  <a16:creationId xmlns:a16="http://schemas.microsoft.com/office/drawing/2014/main" id="{21746B80-F2B4-5642-A59F-252038F842D5}"/>
                </a:ext>
              </a:extLst>
            </p:cNvPr>
            <p:cNvGrpSpPr>
              <a:grpSpLocks/>
            </p:cNvGrpSpPr>
            <p:nvPr/>
          </p:nvGrpSpPr>
          <p:grpSpPr bwMode="auto">
            <a:xfrm>
              <a:off x="2362200" y="2362200"/>
              <a:ext cx="6172200" cy="3544888"/>
              <a:chOff x="1488" y="1488"/>
              <a:chExt cx="3888" cy="2233"/>
            </a:xfrm>
          </p:grpSpPr>
          <p:sp>
            <p:nvSpPr>
              <p:cNvPr id="123029" name="Rectangle 149">
                <a:extLst>
                  <a:ext uri="{FF2B5EF4-FFF2-40B4-BE49-F238E27FC236}">
                    <a16:creationId xmlns:a16="http://schemas.microsoft.com/office/drawing/2014/main" id="{E07F1F86-6CFA-B046-892F-997669E675DE}"/>
                  </a:ext>
                </a:extLst>
              </p:cNvPr>
              <p:cNvSpPr>
                <a:spLocks noChangeArrowheads="1"/>
              </p:cNvSpPr>
              <p:nvPr/>
            </p:nvSpPr>
            <p:spPr bwMode="auto">
              <a:xfrm>
                <a:off x="1488"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23002" name="Text Box 122">
                <a:extLst>
                  <a:ext uri="{FF2B5EF4-FFF2-40B4-BE49-F238E27FC236}">
                    <a16:creationId xmlns:a16="http://schemas.microsoft.com/office/drawing/2014/main" id="{DF45B18D-F746-6142-9974-4680EA8EBA29}"/>
                  </a:ext>
                </a:extLst>
              </p:cNvPr>
              <p:cNvSpPr txBox="1">
                <a:spLocks noChangeArrowheads="1"/>
              </p:cNvSpPr>
              <p:nvPr/>
            </p:nvSpPr>
            <p:spPr bwMode="auto">
              <a:xfrm>
                <a:off x="2745" y="2349"/>
                <a:ext cx="12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b="1" dirty="0">
                    <a:solidFill>
                      <a:srgbClr val="FF0000"/>
                    </a:solidFill>
                    <a:latin typeface="Times New Roman" charset="0"/>
                  </a:rPr>
                  <a:t>7-zip</a:t>
                </a:r>
              </a:p>
            </p:txBody>
          </p:sp>
          <p:sp>
            <p:nvSpPr>
              <p:cNvPr id="123004" name="Text Box 124">
                <a:extLst>
                  <a:ext uri="{FF2B5EF4-FFF2-40B4-BE49-F238E27FC236}">
                    <a16:creationId xmlns:a16="http://schemas.microsoft.com/office/drawing/2014/main" id="{7303172C-1954-5543-877F-D6BA24AA9250}"/>
                  </a:ext>
                </a:extLst>
              </p:cNvPr>
              <p:cNvSpPr txBox="1">
                <a:spLocks noChangeArrowheads="1"/>
              </p:cNvSpPr>
              <p:nvPr/>
            </p:nvSpPr>
            <p:spPr bwMode="auto">
              <a:xfrm>
                <a:off x="4137" y="2349"/>
                <a:ext cx="9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dirty="0" err="1">
                    <a:latin typeface="Times New Roman" charset="0"/>
                  </a:rPr>
                  <a:t>Peazip</a:t>
                </a:r>
                <a:endParaRPr lang="es-ES_tradnl" altLang="es-ES_tradnl" dirty="0">
                  <a:latin typeface="Times New Roman" charset="0"/>
                </a:endParaRPr>
              </a:p>
            </p:txBody>
          </p:sp>
          <p:sp>
            <p:nvSpPr>
              <p:cNvPr id="123005" name="Text Box 125">
                <a:extLst>
                  <a:ext uri="{FF2B5EF4-FFF2-40B4-BE49-F238E27FC236}">
                    <a16:creationId xmlns:a16="http://schemas.microsoft.com/office/drawing/2014/main" id="{0CA15D5C-76B5-5347-AD3C-4EB72D7B54A9}"/>
                  </a:ext>
                </a:extLst>
              </p:cNvPr>
              <p:cNvSpPr txBox="1">
                <a:spLocks noChangeArrowheads="1"/>
              </p:cNvSpPr>
              <p:nvPr/>
            </p:nvSpPr>
            <p:spPr bwMode="auto">
              <a:xfrm>
                <a:off x="1621" y="2349"/>
                <a:ext cx="106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dirty="0">
                    <a:latin typeface="Times New Roman" charset="0"/>
                  </a:rPr>
                  <a:t>   </a:t>
                </a:r>
                <a:r>
                  <a:rPr lang="es-ES_tradnl" altLang="es-ES_tradnl" sz="1800" b="1" dirty="0">
                    <a:solidFill>
                      <a:srgbClr val="FF0000"/>
                    </a:solidFill>
                    <a:latin typeface="Times New Roman" charset="0"/>
                  </a:rPr>
                  <a:t>SO</a:t>
                </a:r>
                <a:endParaRPr lang="es-ES_tradnl" altLang="es-ES_tradnl" b="1" dirty="0">
                  <a:solidFill>
                    <a:srgbClr val="FF0000"/>
                  </a:solidFill>
                  <a:latin typeface="Times New Roman" charset="0"/>
                </a:endParaRPr>
              </a:p>
            </p:txBody>
          </p:sp>
        </p:grpSp>
        <p:sp>
          <p:nvSpPr>
            <p:cNvPr id="34" name="Text Box 125">
              <a:extLst>
                <a:ext uri="{FF2B5EF4-FFF2-40B4-BE49-F238E27FC236}">
                  <a16:creationId xmlns:a16="http://schemas.microsoft.com/office/drawing/2014/main" id="{71ADE84F-8FD9-3A44-ADF2-BD20804A464E}"/>
                </a:ext>
              </a:extLst>
            </p:cNvPr>
            <p:cNvSpPr txBox="1">
              <a:spLocks noChangeArrowheads="1"/>
            </p:cNvSpPr>
            <p:nvPr/>
          </p:nvSpPr>
          <p:spPr bwMode="auto">
            <a:xfrm>
              <a:off x="2627313" y="5222876"/>
              <a:ext cx="15414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dirty="0">
                  <a:latin typeface="Times New Roman" charset="0"/>
                </a:rPr>
                <a:t>   </a:t>
              </a:r>
              <a:r>
                <a:rPr lang="es-ES_tradnl" altLang="es-ES_tradnl" sz="1800" dirty="0" err="1">
                  <a:latin typeface="Times New Roman" charset="0"/>
                </a:rPr>
                <a:t>Keka</a:t>
              </a:r>
              <a:endParaRPr lang="es-ES_tradnl" altLang="es-ES_tradnl" dirty="0">
                <a:latin typeface="Times New Roman" charset="0"/>
              </a:endParaRPr>
            </a:p>
          </p:txBody>
        </p:sp>
        <p:sp>
          <p:nvSpPr>
            <p:cNvPr id="35" name="Text Box 125">
              <a:extLst>
                <a:ext uri="{FF2B5EF4-FFF2-40B4-BE49-F238E27FC236}">
                  <a16:creationId xmlns:a16="http://schemas.microsoft.com/office/drawing/2014/main" id="{A8A8B9BF-18CF-B94A-B2F9-E5C5D4D4EFFD}"/>
                </a:ext>
              </a:extLst>
            </p:cNvPr>
            <p:cNvSpPr txBox="1">
              <a:spLocks noChangeArrowheads="1"/>
            </p:cNvSpPr>
            <p:nvPr/>
          </p:nvSpPr>
          <p:spPr bwMode="auto">
            <a:xfrm>
              <a:off x="4543425" y="5229226"/>
              <a:ext cx="15414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dirty="0">
                  <a:latin typeface="Times New Roman" charset="0"/>
                </a:rPr>
                <a:t>   </a:t>
              </a:r>
              <a:r>
                <a:rPr lang="es-ES_tradnl" altLang="es-ES_tradnl" sz="1800" dirty="0" err="1">
                  <a:latin typeface="Times New Roman" charset="0"/>
                </a:rPr>
                <a:t>Winzip</a:t>
              </a:r>
              <a:endParaRPr lang="es-ES_tradnl" altLang="es-ES_tradnl" dirty="0">
                <a:latin typeface="Times New Roman" charset="0"/>
              </a:endParaRPr>
            </a:p>
          </p:txBody>
        </p:sp>
        <p:sp>
          <p:nvSpPr>
            <p:cNvPr id="36" name="Text Box 125">
              <a:extLst>
                <a:ext uri="{FF2B5EF4-FFF2-40B4-BE49-F238E27FC236}">
                  <a16:creationId xmlns:a16="http://schemas.microsoft.com/office/drawing/2014/main" id="{6180936E-A347-474A-9F6A-A35491C605AF}"/>
                </a:ext>
              </a:extLst>
            </p:cNvPr>
            <p:cNvSpPr txBox="1">
              <a:spLocks noChangeArrowheads="1"/>
            </p:cNvSpPr>
            <p:nvPr/>
          </p:nvSpPr>
          <p:spPr bwMode="auto">
            <a:xfrm>
              <a:off x="6419850" y="5229226"/>
              <a:ext cx="15414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dirty="0" err="1">
                  <a:latin typeface="Times New Roman" charset="0"/>
                </a:rPr>
                <a:t>Winrar</a:t>
              </a:r>
              <a:endParaRPr lang="es-ES_tradnl" altLang="es-ES_tradnl" dirty="0">
                <a:latin typeface="Times New Roman" charset="0"/>
              </a:endParaRPr>
            </a:p>
          </p:txBody>
        </p:sp>
        <p:pic>
          <p:nvPicPr>
            <p:cNvPr id="124942" name="Imagen 1">
              <a:extLst>
                <a:ext uri="{FF2B5EF4-FFF2-40B4-BE49-F238E27FC236}">
                  <a16:creationId xmlns:a16="http://schemas.microsoft.com/office/drawing/2014/main" id="{3432D9F9-7D8C-C349-AF31-15DB3F12EEAA}"/>
                </a:ext>
              </a:extLst>
            </p:cNvPr>
            <p:cNvPicPr>
              <a:picLocks noChangeAspect="1"/>
            </p:cNvPicPr>
            <p:nvPr/>
          </p:nvPicPr>
          <p:blipFill>
            <a:blip r:embed="rId5">
              <a:extLst>
                <a:ext uri="{28A0092B-C50C-407E-A947-70E740481C1C}">
                  <a14:useLocalDpi xmlns:a14="http://schemas.microsoft.com/office/drawing/2010/main" val="0"/>
                </a:ext>
              </a:extLst>
            </a:blip>
            <a:srcRect l="-2" t="-2084" r="50301" b="-2264"/>
            <a:stretch>
              <a:fillRect/>
            </a:stretch>
          </p:blipFill>
          <p:spPr bwMode="auto">
            <a:xfrm>
              <a:off x="2987824" y="2765721"/>
              <a:ext cx="1080000" cy="8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3" name="Imagen 2">
              <a:extLst>
                <a:ext uri="{FF2B5EF4-FFF2-40B4-BE49-F238E27FC236}">
                  <a16:creationId xmlns:a16="http://schemas.microsoft.com/office/drawing/2014/main" id="{81F3F784-A4F1-5945-A4D3-133C05E755D4}"/>
                </a:ext>
              </a:extLst>
            </p:cNvPr>
            <p:cNvPicPr>
              <a:picLocks noChangeAspect="1"/>
            </p:cNvPicPr>
            <p:nvPr/>
          </p:nvPicPr>
          <p:blipFill>
            <a:blip r:embed="rId6">
              <a:extLst>
                <a:ext uri="{28A0092B-C50C-407E-A947-70E740481C1C}">
                  <a14:useLocalDpi xmlns:a14="http://schemas.microsoft.com/office/drawing/2010/main" val="0"/>
                </a:ext>
              </a:extLst>
            </a:blip>
            <a:srcRect t="18980" b="18993"/>
            <a:stretch>
              <a:fillRect/>
            </a:stretch>
          </p:blipFill>
          <p:spPr bwMode="auto">
            <a:xfrm>
              <a:off x="4622447" y="2765720"/>
              <a:ext cx="1533729" cy="9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4" name="Imagen 3">
              <a:extLst>
                <a:ext uri="{FF2B5EF4-FFF2-40B4-BE49-F238E27FC236}">
                  <a16:creationId xmlns:a16="http://schemas.microsoft.com/office/drawing/2014/main" id="{695C8CA1-1468-3041-9718-B04E95D90E6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83664" y="2609959"/>
              <a:ext cx="1028696" cy="1107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5" name="Imagen 4">
              <a:extLst>
                <a:ext uri="{FF2B5EF4-FFF2-40B4-BE49-F238E27FC236}">
                  <a16:creationId xmlns:a16="http://schemas.microsoft.com/office/drawing/2014/main" id="{55CD8B4D-1BA8-C048-988D-B03A4C9917F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89882" y="4223146"/>
              <a:ext cx="1006054" cy="100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6" name="Imagen 5">
              <a:extLst>
                <a:ext uri="{FF2B5EF4-FFF2-40B4-BE49-F238E27FC236}">
                  <a16:creationId xmlns:a16="http://schemas.microsoft.com/office/drawing/2014/main" id="{97707F6E-4AEE-1B4C-A4AC-CBC5CA85B0E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19786" y="4207841"/>
              <a:ext cx="1021358" cy="1021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7" name="Imagen 6">
              <a:extLst>
                <a:ext uri="{FF2B5EF4-FFF2-40B4-BE49-F238E27FC236}">
                  <a16:creationId xmlns:a16="http://schemas.microsoft.com/office/drawing/2014/main" id="{09DB7B23-DC33-C847-B5E0-84AF44D9FDEA}"/>
                </a:ext>
              </a:extLst>
            </p:cNvPr>
            <p:cNvPicPr>
              <a:picLocks noChangeAspect="1"/>
            </p:cNvPicPr>
            <p:nvPr/>
          </p:nvPicPr>
          <p:blipFill>
            <a:blip r:embed="rId10">
              <a:extLst>
                <a:ext uri="{28A0092B-C50C-407E-A947-70E740481C1C}">
                  <a14:useLocalDpi xmlns:a14="http://schemas.microsoft.com/office/drawing/2010/main" val="0"/>
                </a:ext>
              </a:extLst>
            </a:blip>
            <a:srcRect t="14873" b="10709"/>
            <a:stretch>
              <a:fillRect/>
            </a:stretch>
          </p:blipFill>
          <p:spPr bwMode="auto">
            <a:xfrm>
              <a:off x="6567488" y="4285357"/>
              <a:ext cx="1190761" cy="88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723"/>
    </mc:Choice>
    <mc:Fallback xmlns="">
      <p:transition spd="slow" advTm="5723"/>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4211"/>
                                        </p:tgtEl>
                                        <p:attrNameLst>
                                          <p:attrName>style.visibility</p:attrName>
                                        </p:attrNameLst>
                                      </p:cBhvr>
                                      <p:to>
                                        <p:strVal val="visible"/>
                                      </p:to>
                                    </p:set>
                                    <p:anim calcmode="lin" valueType="num">
                                      <p:cBhvr>
                                        <p:cTn id="7" dur="500" fill="hold"/>
                                        <p:tgtEl>
                                          <p:spTgt spid="94211"/>
                                        </p:tgtEl>
                                        <p:attrNameLst>
                                          <p:attrName>ppt_w</p:attrName>
                                        </p:attrNameLst>
                                      </p:cBhvr>
                                      <p:tavLst>
                                        <p:tav tm="0">
                                          <p:val>
                                            <p:fltVal val="0"/>
                                          </p:val>
                                        </p:tav>
                                        <p:tav tm="100000">
                                          <p:val>
                                            <p:strVal val="#ppt_w"/>
                                          </p:val>
                                        </p:tav>
                                      </p:tavLst>
                                    </p:anim>
                                    <p:anim calcmode="lin" valueType="num">
                                      <p:cBhvr>
                                        <p:cTn id="8" dur="500" fill="hold"/>
                                        <p:tgtEl>
                                          <p:spTgt spid="9421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4">
            <a:extLst>
              <a:ext uri="{FF2B5EF4-FFF2-40B4-BE49-F238E27FC236}">
                <a16:creationId xmlns:a16="http://schemas.microsoft.com/office/drawing/2014/main" id="{FD90E48E-990C-2740-B4FA-F2103E853CC4}"/>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B8A6301-2BF5-084A-AB54-85F552CD8755}" type="slidenum">
              <a:rPr lang="en-US" altLang="es-ES_tradnl" sz="1200"/>
              <a:pPr/>
              <a:t>5</a:t>
            </a:fld>
            <a:r>
              <a:rPr lang="en-US" altLang="es-ES_tradnl" sz="1200" dirty="0"/>
              <a:t> - 84</a:t>
            </a:r>
          </a:p>
        </p:txBody>
      </p:sp>
      <p:pic>
        <p:nvPicPr>
          <p:cNvPr id="389122" name="Picture 2" descr="UVI">
            <a:extLst>
              <a:ext uri="{FF2B5EF4-FFF2-40B4-BE49-F238E27FC236}">
                <a16:creationId xmlns:a16="http://schemas.microsoft.com/office/drawing/2014/main" id="{2D549357-210B-784C-B393-785D0B1C12D2}"/>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89123" name="Rectangle 3">
            <a:extLst>
              <a:ext uri="{FF2B5EF4-FFF2-40B4-BE49-F238E27FC236}">
                <a16:creationId xmlns:a16="http://schemas.microsoft.com/office/drawing/2014/main" id="{873438E3-B676-9644-BA5D-F3572324D2E1}"/>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LA HISTORIA INTERMINABLE</a:t>
            </a:r>
            <a:endParaRPr lang="es-ES_tradnl" altLang="es-ES_tradnl" b="1"/>
          </a:p>
        </p:txBody>
      </p:sp>
      <p:sp>
        <p:nvSpPr>
          <p:cNvPr id="389124" name="Rectangle 4">
            <a:extLst>
              <a:ext uri="{FF2B5EF4-FFF2-40B4-BE49-F238E27FC236}">
                <a16:creationId xmlns:a16="http://schemas.microsoft.com/office/drawing/2014/main" id="{B0AC0864-E7EC-3F46-A406-B718FACFFE5C}"/>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389125" name="Text Box 5">
            <a:extLst>
              <a:ext uri="{FF2B5EF4-FFF2-40B4-BE49-F238E27FC236}">
                <a16:creationId xmlns:a16="http://schemas.microsoft.com/office/drawing/2014/main" id="{768EA289-B6D3-434F-B16B-AC956F428922}"/>
              </a:ext>
            </a:extLst>
          </p:cNvPr>
          <p:cNvSpPr txBox="1">
            <a:spLocks noChangeArrowheads="1"/>
          </p:cNvSpPr>
          <p:nvPr/>
        </p:nvSpPr>
        <p:spPr bwMode="auto">
          <a:xfrm>
            <a:off x="1044575" y="2249488"/>
            <a:ext cx="7056438"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defRPr/>
            </a:pPr>
            <a:r>
              <a:rPr lang="es-ES" altLang="es-ES_tradnl" sz="2000" b="1">
                <a:latin typeface="Times New Roman" charset="0"/>
              </a:rPr>
              <a:t>El informe ALPAC (II)</a:t>
            </a:r>
          </a:p>
          <a:p>
            <a:pPr algn="just">
              <a:defRPr/>
            </a:pPr>
            <a:br>
              <a:rPr lang="es-ES" altLang="es-ES_tradnl" sz="2000">
                <a:latin typeface="Times New Roman" charset="0"/>
              </a:rPr>
            </a:br>
            <a:r>
              <a:rPr lang="es-ES" altLang="es-ES_tradnl" sz="2000">
                <a:latin typeface="Times New Roman" charset="0"/>
              </a:rPr>
              <a:t>En la época de la publicación del informe ALPAC (guerra fría, carrera espacial) el principal interés de traducción por parte del gobierno norteamericano estaba centrado en la traducción del ruso al inglés. Es anecdótico. pero significativo, el ejemplo del resultado obtenido con una traducción realizada en este par lingüístico, primero del inglés al ruso, después del ruso al inglés (una especie de prueba del nueve de la traducción automática). </a:t>
            </a:r>
          </a:p>
        </p:txBody>
      </p:sp>
    </p:spTree>
  </p:cSld>
  <p:clrMapOvr>
    <a:masterClrMapping/>
  </p:clrMapOvr>
  <mc:AlternateContent xmlns:mc="http://schemas.openxmlformats.org/markup-compatibility/2006" xmlns:p14="http://schemas.microsoft.com/office/powerpoint/2010/main">
    <mc:Choice Requires="p14">
      <p:transition spd="slow" p14:dur="2000" advTm="2108"/>
    </mc:Choice>
    <mc:Fallback xmlns="">
      <p:transition spd="slow" advTm="2108"/>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alpha val="81960"/>
          </a:schemeClr>
        </a:solidFill>
        <a:effectLst/>
      </p:bgPr>
    </p:bg>
    <p:spTree>
      <p:nvGrpSpPr>
        <p:cNvPr id="1" name=""/>
        <p:cNvGrpSpPr/>
        <p:nvPr/>
      </p:nvGrpSpPr>
      <p:grpSpPr>
        <a:xfrm>
          <a:off x="0" y="0"/>
          <a:ext cx="0" cy="0"/>
          <a:chOff x="0" y="0"/>
          <a:chExt cx="0" cy="0"/>
        </a:xfrm>
      </p:grpSpPr>
      <p:sp>
        <p:nvSpPr>
          <p:cNvPr id="29" name="Marcador de número de diapositiva 4">
            <a:extLst>
              <a:ext uri="{FF2B5EF4-FFF2-40B4-BE49-F238E27FC236}">
                <a16:creationId xmlns:a16="http://schemas.microsoft.com/office/drawing/2014/main" id="{C593E310-19B2-D74F-BBA9-22059A9DD093}"/>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3888644-496B-974F-8A56-1253F9A14F89}" type="slidenum">
              <a:rPr lang="en-US" altLang="es-ES_tradnl" sz="1200"/>
              <a:pPr/>
              <a:t>50</a:t>
            </a:fld>
            <a:r>
              <a:rPr lang="en-US" altLang="es-ES_tradnl" sz="1200" dirty="0"/>
              <a:t> - 84</a:t>
            </a:r>
          </a:p>
        </p:txBody>
      </p:sp>
      <p:grpSp>
        <p:nvGrpSpPr>
          <p:cNvPr id="126979" name="Group 139">
            <a:extLst>
              <a:ext uri="{FF2B5EF4-FFF2-40B4-BE49-F238E27FC236}">
                <a16:creationId xmlns:a16="http://schemas.microsoft.com/office/drawing/2014/main" id="{C63045E5-2112-8645-98A5-64871FF18C67}"/>
              </a:ext>
            </a:extLst>
          </p:cNvPr>
          <p:cNvGrpSpPr>
            <a:grpSpLocks/>
          </p:cNvGrpSpPr>
          <p:nvPr/>
        </p:nvGrpSpPr>
        <p:grpSpPr bwMode="auto">
          <a:xfrm>
            <a:off x="609600" y="2362200"/>
            <a:ext cx="1752600" cy="3544888"/>
            <a:chOff x="384" y="1488"/>
            <a:chExt cx="1104" cy="2233"/>
          </a:xfrm>
        </p:grpSpPr>
        <p:sp>
          <p:nvSpPr>
            <p:cNvPr id="123014" name="Rectangle 134">
              <a:extLst>
                <a:ext uri="{FF2B5EF4-FFF2-40B4-BE49-F238E27FC236}">
                  <a16:creationId xmlns:a16="http://schemas.microsoft.com/office/drawing/2014/main" id="{C406A6CD-DD08-9441-95BA-B5DEF2581E55}"/>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23016" name="Text Box 136">
              <a:extLst>
                <a:ext uri="{FF2B5EF4-FFF2-40B4-BE49-F238E27FC236}">
                  <a16:creationId xmlns:a16="http://schemas.microsoft.com/office/drawing/2014/main" id="{9B2D9A6D-5814-4347-8509-94321849BCEE}"/>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grpSp>
        <p:nvGrpSpPr>
          <p:cNvPr id="94211" name="Group 138">
            <a:extLst>
              <a:ext uri="{FF2B5EF4-FFF2-40B4-BE49-F238E27FC236}">
                <a16:creationId xmlns:a16="http://schemas.microsoft.com/office/drawing/2014/main" id="{CDC075C4-9F78-114A-9F5E-B4A624198A9D}"/>
              </a:ext>
            </a:extLst>
          </p:cNvPr>
          <p:cNvGrpSpPr>
            <a:grpSpLocks/>
          </p:cNvGrpSpPr>
          <p:nvPr/>
        </p:nvGrpSpPr>
        <p:grpSpPr bwMode="auto">
          <a:xfrm>
            <a:off x="2362200" y="2362200"/>
            <a:ext cx="6172200" cy="3544888"/>
            <a:chOff x="1488" y="1488"/>
            <a:chExt cx="3888" cy="2233"/>
          </a:xfrm>
        </p:grpSpPr>
        <p:sp>
          <p:nvSpPr>
            <p:cNvPr id="123015" name="Rectangle 135">
              <a:extLst>
                <a:ext uri="{FF2B5EF4-FFF2-40B4-BE49-F238E27FC236}">
                  <a16:creationId xmlns:a16="http://schemas.microsoft.com/office/drawing/2014/main" id="{37A23FEC-67A6-CB4D-8877-BCD70EBD8D24}"/>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23017" name="Text Box 137">
              <a:extLst>
                <a:ext uri="{FF2B5EF4-FFF2-40B4-BE49-F238E27FC236}">
                  <a16:creationId xmlns:a16="http://schemas.microsoft.com/office/drawing/2014/main" id="{68734DA9-C83B-2C48-B14A-ACA9BF00DABF}"/>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pic>
        <p:nvPicPr>
          <p:cNvPr id="122882" name="Picture 2" descr="UVI">
            <a:extLst>
              <a:ext uri="{FF2B5EF4-FFF2-40B4-BE49-F238E27FC236}">
                <a16:creationId xmlns:a16="http://schemas.microsoft.com/office/drawing/2014/main" id="{65E57345-95F2-3148-9C04-B0D965F170A5}"/>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22883" name="Rectangle 3">
            <a:extLst>
              <a:ext uri="{FF2B5EF4-FFF2-40B4-BE49-F238E27FC236}">
                <a16:creationId xmlns:a16="http://schemas.microsoft.com/office/drawing/2014/main" id="{E039DB44-3C49-4046-8C4A-136AABF28C8A}"/>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800" b="1" dirty="0"/>
              <a:t> “SUBPROCESOS: OBTENCI</a:t>
            </a:r>
            <a:r>
              <a:rPr lang="es-ES" altLang="es-ES_tradnl" sz="2800" b="1" dirty="0"/>
              <a:t>ÓN</a:t>
            </a:r>
            <a:r>
              <a:rPr lang="es-ES_tradnl" altLang="es-ES_tradnl" sz="2800" b="1" dirty="0"/>
              <a:t>”</a:t>
            </a:r>
          </a:p>
        </p:txBody>
      </p:sp>
      <p:sp>
        <p:nvSpPr>
          <p:cNvPr id="122884" name="Rectangle 4">
            <a:extLst>
              <a:ext uri="{FF2B5EF4-FFF2-40B4-BE49-F238E27FC236}">
                <a16:creationId xmlns:a16="http://schemas.microsoft.com/office/drawing/2014/main" id="{8E8E1B72-D958-114D-86FD-AAA6235973D9}"/>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22887" name="Rectangle 7">
            <a:extLst>
              <a:ext uri="{FF2B5EF4-FFF2-40B4-BE49-F238E27FC236}">
                <a16:creationId xmlns:a16="http://schemas.microsoft.com/office/drawing/2014/main" id="{A4A6AC32-4F61-3E4F-A4F9-76A90B8E0DD5}"/>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1800" b="1" dirty="0">
                <a:latin typeface="Times New Roman" charset="0"/>
              </a:rPr>
              <a:t>1.5. ANTIVIRUS</a:t>
            </a:r>
          </a:p>
        </p:txBody>
      </p:sp>
      <p:sp>
        <p:nvSpPr>
          <p:cNvPr id="123025" name="Rectangle 145">
            <a:extLst>
              <a:ext uri="{FF2B5EF4-FFF2-40B4-BE49-F238E27FC236}">
                <a16:creationId xmlns:a16="http://schemas.microsoft.com/office/drawing/2014/main" id="{D675AB37-89C5-9444-81AC-36318852B9E5}"/>
              </a:ext>
            </a:extLst>
          </p:cNvPr>
          <p:cNvSpPr>
            <a:spLocks noChangeArrowheads="1"/>
          </p:cNvSpPr>
          <p:nvPr/>
        </p:nvSpPr>
        <p:spPr bwMode="auto">
          <a:xfrm>
            <a:off x="609600" y="2362200"/>
            <a:ext cx="1752600"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12" name="Agrupar 11">
            <a:extLst>
              <a:ext uri="{FF2B5EF4-FFF2-40B4-BE49-F238E27FC236}">
                <a16:creationId xmlns:a16="http://schemas.microsoft.com/office/drawing/2014/main" id="{7A8BD4BA-2004-A146-AF7C-5102EBA161A4}"/>
              </a:ext>
            </a:extLst>
          </p:cNvPr>
          <p:cNvGrpSpPr>
            <a:grpSpLocks/>
          </p:cNvGrpSpPr>
          <p:nvPr/>
        </p:nvGrpSpPr>
        <p:grpSpPr bwMode="auto">
          <a:xfrm>
            <a:off x="2362200" y="2357438"/>
            <a:ext cx="6172200" cy="3544887"/>
            <a:chOff x="2361600" y="2358000"/>
            <a:chExt cx="6172200" cy="3544888"/>
          </a:xfrm>
        </p:grpSpPr>
        <p:grpSp>
          <p:nvGrpSpPr>
            <p:cNvPr id="126987" name="Group 160">
              <a:extLst>
                <a:ext uri="{FF2B5EF4-FFF2-40B4-BE49-F238E27FC236}">
                  <a16:creationId xmlns:a16="http://schemas.microsoft.com/office/drawing/2014/main" id="{2EC20D0D-2B8D-CE47-AF9F-048F6D9C32D7}"/>
                </a:ext>
              </a:extLst>
            </p:cNvPr>
            <p:cNvGrpSpPr>
              <a:grpSpLocks/>
            </p:cNvGrpSpPr>
            <p:nvPr/>
          </p:nvGrpSpPr>
          <p:grpSpPr bwMode="auto">
            <a:xfrm>
              <a:off x="2361600" y="2358000"/>
              <a:ext cx="6172200" cy="3544888"/>
              <a:chOff x="1488" y="1488"/>
              <a:chExt cx="3888" cy="2233"/>
            </a:xfrm>
          </p:grpSpPr>
          <p:sp>
            <p:nvSpPr>
              <p:cNvPr id="123029" name="Rectangle 149">
                <a:extLst>
                  <a:ext uri="{FF2B5EF4-FFF2-40B4-BE49-F238E27FC236}">
                    <a16:creationId xmlns:a16="http://schemas.microsoft.com/office/drawing/2014/main" id="{3E757DAF-3B1E-2E49-8733-3286D4206116}"/>
                  </a:ext>
                </a:extLst>
              </p:cNvPr>
              <p:cNvSpPr>
                <a:spLocks noChangeArrowheads="1"/>
              </p:cNvSpPr>
              <p:nvPr/>
            </p:nvSpPr>
            <p:spPr bwMode="auto">
              <a:xfrm>
                <a:off x="1488"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23005" name="Text Box 125">
                <a:extLst>
                  <a:ext uri="{FF2B5EF4-FFF2-40B4-BE49-F238E27FC236}">
                    <a16:creationId xmlns:a16="http://schemas.microsoft.com/office/drawing/2014/main" id="{CC999C0C-53A7-1D4B-A996-2FEFA5E595B0}"/>
                  </a:ext>
                </a:extLst>
              </p:cNvPr>
              <p:cNvSpPr txBox="1">
                <a:spLocks noChangeArrowheads="1"/>
              </p:cNvSpPr>
              <p:nvPr/>
            </p:nvSpPr>
            <p:spPr bwMode="auto">
              <a:xfrm>
                <a:off x="1656" y="2746"/>
                <a:ext cx="72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ts val="0"/>
                  </a:spcBef>
                  <a:defRPr/>
                </a:pPr>
                <a:r>
                  <a:rPr lang="es-ES_tradnl" altLang="es-ES_tradnl" sz="1800" b="1" dirty="0">
                    <a:solidFill>
                      <a:srgbClr val="FF0000"/>
                    </a:solidFill>
                    <a:latin typeface="Times New Roman" charset="0"/>
                  </a:rPr>
                  <a:t>Nod32</a:t>
                </a:r>
                <a:endParaRPr lang="es-ES_tradnl" altLang="es-ES_tradnl" b="1" dirty="0">
                  <a:solidFill>
                    <a:srgbClr val="FF0000"/>
                  </a:solidFill>
                  <a:latin typeface="Times New Roman" charset="0"/>
                </a:endParaRPr>
              </a:p>
            </p:txBody>
          </p:sp>
        </p:grpSp>
        <p:pic>
          <p:nvPicPr>
            <p:cNvPr id="126988" name="Imagen 8">
              <a:extLst>
                <a:ext uri="{FF2B5EF4-FFF2-40B4-BE49-F238E27FC236}">
                  <a16:creationId xmlns:a16="http://schemas.microsoft.com/office/drawing/2014/main" id="{60EA0BC5-72FC-7345-BA0F-FBFB87F5E36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3422021"/>
              <a:ext cx="1151063" cy="87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a:extLst>
                <a:ext uri="{FF2B5EF4-FFF2-40B4-BE49-F238E27FC236}">
                  <a16:creationId xmlns:a16="http://schemas.microsoft.com/office/drawing/2014/main" id="{FDEF8560-BD11-3B49-886C-028B2E3FBAEA}"/>
                </a:ext>
              </a:extLst>
            </p:cNvPr>
            <p:cNvPicPr>
              <a:picLocks noChangeAspect="1"/>
            </p:cNvPicPr>
            <p:nvPr/>
          </p:nvPicPr>
          <p:blipFill>
            <a:blip r:embed="rId6"/>
            <a:stretch>
              <a:fillRect/>
            </a:stretch>
          </p:blipFill>
          <p:spPr>
            <a:xfrm>
              <a:off x="4067944" y="2540223"/>
              <a:ext cx="4257377" cy="3193033"/>
            </a:xfrm>
            <a:prstGeom prst="rect">
              <a:avLst/>
            </a:prstGeom>
            <a:ln>
              <a:solidFill>
                <a:schemeClr val="tx1"/>
              </a:solidFill>
            </a:ln>
            <a:effectLst>
              <a:softEdge rad="0"/>
            </a:effectLst>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072"/>
    </mc:Choice>
    <mc:Fallback xmlns="">
      <p:transition spd="slow" advTm="507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4211"/>
                                        </p:tgtEl>
                                        <p:attrNameLst>
                                          <p:attrName>style.visibility</p:attrName>
                                        </p:attrNameLst>
                                      </p:cBhvr>
                                      <p:to>
                                        <p:strVal val="visible"/>
                                      </p:to>
                                    </p:set>
                                    <p:anim calcmode="lin" valueType="num">
                                      <p:cBhvr>
                                        <p:cTn id="7" dur="500" fill="hold"/>
                                        <p:tgtEl>
                                          <p:spTgt spid="94211"/>
                                        </p:tgtEl>
                                        <p:attrNameLst>
                                          <p:attrName>ppt_w</p:attrName>
                                        </p:attrNameLst>
                                      </p:cBhvr>
                                      <p:tavLst>
                                        <p:tav tm="0">
                                          <p:val>
                                            <p:fltVal val="0"/>
                                          </p:val>
                                        </p:tav>
                                        <p:tav tm="100000">
                                          <p:val>
                                            <p:strVal val="#ppt_w"/>
                                          </p:val>
                                        </p:tav>
                                      </p:tavLst>
                                    </p:anim>
                                    <p:anim calcmode="lin" valueType="num">
                                      <p:cBhvr>
                                        <p:cTn id="8" dur="500" fill="hold"/>
                                        <p:tgtEl>
                                          <p:spTgt spid="9421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4">
            <a:extLst>
              <a:ext uri="{FF2B5EF4-FFF2-40B4-BE49-F238E27FC236}">
                <a16:creationId xmlns:a16="http://schemas.microsoft.com/office/drawing/2014/main" id="{D0CCA3A2-0375-5C41-A2CB-5DF7C91B2C96}"/>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2F1D70D-422F-4F45-A778-22A9708349A5}" type="slidenum">
              <a:rPr lang="en-US" altLang="es-ES_tradnl" sz="1200"/>
              <a:pPr/>
              <a:t>51</a:t>
            </a:fld>
            <a:r>
              <a:rPr lang="en-US" altLang="es-ES_tradnl" sz="1200" dirty="0"/>
              <a:t> - 84</a:t>
            </a:r>
          </a:p>
        </p:txBody>
      </p:sp>
      <p:pic>
        <p:nvPicPr>
          <p:cNvPr id="134146" name="Picture 2" descr="UVI">
            <a:extLst>
              <a:ext uri="{FF2B5EF4-FFF2-40B4-BE49-F238E27FC236}">
                <a16:creationId xmlns:a16="http://schemas.microsoft.com/office/drawing/2014/main" id="{F1AED292-7984-3949-A1F8-DE59DB02C673}"/>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34147" name="Rectangle 3">
            <a:extLst>
              <a:ext uri="{FF2B5EF4-FFF2-40B4-BE49-F238E27FC236}">
                <a16:creationId xmlns:a16="http://schemas.microsoft.com/office/drawing/2014/main" id="{1333C690-1677-264C-85C8-C43016AB97E3}"/>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a:t>
            </a:r>
            <a:br>
              <a:rPr lang="es-ES_tradnl" altLang="es-ES_tradnl" sz="2800" b="1"/>
            </a:br>
            <a:r>
              <a:rPr lang="es-ES_tradnl" altLang="es-ES_tradnl" sz="2800" b="1"/>
              <a:t>“SUBPROCESOS: ANÁLISIS”</a:t>
            </a:r>
            <a:endParaRPr lang="es-ES_tradnl" altLang="es-ES_tradnl" b="1"/>
          </a:p>
        </p:txBody>
      </p:sp>
      <p:sp>
        <p:nvSpPr>
          <p:cNvPr id="134148" name="Rectangle 4">
            <a:extLst>
              <a:ext uri="{FF2B5EF4-FFF2-40B4-BE49-F238E27FC236}">
                <a16:creationId xmlns:a16="http://schemas.microsoft.com/office/drawing/2014/main" id="{5A1A5888-37CC-2148-9870-8C41ED9B8108}"/>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34150" name="Rectangle 6">
            <a:extLst>
              <a:ext uri="{FF2B5EF4-FFF2-40B4-BE49-F238E27FC236}">
                <a16:creationId xmlns:a16="http://schemas.microsoft.com/office/drawing/2014/main" id="{C85A152E-0F24-514E-A105-565CAC13247B}"/>
              </a:ext>
            </a:extLst>
          </p:cNvPr>
          <p:cNvSpPr>
            <a:spLocks noChangeArrowheads="1"/>
          </p:cNvSpPr>
          <p:nvPr/>
        </p:nvSpPr>
        <p:spPr bwMode="auto">
          <a:xfrm>
            <a:off x="609600" y="1752600"/>
            <a:ext cx="7924800" cy="609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3200" b="1">
                <a:latin typeface="Times New Roman" charset="0"/>
              </a:rPr>
              <a:t>2 - ANÁLISIS</a:t>
            </a:r>
            <a:endParaRPr lang="es-ES_tradnl" altLang="es-ES_tradnl" b="1">
              <a:latin typeface="Times New Roman" charset="0"/>
            </a:endParaRPr>
          </a:p>
        </p:txBody>
      </p:sp>
      <p:sp>
        <p:nvSpPr>
          <p:cNvPr id="134151" name="Text Box 7">
            <a:extLst>
              <a:ext uri="{FF2B5EF4-FFF2-40B4-BE49-F238E27FC236}">
                <a16:creationId xmlns:a16="http://schemas.microsoft.com/office/drawing/2014/main" id="{513E4E47-B06A-3E45-A345-C8FD0EE80C6E}"/>
              </a:ext>
            </a:extLst>
          </p:cNvPr>
          <p:cNvSpPr txBox="1">
            <a:spLocks noChangeArrowheads="1"/>
          </p:cNvSpPr>
          <p:nvPr/>
        </p:nvSpPr>
        <p:spPr bwMode="auto">
          <a:xfrm>
            <a:off x="1295400" y="3200400"/>
            <a:ext cx="68580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4" tIns="45717" rIns="91434" bIns="45717">
            <a:spAutoFit/>
          </a:bodyPr>
          <a:lstStyle>
            <a:lvl1pPr marL="285750" indent="-285750">
              <a:defRPr sz="2400">
                <a:solidFill>
                  <a:schemeClr val="tx1"/>
                </a:solidFill>
                <a:latin typeface="Times New Roman" charset="0"/>
              </a:defRPr>
            </a:lvl1pPr>
            <a:lvl2pPr marL="857250" indent="-285750">
              <a:defRPr sz="2400">
                <a:solidFill>
                  <a:schemeClr val="tx1"/>
                </a:solidFill>
                <a:latin typeface="Times New Roman" charset="0"/>
              </a:defRPr>
            </a:lvl2pPr>
            <a:lvl3pPr marL="104775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buFontTx/>
              <a:buChar char="•"/>
              <a:defRPr/>
            </a:pPr>
            <a:r>
              <a:rPr lang="es-ES_tradnl" altLang="es-ES_tradnl" sz="2800" b="1">
                <a:solidFill>
                  <a:srgbClr val="CC3300"/>
                </a:solidFill>
              </a:rPr>
              <a:t>Programas Lexicográficos</a:t>
            </a:r>
            <a:endParaRPr lang="es-ES_tradnl" altLang="es-ES_tradnl" sz="2800" b="1">
              <a:solidFill>
                <a:srgbClr val="0000CC"/>
              </a:solidFill>
            </a:endParaRPr>
          </a:p>
          <a:p>
            <a:pPr algn="just">
              <a:buFontTx/>
              <a:buChar char="–"/>
              <a:defRPr/>
            </a:pPr>
            <a:r>
              <a:rPr lang="es-ES_tradnl" altLang="es-ES_tradnl" sz="2800" b="1">
                <a:solidFill>
                  <a:srgbClr val="0000CC"/>
                </a:solidFill>
              </a:rPr>
              <a:t>Listas de palabras</a:t>
            </a:r>
          </a:p>
          <a:p>
            <a:pPr algn="just">
              <a:buFontTx/>
              <a:buChar char="–"/>
              <a:defRPr/>
            </a:pPr>
            <a:r>
              <a:rPr lang="es-ES_tradnl" altLang="es-ES_tradnl" sz="2800" b="1">
                <a:solidFill>
                  <a:srgbClr val="0000CC"/>
                </a:solidFill>
              </a:rPr>
              <a:t>Índices de palabras</a:t>
            </a:r>
          </a:p>
          <a:p>
            <a:pPr algn="just">
              <a:buFontTx/>
              <a:buChar char="–"/>
              <a:defRPr/>
            </a:pPr>
            <a:r>
              <a:rPr lang="es-ES_tradnl" altLang="es-ES_tradnl" sz="2800" b="1">
                <a:solidFill>
                  <a:srgbClr val="0000CC"/>
                </a:solidFill>
              </a:rPr>
              <a:t>Concordancias</a:t>
            </a:r>
          </a:p>
          <a:p>
            <a:pPr>
              <a:buFontTx/>
              <a:buChar char="–"/>
              <a:defRPr/>
            </a:pPr>
            <a:r>
              <a:rPr lang="es-ES_tradnl" altLang="es-ES_tradnl" sz="2800" b="1">
                <a:solidFill>
                  <a:srgbClr val="0000CC"/>
                </a:solidFill>
              </a:rPr>
              <a:t>Datos estadísticos del vocabulario</a:t>
            </a:r>
          </a:p>
        </p:txBody>
      </p:sp>
      <p:sp>
        <p:nvSpPr>
          <p:cNvPr id="134154" name="Rectangle 10">
            <a:extLst>
              <a:ext uri="{FF2B5EF4-FFF2-40B4-BE49-F238E27FC236}">
                <a16:creationId xmlns:a16="http://schemas.microsoft.com/office/drawing/2014/main" id="{13766306-8067-FC4A-AC4A-99BA8E44F857}"/>
              </a:ext>
            </a:extLst>
          </p:cNvPr>
          <p:cNvSpPr>
            <a:spLocks noChangeArrowheads="1"/>
          </p:cNvSpPr>
          <p:nvPr/>
        </p:nvSpPr>
        <p:spPr bwMode="auto">
          <a:xfrm>
            <a:off x="866775" y="2528888"/>
            <a:ext cx="43910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altLang="es-ES_tradnl" sz="2800" b="1">
                <a:solidFill>
                  <a:srgbClr val="0000CC"/>
                </a:solidFill>
                <a:latin typeface="Times New Roman" charset="0"/>
              </a:rPr>
              <a:t>Análisis del texto a traducir</a:t>
            </a:r>
          </a:p>
        </p:txBody>
      </p:sp>
      <p:sp>
        <p:nvSpPr>
          <p:cNvPr id="129032" name="AutoShape 142" descr="system_mi1">
            <a:extLst>
              <a:ext uri="{FF2B5EF4-FFF2-40B4-BE49-F238E27FC236}">
                <a16:creationId xmlns:a16="http://schemas.microsoft.com/office/drawing/2014/main" id="{31D1691A-44B1-0340-8964-B03100CB316B}"/>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s-ES_tradnl" altLang="es-ES_tradnl" sz="240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107"/>
    </mc:Choice>
    <mc:Fallback xmlns="">
      <p:transition spd="slow" advTm="10107"/>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0" fill="hold"/>
                                        <p:tgtEl>
                                          <p:spTgt spid="134150"/>
                                        </p:tgtEl>
                                        <p:attrNameLst>
                                          <p:attrName>ppt_w</p:attrName>
                                        </p:attrNameLst>
                                      </p:cBhvr>
                                      <p:tavLst>
                                        <p:tav tm="0" fmla="#ppt_w*sin(2.5*pi*$)">
                                          <p:val>
                                            <p:fltVal val="0"/>
                                          </p:val>
                                        </p:tav>
                                        <p:tav tm="100000">
                                          <p:val>
                                            <p:fltVal val="1"/>
                                          </p:val>
                                        </p:tav>
                                      </p:tavLst>
                                    </p:anim>
                                    <p:anim calcmode="lin" valueType="num">
                                      <p:cBhvr>
                                        <p:cTn id="8" dur="5000" fill="hold"/>
                                        <p:tgtEl>
                                          <p:spTgt spid="13415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4154"/>
                                        </p:tgtEl>
                                        <p:attrNameLst>
                                          <p:attrName>style.visibility</p:attrName>
                                        </p:attrNameLst>
                                      </p:cBhvr>
                                      <p:to>
                                        <p:strVal val="visible"/>
                                      </p:to>
                                    </p:set>
                                    <p:anim calcmode="lin" valueType="num">
                                      <p:cBhvr additive="base">
                                        <p:cTn id="13" dur="500" fill="hold"/>
                                        <p:tgtEl>
                                          <p:spTgt spid="134154"/>
                                        </p:tgtEl>
                                        <p:attrNameLst>
                                          <p:attrName>ppt_x</p:attrName>
                                        </p:attrNameLst>
                                      </p:cBhvr>
                                      <p:tavLst>
                                        <p:tav tm="0">
                                          <p:val>
                                            <p:strVal val="0-#ppt_w/2"/>
                                          </p:val>
                                        </p:tav>
                                        <p:tav tm="100000">
                                          <p:val>
                                            <p:strVal val="#ppt_x"/>
                                          </p:val>
                                        </p:tav>
                                      </p:tavLst>
                                    </p:anim>
                                    <p:anim calcmode="lin" valueType="num">
                                      <p:cBhvr additive="base">
                                        <p:cTn id="14" dur="500" fill="hold"/>
                                        <p:tgtEl>
                                          <p:spTgt spid="13415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134151">
                                            <p:txEl>
                                              <p:pRg st="0" end="0"/>
                                            </p:txEl>
                                          </p:spTgt>
                                        </p:tgtEl>
                                        <p:attrNameLst>
                                          <p:attrName>style.visibility</p:attrName>
                                        </p:attrNameLst>
                                      </p:cBhvr>
                                      <p:to>
                                        <p:strVal val="visible"/>
                                      </p:to>
                                    </p:set>
                                    <p:anim calcmode="lin" valueType="num">
                                      <p:cBhvr additive="base">
                                        <p:cTn id="19" dur="500" fill="hold"/>
                                        <p:tgtEl>
                                          <p:spTgt spid="134151">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415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134151">
                                            <p:txEl>
                                              <p:pRg st="1" end="1"/>
                                            </p:txEl>
                                          </p:spTgt>
                                        </p:tgtEl>
                                        <p:attrNameLst>
                                          <p:attrName>style.visibility</p:attrName>
                                        </p:attrNameLst>
                                      </p:cBhvr>
                                      <p:to>
                                        <p:strVal val="visible"/>
                                      </p:to>
                                    </p:set>
                                    <p:anim calcmode="lin" valueType="num">
                                      <p:cBhvr additive="base">
                                        <p:cTn id="25" dur="500" fill="hold"/>
                                        <p:tgtEl>
                                          <p:spTgt spid="134151">
                                            <p:txEl>
                                              <p:pRg st="1" end="1"/>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3415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134151">
                                            <p:txEl>
                                              <p:pRg st="2" end="2"/>
                                            </p:txEl>
                                          </p:spTgt>
                                        </p:tgtEl>
                                        <p:attrNameLst>
                                          <p:attrName>style.visibility</p:attrName>
                                        </p:attrNameLst>
                                      </p:cBhvr>
                                      <p:to>
                                        <p:strVal val="visible"/>
                                      </p:to>
                                    </p:set>
                                    <p:anim calcmode="lin" valueType="num">
                                      <p:cBhvr additive="base">
                                        <p:cTn id="31" dur="500" fill="hold"/>
                                        <p:tgtEl>
                                          <p:spTgt spid="134151">
                                            <p:txEl>
                                              <p:pRg st="2" end="2"/>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3415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134151">
                                            <p:txEl>
                                              <p:pRg st="3" end="3"/>
                                            </p:txEl>
                                          </p:spTgt>
                                        </p:tgtEl>
                                        <p:attrNameLst>
                                          <p:attrName>style.visibility</p:attrName>
                                        </p:attrNameLst>
                                      </p:cBhvr>
                                      <p:to>
                                        <p:strVal val="visible"/>
                                      </p:to>
                                    </p:set>
                                    <p:anim calcmode="lin" valueType="num">
                                      <p:cBhvr additive="base">
                                        <p:cTn id="37" dur="500" fill="hold"/>
                                        <p:tgtEl>
                                          <p:spTgt spid="134151">
                                            <p:txEl>
                                              <p:pRg st="3" end="3"/>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34151">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3" fill="hold" grpId="0" nodeType="clickEffect">
                                  <p:stCondLst>
                                    <p:cond delay="0"/>
                                  </p:stCondLst>
                                  <p:childTnLst>
                                    <p:set>
                                      <p:cBhvr>
                                        <p:cTn id="42" dur="1" fill="hold">
                                          <p:stCondLst>
                                            <p:cond delay="0"/>
                                          </p:stCondLst>
                                        </p:cTn>
                                        <p:tgtEl>
                                          <p:spTgt spid="134151">
                                            <p:txEl>
                                              <p:pRg st="4" end="4"/>
                                            </p:txEl>
                                          </p:spTgt>
                                        </p:tgtEl>
                                        <p:attrNameLst>
                                          <p:attrName>style.visibility</p:attrName>
                                        </p:attrNameLst>
                                      </p:cBhvr>
                                      <p:to>
                                        <p:strVal val="visible"/>
                                      </p:to>
                                    </p:set>
                                    <p:anim calcmode="lin" valueType="num">
                                      <p:cBhvr additive="base">
                                        <p:cTn id="43" dur="500" fill="hold"/>
                                        <p:tgtEl>
                                          <p:spTgt spid="134151">
                                            <p:txEl>
                                              <p:pRg st="4" end="4"/>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34151">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autoUpdateAnimBg="0"/>
      <p:bldP spid="134151" grpId="0" build="p" autoUpdateAnimBg="0"/>
      <p:bldP spid="13415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Marcador de número de diapositiva 4">
            <a:extLst>
              <a:ext uri="{FF2B5EF4-FFF2-40B4-BE49-F238E27FC236}">
                <a16:creationId xmlns:a16="http://schemas.microsoft.com/office/drawing/2014/main" id="{6B1E3451-AAA9-2F4C-93A9-0EA17E56EC5F}"/>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812C38D-80B5-6246-85B7-795CA778ECCA}" type="slidenum">
              <a:rPr lang="en-US" altLang="es-ES_tradnl" sz="1200"/>
              <a:pPr/>
              <a:t>52</a:t>
            </a:fld>
            <a:r>
              <a:rPr lang="en-US" altLang="es-ES_tradnl" sz="1200" dirty="0"/>
              <a:t> - 84</a:t>
            </a:r>
          </a:p>
        </p:txBody>
      </p:sp>
      <p:pic>
        <p:nvPicPr>
          <p:cNvPr id="135170" name="Picture 2" descr="UVI">
            <a:extLst>
              <a:ext uri="{FF2B5EF4-FFF2-40B4-BE49-F238E27FC236}">
                <a16:creationId xmlns:a16="http://schemas.microsoft.com/office/drawing/2014/main" id="{C87BEF07-647A-E346-B99E-F8D0B4B5685E}"/>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35171" name="Rectangle 3">
            <a:extLst>
              <a:ext uri="{FF2B5EF4-FFF2-40B4-BE49-F238E27FC236}">
                <a16:creationId xmlns:a16="http://schemas.microsoft.com/office/drawing/2014/main" id="{0B3DFFBC-741D-6D4A-92F1-C8E3522D0654}"/>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a:t>
            </a:r>
            <a:br>
              <a:rPr lang="es-ES_tradnl" altLang="es-ES_tradnl" sz="2800" b="1"/>
            </a:br>
            <a:r>
              <a:rPr lang="es-ES_tradnl" altLang="es-ES_tradnl" sz="2800" b="1"/>
              <a:t> “SUBPROCESOS: ANÁLISIS”</a:t>
            </a:r>
          </a:p>
        </p:txBody>
      </p:sp>
      <p:sp>
        <p:nvSpPr>
          <p:cNvPr id="135172" name="Rectangle 4">
            <a:extLst>
              <a:ext uri="{FF2B5EF4-FFF2-40B4-BE49-F238E27FC236}">
                <a16:creationId xmlns:a16="http://schemas.microsoft.com/office/drawing/2014/main" id="{6277FD3E-8840-A04B-BEC3-9B2AF587D0C0}"/>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35173" name="Rectangle 5">
            <a:extLst>
              <a:ext uri="{FF2B5EF4-FFF2-40B4-BE49-F238E27FC236}">
                <a16:creationId xmlns:a16="http://schemas.microsoft.com/office/drawing/2014/main" id="{B879EE13-9AC9-414B-BEA8-F05ADADDE8DE}"/>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b="1">
                <a:latin typeface="Times New Roman" charset="0"/>
              </a:rPr>
              <a:t>PROGRAMAS LEXICOGRÁFICOS</a:t>
            </a:r>
          </a:p>
        </p:txBody>
      </p:sp>
      <p:grpSp>
        <p:nvGrpSpPr>
          <p:cNvPr id="131078" name="Group 6">
            <a:extLst>
              <a:ext uri="{FF2B5EF4-FFF2-40B4-BE49-F238E27FC236}">
                <a16:creationId xmlns:a16="http://schemas.microsoft.com/office/drawing/2014/main" id="{FF6C39AB-FF03-3346-9CBF-D28126A4F662}"/>
              </a:ext>
            </a:extLst>
          </p:cNvPr>
          <p:cNvGrpSpPr>
            <a:grpSpLocks/>
          </p:cNvGrpSpPr>
          <p:nvPr/>
        </p:nvGrpSpPr>
        <p:grpSpPr bwMode="auto">
          <a:xfrm>
            <a:off x="609600" y="2362200"/>
            <a:ext cx="1752600" cy="3544888"/>
            <a:chOff x="384" y="1488"/>
            <a:chExt cx="1104" cy="2233"/>
          </a:xfrm>
        </p:grpSpPr>
        <p:sp>
          <p:nvSpPr>
            <p:cNvPr id="135175" name="Rectangle 7">
              <a:extLst>
                <a:ext uri="{FF2B5EF4-FFF2-40B4-BE49-F238E27FC236}">
                  <a16:creationId xmlns:a16="http://schemas.microsoft.com/office/drawing/2014/main" id="{1B6646DD-828B-4C4F-81E8-968901A74890}"/>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5176" name="Text Box 8">
              <a:extLst>
                <a:ext uri="{FF2B5EF4-FFF2-40B4-BE49-F238E27FC236}">
                  <a16:creationId xmlns:a16="http://schemas.microsoft.com/office/drawing/2014/main" id="{3BA617EB-4B04-4243-BA0E-1658573E2CE4}"/>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grpSp>
        <p:nvGrpSpPr>
          <p:cNvPr id="131079" name="Group 9">
            <a:extLst>
              <a:ext uri="{FF2B5EF4-FFF2-40B4-BE49-F238E27FC236}">
                <a16:creationId xmlns:a16="http://schemas.microsoft.com/office/drawing/2014/main" id="{A08350B7-C3C5-8A4E-91FC-C3726BF666CE}"/>
              </a:ext>
            </a:extLst>
          </p:cNvPr>
          <p:cNvGrpSpPr>
            <a:grpSpLocks/>
          </p:cNvGrpSpPr>
          <p:nvPr/>
        </p:nvGrpSpPr>
        <p:grpSpPr bwMode="auto">
          <a:xfrm>
            <a:off x="2362200" y="2362200"/>
            <a:ext cx="6172200" cy="3544888"/>
            <a:chOff x="1488" y="1488"/>
            <a:chExt cx="3888" cy="2233"/>
          </a:xfrm>
        </p:grpSpPr>
        <p:sp>
          <p:nvSpPr>
            <p:cNvPr id="135178" name="Rectangle 10">
              <a:extLst>
                <a:ext uri="{FF2B5EF4-FFF2-40B4-BE49-F238E27FC236}">
                  <a16:creationId xmlns:a16="http://schemas.microsoft.com/office/drawing/2014/main" id="{CB3CC3B8-1296-3547-8E68-C3C0589E7991}"/>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5179" name="Text Box 11">
              <a:extLst>
                <a:ext uri="{FF2B5EF4-FFF2-40B4-BE49-F238E27FC236}">
                  <a16:creationId xmlns:a16="http://schemas.microsoft.com/office/drawing/2014/main" id="{4EECED87-0B1F-3640-8D59-964BC58D27FF}"/>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sp>
        <p:nvSpPr>
          <p:cNvPr id="135181" name="Rectangle 13">
            <a:extLst>
              <a:ext uri="{FF2B5EF4-FFF2-40B4-BE49-F238E27FC236}">
                <a16:creationId xmlns:a16="http://schemas.microsoft.com/office/drawing/2014/main" id="{211E62DB-C16B-5249-A041-B7CDE655BF41}"/>
              </a:ext>
            </a:extLst>
          </p:cNvPr>
          <p:cNvSpPr>
            <a:spLocks noChangeArrowheads="1"/>
          </p:cNvSpPr>
          <p:nvPr/>
        </p:nvSpPr>
        <p:spPr bwMode="auto">
          <a:xfrm>
            <a:off x="609600" y="2362200"/>
            <a:ext cx="1752600"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4" name="Agrupar 3">
            <a:extLst>
              <a:ext uri="{FF2B5EF4-FFF2-40B4-BE49-F238E27FC236}">
                <a16:creationId xmlns:a16="http://schemas.microsoft.com/office/drawing/2014/main" id="{F62913F2-BF22-2343-85DF-C29FAD32E85E}"/>
              </a:ext>
            </a:extLst>
          </p:cNvPr>
          <p:cNvGrpSpPr>
            <a:grpSpLocks/>
          </p:cNvGrpSpPr>
          <p:nvPr/>
        </p:nvGrpSpPr>
        <p:grpSpPr bwMode="auto">
          <a:xfrm>
            <a:off x="2362200" y="2357438"/>
            <a:ext cx="6172200" cy="3544887"/>
            <a:chOff x="2362200" y="3196480"/>
            <a:chExt cx="6172200" cy="3544888"/>
          </a:xfrm>
        </p:grpSpPr>
        <p:grpSp>
          <p:nvGrpSpPr>
            <p:cNvPr id="131082" name="Group 36">
              <a:extLst>
                <a:ext uri="{FF2B5EF4-FFF2-40B4-BE49-F238E27FC236}">
                  <a16:creationId xmlns:a16="http://schemas.microsoft.com/office/drawing/2014/main" id="{4CF170C8-F461-7147-BDE0-9E66DDEA1413}"/>
                </a:ext>
              </a:extLst>
            </p:cNvPr>
            <p:cNvGrpSpPr>
              <a:grpSpLocks/>
            </p:cNvGrpSpPr>
            <p:nvPr/>
          </p:nvGrpSpPr>
          <p:grpSpPr bwMode="auto">
            <a:xfrm>
              <a:off x="2362200" y="3196480"/>
              <a:ext cx="6172200" cy="3544888"/>
              <a:chOff x="1488" y="1488"/>
              <a:chExt cx="3888" cy="2233"/>
            </a:xfrm>
          </p:grpSpPr>
          <p:sp>
            <p:nvSpPr>
              <p:cNvPr id="135295" name="Rectangle 127">
                <a:extLst>
                  <a:ext uri="{FF2B5EF4-FFF2-40B4-BE49-F238E27FC236}">
                    <a16:creationId xmlns:a16="http://schemas.microsoft.com/office/drawing/2014/main" id="{67B73501-DFA4-6A46-926E-235E92F661EE}"/>
                  </a:ext>
                </a:extLst>
              </p:cNvPr>
              <p:cNvSpPr>
                <a:spLocks noChangeArrowheads="1"/>
              </p:cNvSpPr>
              <p:nvPr/>
            </p:nvSpPr>
            <p:spPr bwMode="auto">
              <a:xfrm>
                <a:off x="1488"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5297" name="Text Box 129">
                <a:extLst>
                  <a:ext uri="{FF2B5EF4-FFF2-40B4-BE49-F238E27FC236}">
                    <a16:creationId xmlns:a16="http://schemas.microsoft.com/office/drawing/2014/main" id="{70F3CA90-9A44-D044-ACAC-34C20B2EB567}"/>
                  </a:ext>
                </a:extLst>
              </p:cNvPr>
              <p:cNvSpPr txBox="1">
                <a:spLocks noChangeArrowheads="1"/>
              </p:cNvSpPr>
              <p:nvPr/>
            </p:nvSpPr>
            <p:spPr bwMode="auto">
              <a:xfrm>
                <a:off x="1565" y="2387"/>
                <a:ext cx="12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dirty="0" err="1">
                    <a:latin typeface="Times New Roman" charset="0"/>
                  </a:rPr>
                  <a:t>WordSmith</a:t>
                </a:r>
                <a:r>
                  <a:rPr lang="es-ES_tradnl" altLang="es-ES_tradnl" sz="1800" dirty="0">
                    <a:latin typeface="Times New Roman" charset="0"/>
                  </a:rPr>
                  <a:t> Tools</a:t>
                </a:r>
                <a:endParaRPr lang="es-ES_tradnl" altLang="es-ES_tradnl" dirty="0">
                  <a:latin typeface="Times New Roman" charset="0"/>
                </a:endParaRPr>
              </a:p>
            </p:txBody>
          </p:sp>
          <p:sp>
            <p:nvSpPr>
              <p:cNvPr id="135298" name="Text Box 130">
                <a:extLst>
                  <a:ext uri="{FF2B5EF4-FFF2-40B4-BE49-F238E27FC236}">
                    <a16:creationId xmlns:a16="http://schemas.microsoft.com/office/drawing/2014/main" id="{F51F125F-6FCE-5A49-A105-901359A0B727}"/>
                  </a:ext>
                </a:extLst>
              </p:cNvPr>
              <p:cNvSpPr txBox="1">
                <a:spLocks noChangeArrowheads="1"/>
              </p:cNvSpPr>
              <p:nvPr/>
            </p:nvSpPr>
            <p:spPr bwMode="auto">
              <a:xfrm>
                <a:off x="2997" y="2387"/>
                <a:ext cx="9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dirty="0" err="1">
                    <a:latin typeface="Times New Roman" charset="0"/>
                  </a:rPr>
                  <a:t>MonoConc</a:t>
                </a:r>
                <a:endParaRPr lang="es-ES_tradnl" altLang="es-ES_tradnl" dirty="0">
                  <a:latin typeface="Times New Roman" charset="0"/>
                </a:endParaRPr>
              </a:p>
            </p:txBody>
          </p:sp>
          <p:grpSp>
            <p:nvGrpSpPr>
              <p:cNvPr id="131089" name="Group 14">
                <a:extLst>
                  <a:ext uri="{FF2B5EF4-FFF2-40B4-BE49-F238E27FC236}">
                    <a16:creationId xmlns:a16="http://schemas.microsoft.com/office/drawing/2014/main" id="{C59676A1-3D37-794F-B29C-5D2A842572B1}"/>
                  </a:ext>
                </a:extLst>
              </p:cNvPr>
              <p:cNvGrpSpPr>
                <a:grpSpLocks/>
              </p:cNvGrpSpPr>
              <p:nvPr/>
            </p:nvGrpSpPr>
            <p:grpSpPr bwMode="auto">
              <a:xfrm>
                <a:off x="1841" y="1661"/>
                <a:ext cx="618" cy="700"/>
                <a:chOff x="495" y="1661"/>
                <a:chExt cx="680" cy="1043"/>
              </a:xfrm>
            </p:grpSpPr>
            <p:pic>
              <p:nvPicPr>
                <p:cNvPr id="131101" name="Picture 3" descr="ico_wl">
                  <a:extLst>
                    <a:ext uri="{FF2B5EF4-FFF2-40B4-BE49-F238E27FC236}">
                      <a16:creationId xmlns:a16="http://schemas.microsoft.com/office/drawing/2014/main" id="{74CFC908-6D10-DC4E-9EF0-F44883092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 y="1661"/>
                  <a:ext cx="31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02" name="Picture 5" descr="ico_con">
                  <a:extLst>
                    <a:ext uri="{FF2B5EF4-FFF2-40B4-BE49-F238E27FC236}">
                      <a16:creationId xmlns:a16="http://schemas.microsoft.com/office/drawing/2014/main" id="{16947838-05A8-C446-911F-C0B5762627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 y="1661"/>
                  <a:ext cx="31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03" name="Picture 7" descr="ico_key">
                  <a:extLst>
                    <a:ext uri="{FF2B5EF4-FFF2-40B4-BE49-F238E27FC236}">
                      <a16:creationId xmlns:a16="http://schemas.microsoft.com/office/drawing/2014/main" id="{DA8CA8A0-144B-BF4B-940C-232710D24B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 y="2024"/>
                  <a:ext cx="31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04" name="Picture 9" descr="ico_spli">
                  <a:extLst>
                    <a:ext uri="{FF2B5EF4-FFF2-40B4-BE49-F238E27FC236}">
                      <a16:creationId xmlns:a16="http://schemas.microsoft.com/office/drawing/2014/main" id="{DFF72E87-8537-0741-B174-00D82622C4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 y="2387"/>
                  <a:ext cx="31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05" name="Picture 11" descr="ico_ta">
                  <a:extLst>
                    <a:ext uri="{FF2B5EF4-FFF2-40B4-BE49-F238E27FC236}">
                      <a16:creationId xmlns:a16="http://schemas.microsoft.com/office/drawing/2014/main" id="{B9514A79-2AC6-4D40-B0A2-2EFCD27105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 y="2024"/>
                  <a:ext cx="31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06" name="Picture 13" descr="ico_tc">
                  <a:extLst>
                    <a:ext uri="{FF2B5EF4-FFF2-40B4-BE49-F238E27FC236}">
                      <a16:creationId xmlns:a16="http://schemas.microsoft.com/office/drawing/2014/main" id="{27D805FD-4E43-B143-A145-CD9B37AD7C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 y="2387"/>
                  <a:ext cx="31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3247" name="Text Box 15">
                <a:extLst>
                  <a:ext uri="{FF2B5EF4-FFF2-40B4-BE49-F238E27FC236}">
                    <a16:creationId xmlns:a16="http://schemas.microsoft.com/office/drawing/2014/main" id="{D98309FE-A28E-BB44-ADED-999230FE8E6F}"/>
                  </a:ext>
                </a:extLst>
              </p:cNvPr>
              <p:cNvSpPr txBox="1">
                <a:spLocks noChangeArrowheads="1"/>
              </p:cNvSpPr>
              <p:nvPr/>
            </p:nvSpPr>
            <p:spPr bwMode="auto">
              <a:xfrm>
                <a:off x="2834" y="3426"/>
                <a:ext cx="12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Collocate</a:t>
                </a:r>
                <a:endParaRPr lang="es-ES_tradnl" altLang="es-ES_tradnl">
                  <a:latin typeface="Times New Roman" charset="0"/>
                </a:endParaRPr>
              </a:p>
            </p:txBody>
          </p:sp>
          <p:sp>
            <p:nvSpPr>
              <p:cNvPr id="223248" name="Text Box 16">
                <a:extLst>
                  <a:ext uri="{FF2B5EF4-FFF2-40B4-BE49-F238E27FC236}">
                    <a16:creationId xmlns:a16="http://schemas.microsoft.com/office/drawing/2014/main" id="{B7235F3B-F363-C34B-9DF1-152C2369B8BE}"/>
                  </a:ext>
                </a:extLst>
              </p:cNvPr>
              <p:cNvSpPr txBox="1">
                <a:spLocks noChangeArrowheads="1"/>
              </p:cNvSpPr>
              <p:nvPr/>
            </p:nvSpPr>
            <p:spPr bwMode="auto">
              <a:xfrm>
                <a:off x="4178" y="2385"/>
                <a:ext cx="88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b="1" dirty="0" err="1">
                    <a:solidFill>
                      <a:srgbClr val="FF0000"/>
                    </a:solidFill>
                    <a:latin typeface="Times New Roman" charset="0"/>
                  </a:rPr>
                  <a:t>TexStat</a:t>
                </a:r>
                <a:endParaRPr lang="es-ES_tradnl" altLang="es-ES_tradnl" b="1" dirty="0">
                  <a:solidFill>
                    <a:srgbClr val="FF0000"/>
                  </a:solidFill>
                  <a:latin typeface="Times New Roman" charset="0"/>
                </a:endParaRPr>
              </a:p>
            </p:txBody>
          </p:sp>
          <p:sp>
            <p:nvSpPr>
              <p:cNvPr id="223249" name="Text Box 17">
                <a:extLst>
                  <a:ext uri="{FF2B5EF4-FFF2-40B4-BE49-F238E27FC236}">
                    <a16:creationId xmlns:a16="http://schemas.microsoft.com/office/drawing/2014/main" id="{10944EB7-98C1-6149-933E-5248D28C5B20}"/>
                  </a:ext>
                </a:extLst>
              </p:cNvPr>
              <p:cNvSpPr txBox="1">
                <a:spLocks noChangeArrowheads="1"/>
              </p:cNvSpPr>
              <p:nvPr/>
            </p:nvSpPr>
            <p:spPr bwMode="auto">
              <a:xfrm>
                <a:off x="1519" y="3426"/>
                <a:ext cx="12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Concordance</a:t>
                </a:r>
                <a:endParaRPr lang="es-ES_tradnl" altLang="es-ES_tradnl">
                  <a:latin typeface="Times New Roman" charset="0"/>
                </a:endParaRPr>
              </a:p>
            </p:txBody>
          </p:sp>
          <p:pic>
            <p:nvPicPr>
              <p:cNvPr id="131093" name="Picture 19" descr="Concordance: Program main screen">
                <a:extLst>
                  <a:ext uri="{FF2B5EF4-FFF2-40B4-BE49-F238E27FC236}">
                    <a16:creationId xmlns:a16="http://schemas.microsoft.com/office/drawing/2014/main" id="{F9B28CD6-ED46-AA4F-BDD1-F2E16DFDD0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46" y="2795"/>
                <a:ext cx="861"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4" name="Picture 21" descr="MonoConc Pro (MP 2.2)">
                <a:extLst>
                  <a:ext uri="{FF2B5EF4-FFF2-40B4-BE49-F238E27FC236}">
                    <a16:creationId xmlns:a16="http://schemas.microsoft.com/office/drawing/2014/main" id="{B7A96D69-D65C-D84A-BB2A-69E3013FAD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65" y="1616"/>
                <a:ext cx="623"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95" name="AutoShape 23" descr="system_mi1">
                <a:extLst>
                  <a:ext uri="{FF2B5EF4-FFF2-40B4-BE49-F238E27FC236}">
                    <a16:creationId xmlns:a16="http://schemas.microsoft.com/office/drawing/2014/main" id="{AB2B2C8B-97F6-1A45-B81F-48C2EEF4829A}"/>
                  </a:ext>
                </a:extLst>
              </p:cNvPr>
              <p:cNvSpPr>
                <a:spLocks noChangeAspect="1" noChangeArrowheads="1"/>
              </p:cNvSpPr>
              <p:nvPr/>
            </p:nvSpPr>
            <p:spPr bwMode="auto">
              <a:xfrm>
                <a:off x="2784" y="2064"/>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s-ES_tradnl" altLang="es-ES_tradnl" sz="2400"/>
              </a:p>
            </p:txBody>
          </p:sp>
          <p:sp>
            <p:nvSpPr>
              <p:cNvPr id="131096" name="AutoShape 25" descr="system_mi1">
                <a:extLst>
                  <a:ext uri="{FF2B5EF4-FFF2-40B4-BE49-F238E27FC236}">
                    <a16:creationId xmlns:a16="http://schemas.microsoft.com/office/drawing/2014/main" id="{C246CB15-22DB-644B-B674-4EAC68A15F39}"/>
                  </a:ext>
                </a:extLst>
              </p:cNvPr>
              <p:cNvSpPr>
                <a:spLocks noChangeAspect="1" noChangeArrowheads="1"/>
              </p:cNvSpPr>
              <p:nvPr/>
            </p:nvSpPr>
            <p:spPr bwMode="auto">
              <a:xfrm>
                <a:off x="2784" y="2064"/>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s-ES_tradnl" altLang="es-ES_tradnl" sz="2400"/>
              </a:p>
            </p:txBody>
          </p:sp>
          <p:sp>
            <p:nvSpPr>
              <p:cNvPr id="131097" name="AutoShape 27" descr="system_mi1">
                <a:extLst>
                  <a:ext uri="{FF2B5EF4-FFF2-40B4-BE49-F238E27FC236}">
                    <a16:creationId xmlns:a16="http://schemas.microsoft.com/office/drawing/2014/main" id="{BE3E7551-7C25-4347-AB87-51399CCDEDD0}"/>
                  </a:ext>
                </a:extLst>
              </p:cNvPr>
              <p:cNvSpPr>
                <a:spLocks noChangeAspect="1" noChangeArrowheads="1"/>
              </p:cNvSpPr>
              <p:nvPr/>
            </p:nvSpPr>
            <p:spPr bwMode="auto">
              <a:xfrm>
                <a:off x="2784" y="2064"/>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s-ES_tradnl" altLang="es-ES_tradnl" sz="2400"/>
              </a:p>
            </p:txBody>
          </p:sp>
          <p:sp>
            <p:nvSpPr>
              <p:cNvPr id="131098" name="AutoShape 29" descr="system_mi1">
                <a:extLst>
                  <a:ext uri="{FF2B5EF4-FFF2-40B4-BE49-F238E27FC236}">
                    <a16:creationId xmlns:a16="http://schemas.microsoft.com/office/drawing/2014/main" id="{7E40EEA3-7B6C-5F41-BD5B-CD8912401F85}"/>
                  </a:ext>
                </a:extLst>
              </p:cNvPr>
              <p:cNvSpPr>
                <a:spLocks noChangeAspect="1" noChangeArrowheads="1"/>
              </p:cNvSpPr>
              <p:nvPr/>
            </p:nvSpPr>
            <p:spPr bwMode="auto">
              <a:xfrm>
                <a:off x="2784" y="2064"/>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s-ES_tradnl" altLang="es-ES_tradnl" sz="2400"/>
              </a:p>
            </p:txBody>
          </p:sp>
          <p:sp>
            <p:nvSpPr>
              <p:cNvPr id="131099" name="AutoShape 31" descr="system_mi1">
                <a:extLst>
                  <a:ext uri="{FF2B5EF4-FFF2-40B4-BE49-F238E27FC236}">
                    <a16:creationId xmlns:a16="http://schemas.microsoft.com/office/drawing/2014/main" id="{5EACBFD4-4BEB-7B46-BD94-55BD49B30E19}"/>
                  </a:ext>
                </a:extLst>
              </p:cNvPr>
              <p:cNvSpPr>
                <a:spLocks noChangeAspect="1" noChangeArrowheads="1"/>
              </p:cNvSpPr>
              <p:nvPr/>
            </p:nvSpPr>
            <p:spPr bwMode="auto">
              <a:xfrm>
                <a:off x="2784" y="2064"/>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s-ES_tradnl" altLang="es-ES_tradnl" sz="2400"/>
              </a:p>
            </p:txBody>
          </p:sp>
          <p:pic>
            <p:nvPicPr>
              <p:cNvPr id="131100" name="Picture 32" descr="collocate">
                <a:extLst>
                  <a:ext uri="{FF2B5EF4-FFF2-40B4-BE49-F238E27FC236}">
                    <a16:creationId xmlns:a16="http://schemas.microsoft.com/office/drawing/2014/main" id="{AEA6573D-BAFA-BD4D-8498-AA5FF268BD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5" y="2809"/>
                <a:ext cx="862"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1083" name="Imagen 1">
              <a:extLst>
                <a:ext uri="{FF2B5EF4-FFF2-40B4-BE49-F238E27FC236}">
                  <a16:creationId xmlns:a16="http://schemas.microsoft.com/office/drawing/2014/main" id="{767A1B14-1F25-1E40-9459-456BF072D4C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647877" y="5275592"/>
              <a:ext cx="1381107" cy="9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130">
              <a:extLst>
                <a:ext uri="{FF2B5EF4-FFF2-40B4-BE49-F238E27FC236}">
                  <a16:creationId xmlns:a16="http://schemas.microsoft.com/office/drawing/2014/main" id="{17D8D4B1-56B9-2A4B-AD39-40A4123AEC34}"/>
                </a:ext>
              </a:extLst>
            </p:cNvPr>
            <p:cNvSpPr txBox="1">
              <a:spLocks noChangeArrowheads="1"/>
            </p:cNvSpPr>
            <p:nvPr/>
          </p:nvSpPr>
          <p:spPr bwMode="auto">
            <a:xfrm>
              <a:off x="6643688" y="6207968"/>
              <a:ext cx="13858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dirty="0" err="1">
                  <a:latin typeface="Times New Roman" charset="0"/>
                </a:rPr>
                <a:t>AnyCount</a:t>
              </a:r>
              <a:endParaRPr lang="es-ES_tradnl" altLang="es-ES_tradnl" dirty="0">
                <a:latin typeface="Times New Roman" charset="0"/>
              </a:endParaRPr>
            </a:p>
          </p:txBody>
        </p:sp>
        <p:pic>
          <p:nvPicPr>
            <p:cNvPr id="131085" name="Imagen 2">
              <a:extLst>
                <a:ext uri="{FF2B5EF4-FFF2-40B4-BE49-F238E27FC236}">
                  <a16:creationId xmlns:a16="http://schemas.microsoft.com/office/drawing/2014/main" id="{DA62A60C-7627-CB4F-8D28-C98A8A152510}"/>
                </a:ext>
              </a:extLst>
            </p:cNvPr>
            <p:cNvPicPr>
              <a:picLocks noChangeAspect="1"/>
            </p:cNvPicPr>
            <p:nvPr/>
          </p:nvPicPr>
          <p:blipFill>
            <a:blip r:embed="rId15">
              <a:extLst>
                <a:ext uri="{28A0092B-C50C-407E-A947-70E740481C1C}">
                  <a14:useLocalDpi xmlns:a14="http://schemas.microsoft.com/office/drawing/2010/main" val="0"/>
                </a:ext>
              </a:extLst>
            </a:blip>
            <a:srcRect l="18648" t="7019" r="18388" b="8261"/>
            <a:stretch>
              <a:fillRect/>
            </a:stretch>
          </p:blipFill>
          <p:spPr bwMode="auto">
            <a:xfrm>
              <a:off x="6876255" y="3399679"/>
              <a:ext cx="975600" cy="117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449"/>
    </mc:Choice>
    <mc:Fallback xmlns="">
      <p:transition spd="slow" advTm="844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5181"/>
                                        </p:tgtEl>
                                        <p:attrNameLst>
                                          <p:attrName>style.visibility</p:attrName>
                                        </p:attrNameLst>
                                      </p:cBhvr>
                                      <p:to>
                                        <p:strVal val="visible"/>
                                      </p:to>
                                    </p:set>
                                    <p:anim calcmode="lin" valueType="num">
                                      <p:cBhvr>
                                        <p:cTn id="7" dur="500" fill="hold"/>
                                        <p:tgtEl>
                                          <p:spTgt spid="135181"/>
                                        </p:tgtEl>
                                        <p:attrNameLst>
                                          <p:attrName>ppt_w</p:attrName>
                                        </p:attrNameLst>
                                      </p:cBhvr>
                                      <p:tavLst>
                                        <p:tav tm="0">
                                          <p:val>
                                            <p:fltVal val="0"/>
                                          </p:val>
                                        </p:tav>
                                        <p:tav tm="100000">
                                          <p:val>
                                            <p:strVal val="#ppt_w"/>
                                          </p:val>
                                        </p:tav>
                                      </p:tavLst>
                                    </p:anim>
                                    <p:anim calcmode="lin" valueType="num">
                                      <p:cBhvr>
                                        <p:cTn id="8" dur="500" fill="hold"/>
                                        <p:tgtEl>
                                          <p:spTgt spid="13518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8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número de diapositiva 4">
            <a:extLst>
              <a:ext uri="{FF2B5EF4-FFF2-40B4-BE49-F238E27FC236}">
                <a16:creationId xmlns:a16="http://schemas.microsoft.com/office/drawing/2014/main" id="{3B7C21BF-5AD5-4C4B-827A-28C43086405E}"/>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1A0AA2A-891F-704E-BD8D-DAEAD55BC5B2}" type="slidenum">
              <a:rPr lang="en-US" altLang="es-ES_tradnl" sz="1200"/>
              <a:pPr/>
              <a:t>53</a:t>
            </a:fld>
            <a:r>
              <a:rPr lang="en-US" altLang="es-ES_tradnl" sz="1200" dirty="0"/>
              <a:t> - 84</a:t>
            </a:r>
          </a:p>
        </p:txBody>
      </p:sp>
      <p:pic>
        <p:nvPicPr>
          <p:cNvPr id="136194" name="Picture 2" descr="UVI">
            <a:extLst>
              <a:ext uri="{FF2B5EF4-FFF2-40B4-BE49-F238E27FC236}">
                <a16:creationId xmlns:a16="http://schemas.microsoft.com/office/drawing/2014/main" id="{9C7AF889-2A5D-B343-9B4F-AEFE34B7D540}"/>
              </a:ext>
            </a:extLst>
          </p:cNvPr>
          <p:cNvPicPr>
            <a:picLocks noGrp="1" noChangeAspect="1" noChangeArrowheads="1"/>
          </p:cNvPicPr>
          <p:nvPr>
            <p:ph type="clipArt" sz="half" idx="1"/>
          </p:nvPr>
        </p:nvPicPr>
        <p:blipFill>
          <a:blip r:embed="rId5">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36195" name="Rectangle 3">
            <a:extLst>
              <a:ext uri="{FF2B5EF4-FFF2-40B4-BE49-F238E27FC236}">
                <a16:creationId xmlns:a16="http://schemas.microsoft.com/office/drawing/2014/main" id="{F811A461-2E1C-7347-AEB4-9C1AB3EBDC89}"/>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800" b="1" dirty="0"/>
              <a:t>“SUBPROCESOS: PREPARACIÓN”</a:t>
            </a:r>
            <a:endParaRPr lang="es-ES_tradnl" altLang="es-ES_tradnl" b="1" dirty="0"/>
          </a:p>
        </p:txBody>
      </p:sp>
      <p:sp>
        <p:nvSpPr>
          <p:cNvPr id="136196" name="Rectangle 4">
            <a:extLst>
              <a:ext uri="{FF2B5EF4-FFF2-40B4-BE49-F238E27FC236}">
                <a16:creationId xmlns:a16="http://schemas.microsoft.com/office/drawing/2014/main" id="{96BE2A69-AEA1-2D43-836F-1498E68CA34C}"/>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36197" name="Rectangle 5">
            <a:extLst>
              <a:ext uri="{FF2B5EF4-FFF2-40B4-BE49-F238E27FC236}">
                <a16:creationId xmlns:a16="http://schemas.microsoft.com/office/drawing/2014/main" id="{C9ADAA36-4882-8B4E-A836-CB32D74D73D7}"/>
              </a:ext>
            </a:extLst>
          </p:cNvPr>
          <p:cNvSpPr>
            <a:spLocks noChangeArrowheads="1"/>
          </p:cNvSpPr>
          <p:nvPr/>
        </p:nvSpPr>
        <p:spPr bwMode="auto">
          <a:xfrm>
            <a:off x="609600" y="1752600"/>
            <a:ext cx="7924800" cy="609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3200" b="1" dirty="0">
                <a:latin typeface="Times New Roman" charset="0"/>
              </a:rPr>
              <a:t>3 – PREPARACI</a:t>
            </a:r>
            <a:r>
              <a:rPr lang="es-ES" altLang="es-ES_tradnl" sz="3200" b="1" dirty="0">
                <a:latin typeface="Times New Roman" charset="0"/>
              </a:rPr>
              <a:t>ÓN</a:t>
            </a:r>
            <a:endParaRPr lang="es-ES_tradnl" altLang="es-ES_tradnl" b="1" dirty="0">
              <a:latin typeface="Times New Roman" charset="0"/>
            </a:endParaRPr>
          </a:p>
        </p:txBody>
      </p:sp>
      <p:sp>
        <p:nvSpPr>
          <p:cNvPr id="136199" name="Rectangle 7">
            <a:extLst>
              <a:ext uri="{FF2B5EF4-FFF2-40B4-BE49-F238E27FC236}">
                <a16:creationId xmlns:a16="http://schemas.microsoft.com/office/drawing/2014/main" id="{554FAFEC-FA49-5245-8073-D22E53613068}"/>
              </a:ext>
            </a:extLst>
          </p:cNvPr>
          <p:cNvSpPr>
            <a:spLocks noChangeArrowheads="1"/>
          </p:cNvSpPr>
          <p:nvPr/>
        </p:nvSpPr>
        <p:spPr bwMode="auto">
          <a:xfrm>
            <a:off x="762000" y="2362200"/>
            <a:ext cx="7543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defRPr/>
            </a:pPr>
            <a:r>
              <a:rPr lang="es-ES_tradnl" altLang="es-ES_tradnl" sz="2800" b="1">
                <a:solidFill>
                  <a:srgbClr val="0000CC"/>
                </a:solidFill>
                <a:latin typeface="Times New Roman" charset="0"/>
              </a:rPr>
              <a:t>Búsqueda de conocimientos relacionados con el texto original</a:t>
            </a:r>
          </a:p>
        </p:txBody>
      </p:sp>
      <p:graphicFrame>
        <p:nvGraphicFramePr>
          <p:cNvPr id="136200" name="Object 8">
            <a:extLst>
              <a:ext uri="{FF2B5EF4-FFF2-40B4-BE49-F238E27FC236}">
                <a16:creationId xmlns:a16="http://schemas.microsoft.com/office/drawing/2014/main" id="{FE2B97C4-E2A1-1F4F-87B3-7D3C113F3697}"/>
              </a:ext>
            </a:extLst>
          </p:cNvPr>
          <p:cNvGraphicFramePr>
            <a:graphicFrameLocks noChangeAspect="1"/>
          </p:cNvGraphicFramePr>
          <p:nvPr/>
        </p:nvGraphicFramePr>
        <p:xfrm>
          <a:off x="1066800" y="3505200"/>
          <a:ext cx="6991350" cy="2171700"/>
        </p:xfrm>
        <a:graphic>
          <a:graphicData uri="http://schemas.openxmlformats.org/presentationml/2006/ole">
            <mc:AlternateContent xmlns:mc="http://schemas.openxmlformats.org/markup-compatibility/2006">
              <mc:Choice xmlns:v="urn:schemas-microsoft-com:vml" Requires="v">
                <p:oleObj spid="_x0000_s133145" name="Documento" r:id="rId6" imgW="42024300" imgH="13830300" progId="Word.Document.8">
                  <p:embed/>
                </p:oleObj>
              </mc:Choice>
              <mc:Fallback>
                <p:oleObj name="Documento" r:id="rId6" imgW="42024300" imgH="13830300" progId="Word.Document.8">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3505200"/>
                        <a:ext cx="6991350" cy="217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10798"/>
    </mc:Choice>
    <mc:Fallback xmlns="">
      <p:transition spd="slow" advTm="1079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36197"/>
                                        </p:tgtEl>
                                        <p:attrNameLst>
                                          <p:attrName>style.visibility</p:attrName>
                                        </p:attrNameLst>
                                      </p:cBhvr>
                                      <p:to>
                                        <p:strVal val="visible"/>
                                      </p:to>
                                    </p:set>
                                    <p:anim calcmode="lin" valueType="num">
                                      <p:cBhvr>
                                        <p:cTn id="7" dur="5000" fill="hold"/>
                                        <p:tgtEl>
                                          <p:spTgt spid="136197"/>
                                        </p:tgtEl>
                                        <p:attrNameLst>
                                          <p:attrName>ppt_w</p:attrName>
                                        </p:attrNameLst>
                                      </p:cBhvr>
                                      <p:tavLst>
                                        <p:tav tm="0" fmla="#ppt_w*sin(2.5*pi*$)">
                                          <p:val>
                                            <p:fltVal val="0"/>
                                          </p:val>
                                        </p:tav>
                                        <p:tav tm="100000">
                                          <p:val>
                                            <p:fltVal val="1"/>
                                          </p:val>
                                        </p:tav>
                                      </p:tavLst>
                                    </p:anim>
                                    <p:anim calcmode="lin" valueType="num">
                                      <p:cBhvr>
                                        <p:cTn id="8" dur="5000" fill="hold"/>
                                        <p:tgtEl>
                                          <p:spTgt spid="13619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6199"/>
                                        </p:tgtEl>
                                        <p:attrNameLst>
                                          <p:attrName>style.visibility</p:attrName>
                                        </p:attrNameLst>
                                      </p:cBhvr>
                                      <p:to>
                                        <p:strVal val="visible"/>
                                      </p:to>
                                    </p:set>
                                    <p:anim calcmode="lin" valueType="num">
                                      <p:cBhvr additive="base">
                                        <p:cTn id="13" dur="500" fill="hold"/>
                                        <p:tgtEl>
                                          <p:spTgt spid="136199"/>
                                        </p:tgtEl>
                                        <p:attrNameLst>
                                          <p:attrName>ppt_x</p:attrName>
                                        </p:attrNameLst>
                                      </p:cBhvr>
                                      <p:tavLst>
                                        <p:tav tm="0">
                                          <p:val>
                                            <p:strVal val="0-#ppt_w/2"/>
                                          </p:val>
                                        </p:tav>
                                        <p:tav tm="100000">
                                          <p:val>
                                            <p:strVal val="#ppt_x"/>
                                          </p:val>
                                        </p:tav>
                                      </p:tavLst>
                                    </p:anim>
                                    <p:anim calcmode="lin" valueType="num">
                                      <p:cBhvr additive="base">
                                        <p:cTn id="14" dur="500" fill="hold"/>
                                        <p:tgtEl>
                                          <p:spTgt spid="1361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36200"/>
                                        </p:tgtEl>
                                        <p:attrNameLst>
                                          <p:attrName>style.visibility</p:attrName>
                                        </p:attrNameLst>
                                      </p:cBhvr>
                                      <p:to>
                                        <p:strVal val="visible"/>
                                      </p:to>
                                    </p:set>
                                    <p:anim calcmode="lin" valueType="num">
                                      <p:cBhvr>
                                        <p:cTn id="19" dur="500" fill="hold"/>
                                        <p:tgtEl>
                                          <p:spTgt spid="136200"/>
                                        </p:tgtEl>
                                        <p:attrNameLst>
                                          <p:attrName>ppt_w</p:attrName>
                                        </p:attrNameLst>
                                      </p:cBhvr>
                                      <p:tavLst>
                                        <p:tav tm="0">
                                          <p:val>
                                            <p:fltVal val="0"/>
                                          </p:val>
                                        </p:tav>
                                        <p:tav tm="100000">
                                          <p:val>
                                            <p:strVal val="#ppt_w"/>
                                          </p:val>
                                        </p:tav>
                                      </p:tavLst>
                                    </p:anim>
                                    <p:anim calcmode="lin" valueType="num">
                                      <p:cBhvr>
                                        <p:cTn id="20" dur="500" fill="hold"/>
                                        <p:tgtEl>
                                          <p:spTgt spid="1362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7" grpId="0" animBg="1" autoUpdateAnimBg="0"/>
      <p:bldP spid="136199"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Marcador de número de diapositiva 4">
            <a:extLst>
              <a:ext uri="{FF2B5EF4-FFF2-40B4-BE49-F238E27FC236}">
                <a16:creationId xmlns:a16="http://schemas.microsoft.com/office/drawing/2014/main" id="{9CF77B93-1731-394B-98DD-510AB405AD79}"/>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0F48E9D-26B8-D247-A076-7ABFE9EB63D5}" type="slidenum">
              <a:rPr lang="en-US" altLang="es-ES_tradnl" sz="1200"/>
              <a:pPr/>
              <a:t>54</a:t>
            </a:fld>
            <a:r>
              <a:rPr lang="en-US" altLang="es-ES_tradnl" sz="1200" dirty="0"/>
              <a:t> - 84</a:t>
            </a:r>
          </a:p>
        </p:txBody>
      </p:sp>
      <p:pic>
        <p:nvPicPr>
          <p:cNvPr id="138242" name="Picture 2" descr="UVI">
            <a:extLst>
              <a:ext uri="{FF2B5EF4-FFF2-40B4-BE49-F238E27FC236}">
                <a16:creationId xmlns:a16="http://schemas.microsoft.com/office/drawing/2014/main" id="{51F4FCFA-450E-D04C-9ACC-B13F098521E5}"/>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38243" name="Rectangle 3">
            <a:extLst>
              <a:ext uri="{FF2B5EF4-FFF2-40B4-BE49-F238E27FC236}">
                <a16:creationId xmlns:a16="http://schemas.microsoft.com/office/drawing/2014/main" id="{78CBC502-1C97-7D46-914D-D7C47CD13D08}"/>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800" b="1" dirty="0"/>
              <a:t> “SUBPROCESOS: PREPARACIÓN”</a:t>
            </a:r>
          </a:p>
        </p:txBody>
      </p:sp>
      <p:sp>
        <p:nvSpPr>
          <p:cNvPr id="138244" name="Rectangle 4">
            <a:extLst>
              <a:ext uri="{FF2B5EF4-FFF2-40B4-BE49-F238E27FC236}">
                <a16:creationId xmlns:a16="http://schemas.microsoft.com/office/drawing/2014/main" id="{A00A78EA-86B3-1D4B-90DC-88E6275D90EA}"/>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38245" name="Rectangle 5">
            <a:extLst>
              <a:ext uri="{FF2B5EF4-FFF2-40B4-BE49-F238E27FC236}">
                <a16:creationId xmlns:a16="http://schemas.microsoft.com/office/drawing/2014/main" id="{08A1B3ED-4255-8646-A6C4-05FF31B81557}"/>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b="1">
                <a:latin typeface="Times New Roman" charset="0"/>
              </a:rPr>
              <a:t>INTERNET</a:t>
            </a:r>
          </a:p>
        </p:txBody>
      </p:sp>
      <p:grpSp>
        <p:nvGrpSpPr>
          <p:cNvPr id="135174" name="Group 6">
            <a:extLst>
              <a:ext uri="{FF2B5EF4-FFF2-40B4-BE49-F238E27FC236}">
                <a16:creationId xmlns:a16="http://schemas.microsoft.com/office/drawing/2014/main" id="{3BE4D130-70BC-9F4C-8266-5ECF9CCCD0E2}"/>
              </a:ext>
            </a:extLst>
          </p:cNvPr>
          <p:cNvGrpSpPr>
            <a:grpSpLocks/>
          </p:cNvGrpSpPr>
          <p:nvPr/>
        </p:nvGrpSpPr>
        <p:grpSpPr bwMode="auto">
          <a:xfrm>
            <a:off x="609600" y="2362200"/>
            <a:ext cx="1752600" cy="3544888"/>
            <a:chOff x="384" y="1488"/>
            <a:chExt cx="1104" cy="2233"/>
          </a:xfrm>
        </p:grpSpPr>
        <p:sp>
          <p:nvSpPr>
            <p:cNvPr id="138247" name="Rectangle 7">
              <a:extLst>
                <a:ext uri="{FF2B5EF4-FFF2-40B4-BE49-F238E27FC236}">
                  <a16:creationId xmlns:a16="http://schemas.microsoft.com/office/drawing/2014/main" id="{963D7371-3645-CD42-AF9B-04F22C30A082}"/>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8248" name="Text Box 8">
              <a:extLst>
                <a:ext uri="{FF2B5EF4-FFF2-40B4-BE49-F238E27FC236}">
                  <a16:creationId xmlns:a16="http://schemas.microsoft.com/office/drawing/2014/main" id="{BE2588F7-8EC2-4145-8A00-AFE82D3BC5D0}"/>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grpSp>
        <p:nvGrpSpPr>
          <p:cNvPr id="135175" name="Group 9">
            <a:extLst>
              <a:ext uri="{FF2B5EF4-FFF2-40B4-BE49-F238E27FC236}">
                <a16:creationId xmlns:a16="http://schemas.microsoft.com/office/drawing/2014/main" id="{FDA87851-E7D2-824A-B4DD-7C5A3C5D8CE5}"/>
              </a:ext>
            </a:extLst>
          </p:cNvPr>
          <p:cNvGrpSpPr>
            <a:grpSpLocks/>
          </p:cNvGrpSpPr>
          <p:nvPr/>
        </p:nvGrpSpPr>
        <p:grpSpPr bwMode="auto">
          <a:xfrm>
            <a:off x="2362200" y="2362200"/>
            <a:ext cx="6172200" cy="3544888"/>
            <a:chOff x="1488" y="1488"/>
            <a:chExt cx="3888" cy="2233"/>
          </a:xfrm>
        </p:grpSpPr>
        <p:sp>
          <p:nvSpPr>
            <p:cNvPr id="138250" name="Rectangle 10">
              <a:extLst>
                <a:ext uri="{FF2B5EF4-FFF2-40B4-BE49-F238E27FC236}">
                  <a16:creationId xmlns:a16="http://schemas.microsoft.com/office/drawing/2014/main" id="{E3162BDD-B4E0-6345-9738-CD122B5D77DD}"/>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8251" name="Text Box 11">
              <a:extLst>
                <a:ext uri="{FF2B5EF4-FFF2-40B4-BE49-F238E27FC236}">
                  <a16:creationId xmlns:a16="http://schemas.microsoft.com/office/drawing/2014/main" id="{4C10C342-4AE7-714B-9D98-2F84FAB4F826}"/>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138283" name="Group 43">
            <a:extLst>
              <a:ext uri="{FF2B5EF4-FFF2-40B4-BE49-F238E27FC236}">
                <a16:creationId xmlns:a16="http://schemas.microsoft.com/office/drawing/2014/main" id="{DD49650F-7915-D44B-A60A-FDAF3E85B978}"/>
              </a:ext>
            </a:extLst>
          </p:cNvPr>
          <p:cNvGrpSpPr>
            <a:grpSpLocks/>
          </p:cNvGrpSpPr>
          <p:nvPr/>
        </p:nvGrpSpPr>
        <p:grpSpPr bwMode="auto">
          <a:xfrm>
            <a:off x="2362200" y="2362200"/>
            <a:ext cx="6172200" cy="3544888"/>
            <a:chOff x="1488" y="1488"/>
            <a:chExt cx="3888" cy="2233"/>
          </a:xfrm>
        </p:grpSpPr>
        <p:sp>
          <p:nvSpPr>
            <p:cNvPr id="138284" name="Rectangle 44">
              <a:extLst>
                <a:ext uri="{FF2B5EF4-FFF2-40B4-BE49-F238E27FC236}">
                  <a16:creationId xmlns:a16="http://schemas.microsoft.com/office/drawing/2014/main" id="{59394CA3-3ED5-3E41-BA75-6EB8A672F6AE}"/>
                </a:ext>
              </a:extLst>
            </p:cNvPr>
            <p:cNvSpPr>
              <a:spLocks noChangeArrowheads="1"/>
            </p:cNvSpPr>
            <p:nvPr/>
          </p:nvSpPr>
          <p:spPr bwMode="auto">
            <a:xfrm>
              <a:off x="1488"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8285" name="Text Box 45">
              <a:extLst>
                <a:ext uri="{FF2B5EF4-FFF2-40B4-BE49-F238E27FC236}">
                  <a16:creationId xmlns:a16="http://schemas.microsoft.com/office/drawing/2014/main" id="{7CE8DB38-3000-C649-92A8-EB2FD79ACE8C}"/>
                </a:ext>
              </a:extLst>
            </p:cNvPr>
            <p:cNvSpPr txBox="1">
              <a:spLocks noChangeArrowheads="1"/>
            </p:cNvSpPr>
            <p:nvPr/>
          </p:nvSpPr>
          <p:spPr bwMode="auto">
            <a:xfrm>
              <a:off x="1728" y="2160"/>
              <a:ext cx="81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Conexión Remota</a:t>
              </a:r>
              <a:endParaRPr lang="es-ES_tradnl" altLang="es-ES_tradnl">
                <a:latin typeface="Times New Roman" charset="0"/>
              </a:endParaRPr>
            </a:p>
          </p:txBody>
        </p:sp>
        <p:sp>
          <p:nvSpPr>
            <p:cNvPr id="138286" name="Text Box 46">
              <a:extLst>
                <a:ext uri="{FF2B5EF4-FFF2-40B4-BE49-F238E27FC236}">
                  <a16:creationId xmlns:a16="http://schemas.microsoft.com/office/drawing/2014/main" id="{7A2C4523-C0C0-6947-B549-8E320BA435D0}"/>
                </a:ext>
              </a:extLst>
            </p:cNvPr>
            <p:cNvSpPr txBox="1">
              <a:spLocks noChangeArrowheads="1"/>
            </p:cNvSpPr>
            <p:nvPr/>
          </p:nvSpPr>
          <p:spPr bwMode="auto">
            <a:xfrm>
              <a:off x="4224" y="2180"/>
              <a:ext cx="96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b="1" dirty="0">
                  <a:solidFill>
                    <a:srgbClr val="FF0000"/>
                  </a:solidFill>
                  <a:latin typeface="Times New Roman" charset="0"/>
                </a:rPr>
                <a:t>Mensajería Electrónica</a:t>
              </a:r>
              <a:endParaRPr lang="es-ES_tradnl" altLang="es-ES_tradnl" b="1" dirty="0">
                <a:solidFill>
                  <a:srgbClr val="FF0000"/>
                </a:solidFill>
                <a:latin typeface="Times New Roman" charset="0"/>
              </a:endParaRPr>
            </a:p>
          </p:txBody>
        </p:sp>
        <p:sp>
          <p:nvSpPr>
            <p:cNvPr id="138287" name="Text Box 47">
              <a:extLst>
                <a:ext uri="{FF2B5EF4-FFF2-40B4-BE49-F238E27FC236}">
                  <a16:creationId xmlns:a16="http://schemas.microsoft.com/office/drawing/2014/main" id="{42F7B224-19FD-A047-B69E-9ECFD254E843}"/>
                </a:ext>
              </a:extLst>
            </p:cNvPr>
            <p:cNvSpPr txBox="1">
              <a:spLocks noChangeArrowheads="1"/>
            </p:cNvSpPr>
            <p:nvPr/>
          </p:nvSpPr>
          <p:spPr bwMode="auto">
            <a:xfrm>
              <a:off x="2976" y="2180"/>
              <a:ext cx="100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b="1" dirty="0">
                  <a:solidFill>
                    <a:srgbClr val="FF0000"/>
                  </a:solidFill>
                  <a:latin typeface="Times New Roman" charset="0"/>
                </a:rPr>
                <a:t>Transferencia de Archivos</a:t>
              </a:r>
              <a:endParaRPr lang="es-ES_tradnl" altLang="es-ES_tradnl" b="1" dirty="0">
                <a:solidFill>
                  <a:srgbClr val="FF0000"/>
                </a:solidFill>
                <a:latin typeface="Times New Roman" charset="0"/>
              </a:endParaRPr>
            </a:p>
          </p:txBody>
        </p:sp>
        <p:sp>
          <p:nvSpPr>
            <p:cNvPr id="138288" name="Text Box 48">
              <a:extLst>
                <a:ext uri="{FF2B5EF4-FFF2-40B4-BE49-F238E27FC236}">
                  <a16:creationId xmlns:a16="http://schemas.microsoft.com/office/drawing/2014/main" id="{AE3F21FB-C6E0-1044-849C-2BC8403889AE}"/>
                </a:ext>
              </a:extLst>
            </p:cNvPr>
            <p:cNvSpPr txBox="1">
              <a:spLocks noChangeArrowheads="1"/>
            </p:cNvSpPr>
            <p:nvPr/>
          </p:nvSpPr>
          <p:spPr bwMode="auto">
            <a:xfrm>
              <a:off x="3024" y="3196"/>
              <a:ext cx="96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b="1" dirty="0">
                  <a:solidFill>
                    <a:srgbClr val="FF0000"/>
                  </a:solidFill>
                  <a:latin typeface="Times New Roman" charset="0"/>
                </a:rPr>
                <a:t>Listas de Discusión</a:t>
              </a:r>
              <a:endParaRPr lang="es-ES_tradnl" altLang="es-ES_tradnl" b="1" dirty="0">
                <a:solidFill>
                  <a:srgbClr val="FF0000"/>
                </a:solidFill>
                <a:latin typeface="Times New Roman" charset="0"/>
              </a:endParaRPr>
            </a:p>
          </p:txBody>
        </p:sp>
        <p:sp>
          <p:nvSpPr>
            <p:cNvPr id="138289" name="Text Box 49">
              <a:extLst>
                <a:ext uri="{FF2B5EF4-FFF2-40B4-BE49-F238E27FC236}">
                  <a16:creationId xmlns:a16="http://schemas.microsoft.com/office/drawing/2014/main" id="{56B6D9C7-8621-8A4A-9FE6-1F379DDE7C6B}"/>
                </a:ext>
              </a:extLst>
            </p:cNvPr>
            <p:cNvSpPr txBox="1">
              <a:spLocks noChangeArrowheads="1"/>
            </p:cNvSpPr>
            <p:nvPr/>
          </p:nvSpPr>
          <p:spPr bwMode="auto">
            <a:xfrm>
              <a:off x="1680" y="3216"/>
              <a:ext cx="96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b="1" dirty="0">
                  <a:solidFill>
                    <a:srgbClr val="FF0000"/>
                  </a:solidFill>
                  <a:latin typeface="Times New Roman" charset="0"/>
                </a:rPr>
                <a:t>Navegación </a:t>
              </a:r>
              <a:r>
                <a:rPr lang="es-ES_tradnl" altLang="es-ES_tradnl" sz="1800" b="1" dirty="0" err="1">
                  <a:solidFill>
                    <a:srgbClr val="FF0000"/>
                  </a:solidFill>
                  <a:latin typeface="Times New Roman" charset="0"/>
                </a:rPr>
                <a:t>Hipertextual</a:t>
              </a:r>
              <a:endParaRPr lang="es-ES_tradnl" altLang="es-ES_tradnl" b="1" dirty="0">
                <a:solidFill>
                  <a:srgbClr val="FF0000"/>
                </a:solidFill>
                <a:latin typeface="Times New Roman" charset="0"/>
              </a:endParaRPr>
            </a:p>
          </p:txBody>
        </p:sp>
        <p:sp>
          <p:nvSpPr>
            <p:cNvPr id="138290" name="Text Box 50">
              <a:extLst>
                <a:ext uri="{FF2B5EF4-FFF2-40B4-BE49-F238E27FC236}">
                  <a16:creationId xmlns:a16="http://schemas.microsoft.com/office/drawing/2014/main" id="{DAAB988F-4FAA-DF48-BA20-931F83F20549}"/>
                </a:ext>
              </a:extLst>
            </p:cNvPr>
            <p:cNvSpPr txBox="1">
              <a:spLocks noChangeArrowheads="1"/>
            </p:cNvSpPr>
            <p:nvPr/>
          </p:nvSpPr>
          <p:spPr bwMode="auto">
            <a:xfrm>
              <a:off x="4272" y="3360"/>
              <a:ext cx="9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b="1" dirty="0">
                  <a:solidFill>
                    <a:srgbClr val="FF0000"/>
                  </a:solidFill>
                  <a:latin typeface="Times New Roman" charset="0"/>
                </a:rPr>
                <a:t>Noticias</a:t>
              </a:r>
              <a:endParaRPr lang="es-ES_tradnl" altLang="es-ES_tradnl" b="1" dirty="0">
                <a:solidFill>
                  <a:srgbClr val="FF0000"/>
                </a:solidFill>
                <a:latin typeface="Times New Roman" charset="0"/>
              </a:endParaRPr>
            </a:p>
          </p:txBody>
        </p:sp>
        <p:sp>
          <p:nvSpPr>
            <p:cNvPr id="135188" name="WordArt 51">
              <a:extLst>
                <a:ext uri="{FF2B5EF4-FFF2-40B4-BE49-F238E27FC236}">
                  <a16:creationId xmlns:a16="http://schemas.microsoft.com/office/drawing/2014/main" id="{9497C05E-FA62-9B47-AED8-0A8B6C9C3EE6}"/>
                </a:ext>
              </a:extLst>
            </p:cNvPr>
            <p:cNvSpPr>
              <a:spLocks noChangeArrowheads="1" noChangeShapeType="1" noTextEdit="1"/>
            </p:cNvSpPr>
            <p:nvPr/>
          </p:nvSpPr>
          <p:spPr bwMode="auto">
            <a:xfrm>
              <a:off x="3072" y="1776"/>
              <a:ext cx="744" cy="3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0000"/>
                  </a:solidFill>
                  <a:effectLst>
                    <a:outerShdw dist="35921" dir="2700000" algn="ctr" rotWithShape="0">
                      <a:srgbClr val="808080">
                        <a:alpha val="74997"/>
                      </a:srgbClr>
                    </a:outerShdw>
                  </a:effectLst>
                  <a:latin typeface="Arial Black" panose="020B0604020202020204" pitchFamily="34" charset="0"/>
                  <a:cs typeface="Arial Black" panose="020B0604020202020204" pitchFamily="34" charset="0"/>
                </a:rPr>
                <a:t>FTP</a:t>
              </a:r>
            </a:p>
          </p:txBody>
        </p:sp>
        <p:sp>
          <p:nvSpPr>
            <p:cNvPr id="135189" name="WordArt 52">
              <a:extLst>
                <a:ext uri="{FF2B5EF4-FFF2-40B4-BE49-F238E27FC236}">
                  <a16:creationId xmlns:a16="http://schemas.microsoft.com/office/drawing/2014/main" id="{97335C6B-50A4-7747-A68E-BE1CBA563A7C}"/>
                </a:ext>
              </a:extLst>
            </p:cNvPr>
            <p:cNvSpPr>
              <a:spLocks noChangeArrowheads="1" noChangeShapeType="1" noTextEdit="1"/>
            </p:cNvSpPr>
            <p:nvPr/>
          </p:nvSpPr>
          <p:spPr bwMode="auto">
            <a:xfrm>
              <a:off x="4320" y="1776"/>
              <a:ext cx="744" cy="3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0000"/>
                  </a:solidFill>
                  <a:effectLst>
                    <a:outerShdw dist="35921" dir="2700000" algn="ctr" rotWithShape="0">
                      <a:srgbClr val="808080">
                        <a:alpha val="74997"/>
                      </a:srgbClr>
                    </a:outerShdw>
                  </a:effectLst>
                  <a:latin typeface="Arial Black" panose="020B0604020202020204" pitchFamily="34" charset="0"/>
                  <a:cs typeface="Arial Black" panose="020B0604020202020204" pitchFamily="34" charset="0"/>
                </a:rPr>
                <a:t>E-Mail</a:t>
              </a:r>
            </a:p>
          </p:txBody>
        </p:sp>
        <p:sp>
          <p:nvSpPr>
            <p:cNvPr id="135190" name="WordArt 53">
              <a:extLst>
                <a:ext uri="{FF2B5EF4-FFF2-40B4-BE49-F238E27FC236}">
                  <a16:creationId xmlns:a16="http://schemas.microsoft.com/office/drawing/2014/main" id="{B13EA7AB-ACEF-3A45-8602-CC5192F43B1F}"/>
                </a:ext>
              </a:extLst>
            </p:cNvPr>
            <p:cNvSpPr>
              <a:spLocks noChangeArrowheads="1" noChangeShapeType="1" noTextEdit="1"/>
            </p:cNvSpPr>
            <p:nvPr/>
          </p:nvSpPr>
          <p:spPr bwMode="auto">
            <a:xfrm>
              <a:off x="1776" y="2784"/>
              <a:ext cx="744" cy="3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0000"/>
                  </a:solidFill>
                  <a:effectLst>
                    <a:outerShdw dist="35921" dir="2700000" algn="ctr" rotWithShape="0">
                      <a:srgbClr val="808080">
                        <a:alpha val="74997"/>
                      </a:srgbClr>
                    </a:outerShdw>
                  </a:effectLst>
                  <a:latin typeface="Arial Black" panose="020B0604020202020204" pitchFamily="34" charset="0"/>
                  <a:cs typeface="Arial Black" panose="020B0604020202020204" pitchFamily="34" charset="0"/>
                </a:rPr>
                <a:t>WWW</a:t>
              </a:r>
            </a:p>
          </p:txBody>
        </p:sp>
        <p:sp>
          <p:nvSpPr>
            <p:cNvPr id="135191" name="WordArt 54">
              <a:extLst>
                <a:ext uri="{FF2B5EF4-FFF2-40B4-BE49-F238E27FC236}">
                  <a16:creationId xmlns:a16="http://schemas.microsoft.com/office/drawing/2014/main" id="{A4CD4AE7-12B3-E149-A742-DD18D1836500}"/>
                </a:ext>
              </a:extLst>
            </p:cNvPr>
            <p:cNvSpPr>
              <a:spLocks noChangeArrowheads="1" noChangeShapeType="1" noTextEdit="1"/>
            </p:cNvSpPr>
            <p:nvPr/>
          </p:nvSpPr>
          <p:spPr bwMode="auto">
            <a:xfrm>
              <a:off x="3120" y="2784"/>
              <a:ext cx="744" cy="3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0000"/>
                  </a:solidFill>
                  <a:effectLst>
                    <a:outerShdw dist="35921" dir="2700000" algn="ctr" rotWithShape="0">
                      <a:srgbClr val="808080">
                        <a:alpha val="74997"/>
                      </a:srgbClr>
                    </a:outerShdw>
                  </a:effectLst>
                  <a:latin typeface="Arial Black" panose="020B0604020202020204" pitchFamily="34" charset="0"/>
                  <a:cs typeface="Arial Black" panose="020B0604020202020204" pitchFamily="34" charset="0"/>
                </a:rPr>
                <a:t>Lists</a:t>
              </a:r>
            </a:p>
          </p:txBody>
        </p:sp>
        <p:sp>
          <p:nvSpPr>
            <p:cNvPr id="135192" name="WordArt 55">
              <a:extLst>
                <a:ext uri="{FF2B5EF4-FFF2-40B4-BE49-F238E27FC236}">
                  <a16:creationId xmlns:a16="http://schemas.microsoft.com/office/drawing/2014/main" id="{636D06F2-6D08-4F49-989A-C41D110DE4B7}"/>
                </a:ext>
              </a:extLst>
            </p:cNvPr>
            <p:cNvSpPr>
              <a:spLocks noChangeArrowheads="1" noChangeShapeType="1" noTextEdit="1"/>
            </p:cNvSpPr>
            <p:nvPr/>
          </p:nvSpPr>
          <p:spPr bwMode="auto">
            <a:xfrm>
              <a:off x="4368" y="2784"/>
              <a:ext cx="744" cy="3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0000"/>
                  </a:solidFill>
                  <a:effectLst>
                    <a:outerShdw dist="35921" dir="2700000" algn="ctr" rotWithShape="0">
                      <a:srgbClr val="808080">
                        <a:alpha val="74997"/>
                      </a:srgbClr>
                    </a:outerShdw>
                  </a:effectLst>
                  <a:latin typeface="Arial Black" panose="020B0604020202020204" pitchFamily="34" charset="0"/>
                  <a:cs typeface="Arial Black" panose="020B0604020202020204" pitchFamily="34" charset="0"/>
                </a:rPr>
                <a:t>News</a:t>
              </a:r>
            </a:p>
          </p:txBody>
        </p:sp>
        <p:sp>
          <p:nvSpPr>
            <p:cNvPr id="135193" name="WordArt 56">
              <a:extLst>
                <a:ext uri="{FF2B5EF4-FFF2-40B4-BE49-F238E27FC236}">
                  <a16:creationId xmlns:a16="http://schemas.microsoft.com/office/drawing/2014/main" id="{5DFCBF2D-D99D-1D4A-A38C-6C030A621E8D}"/>
                </a:ext>
              </a:extLst>
            </p:cNvPr>
            <p:cNvSpPr>
              <a:spLocks noChangeArrowheads="1" noChangeShapeType="1" noTextEdit="1"/>
            </p:cNvSpPr>
            <p:nvPr/>
          </p:nvSpPr>
          <p:spPr bwMode="auto">
            <a:xfrm>
              <a:off x="1776" y="1776"/>
              <a:ext cx="744" cy="3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0000"/>
                  </a:solidFill>
                  <a:effectLst>
                    <a:outerShdw dist="35921" dir="2700000" algn="ctr" rotWithShape="0">
                      <a:srgbClr val="808080">
                        <a:alpha val="74997"/>
                      </a:srgbClr>
                    </a:outerShdw>
                  </a:effectLst>
                  <a:latin typeface="Arial Black" panose="020B0604020202020204" pitchFamily="34" charset="0"/>
                  <a:cs typeface="Arial Black" panose="020B0604020202020204" pitchFamily="34" charset="0"/>
                </a:rPr>
                <a:t>Telnet</a:t>
              </a:r>
            </a:p>
          </p:txBody>
        </p:sp>
      </p:grpSp>
      <p:grpSp>
        <p:nvGrpSpPr>
          <p:cNvPr id="138304" name="Group 64">
            <a:extLst>
              <a:ext uri="{FF2B5EF4-FFF2-40B4-BE49-F238E27FC236}">
                <a16:creationId xmlns:a16="http://schemas.microsoft.com/office/drawing/2014/main" id="{7401943E-6D8B-1D41-9BA3-67EDEB1AF674}"/>
              </a:ext>
            </a:extLst>
          </p:cNvPr>
          <p:cNvGrpSpPr>
            <a:grpSpLocks/>
          </p:cNvGrpSpPr>
          <p:nvPr/>
        </p:nvGrpSpPr>
        <p:grpSpPr bwMode="auto">
          <a:xfrm>
            <a:off x="609600" y="2362200"/>
            <a:ext cx="1752600" cy="3544888"/>
            <a:chOff x="384" y="1488"/>
            <a:chExt cx="1104" cy="2233"/>
          </a:xfrm>
        </p:grpSpPr>
        <p:sp>
          <p:nvSpPr>
            <p:cNvPr id="138253" name="Rectangle 13">
              <a:extLst>
                <a:ext uri="{FF2B5EF4-FFF2-40B4-BE49-F238E27FC236}">
                  <a16:creationId xmlns:a16="http://schemas.microsoft.com/office/drawing/2014/main" id="{296F5EAB-E27E-C640-8D6E-2407A4CE2F5B}"/>
                </a:ext>
              </a:extLst>
            </p:cNvPr>
            <p:cNvSpPr>
              <a:spLocks noChangeArrowheads="1"/>
            </p:cNvSpPr>
            <p:nvPr/>
          </p:nvSpPr>
          <p:spPr bwMode="auto">
            <a:xfrm>
              <a:off x="384" y="1488"/>
              <a:ext cx="1104"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8281" name="Text Box 41">
              <a:extLst>
                <a:ext uri="{FF2B5EF4-FFF2-40B4-BE49-F238E27FC236}">
                  <a16:creationId xmlns:a16="http://schemas.microsoft.com/office/drawing/2014/main" id="{3803188B-05C5-8E48-B506-2192A0607F75}"/>
                </a:ext>
              </a:extLst>
            </p:cNvPr>
            <p:cNvSpPr txBox="1">
              <a:spLocks noChangeArrowheads="1"/>
            </p:cNvSpPr>
            <p:nvPr/>
          </p:nvSpPr>
          <p:spPr bwMode="auto">
            <a:xfrm>
              <a:off x="636" y="2016"/>
              <a:ext cx="51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altLang="es-ES_tradnl" sz="1800" dirty="0" err="1">
                  <a:latin typeface="Times New Roman" charset="0"/>
                </a:rPr>
                <a:t>Router</a:t>
              </a:r>
              <a:endParaRPr lang="es-ES_tradnl" altLang="es-ES_tradnl" dirty="0">
                <a:latin typeface="Times New Roman" charset="0"/>
              </a:endParaRPr>
            </a:p>
          </p:txBody>
        </p:sp>
        <p:pic>
          <p:nvPicPr>
            <p:cNvPr id="138303" name="Picture 63">
              <a:extLst>
                <a:ext uri="{FF2B5EF4-FFF2-40B4-BE49-F238E27FC236}">
                  <a16:creationId xmlns:a16="http://schemas.microsoft.com/office/drawing/2014/main" id="{B7C29514-4EFC-EC46-B8FD-8E6D4BEDEE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086" b="22401"/>
            <a:stretch>
              <a:fillRect/>
            </a:stretch>
          </p:blipFill>
          <p:spPr bwMode="auto">
            <a:xfrm>
              <a:off x="528" y="1687"/>
              <a:ext cx="816"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267"/>
    </mc:Choice>
    <mc:Fallback xmlns="">
      <p:transition spd="slow" advTm="7267"/>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8304"/>
                                        </p:tgtEl>
                                        <p:attrNameLst>
                                          <p:attrName>style.visibility</p:attrName>
                                        </p:attrNameLst>
                                      </p:cBhvr>
                                      <p:to>
                                        <p:strVal val="visible"/>
                                      </p:to>
                                    </p:set>
                                    <p:anim calcmode="lin" valueType="num">
                                      <p:cBhvr>
                                        <p:cTn id="7" dur="500" fill="hold"/>
                                        <p:tgtEl>
                                          <p:spTgt spid="138304"/>
                                        </p:tgtEl>
                                        <p:attrNameLst>
                                          <p:attrName>ppt_w</p:attrName>
                                        </p:attrNameLst>
                                      </p:cBhvr>
                                      <p:tavLst>
                                        <p:tav tm="0">
                                          <p:val>
                                            <p:fltVal val="0"/>
                                          </p:val>
                                        </p:tav>
                                        <p:tav tm="100000">
                                          <p:val>
                                            <p:strVal val="#ppt_w"/>
                                          </p:val>
                                        </p:tav>
                                      </p:tavLst>
                                    </p:anim>
                                    <p:anim calcmode="lin" valueType="num">
                                      <p:cBhvr>
                                        <p:cTn id="8" dur="500" fill="hold"/>
                                        <p:tgtEl>
                                          <p:spTgt spid="13830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38283"/>
                                        </p:tgtEl>
                                        <p:attrNameLst>
                                          <p:attrName>style.visibility</p:attrName>
                                        </p:attrNameLst>
                                      </p:cBhvr>
                                      <p:to>
                                        <p:strVal val="visible"/>
                                      </p:to>
                                    </p:set>
                                    <p:anim calcmode="lin" valueType="num">
                                      <p:cBhvr>
                                        <p:cTn id="13" dur="500" fill="hold"/>
                                        <p:tgtEl>
                                          <p:spTgt spid="138283"/>
                                        </p:tgtEl>
                                        <p:attrNameLst>
                                          <p:attrName>ppt_w</p:attrName>
                                        </p:attrNameLst>
                                      </p:cBhvr>
                                      <p:tavLst>
                                        <p:tav tm="0">
                                          <p:val>
                                            <p:fltVal val="0"/>
                                          </p:val>
                                        </p:tav>
                                        <p:tav tm="100000">
                                          <p:val>
                                            <p:strVal val="#ppt_w"/>
                                          </p:val>
                                        </p:tav>
                                      </p:tavLst>
                                    </p:anim>
                                    <p:anim calcmode="lin" valueType="num">
                                      <p:cBhvr>
                                        <p:cTn id="14" dur="500" fill="hold"/>
                                        <p:tgtEl>
                                          <p:spTgt spid="1382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arcador de número de diapositiva 4">
            <a:extLst>
              <a:ext uri="{FF2B5EF4-FFF2-40B4-BE49-F238E27FC236}">
                <a16:creationId xmlns:a16="http://schemas.microsoft.com/office/drawing/2014/main" id="{7FF5EFDD-C356-7C4B-9490-BC94D8172239}"/>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C020C31-6EBD-EC44-8F39-09C87256A517}" type="slidenum">
              <a:rPr lang="en-US" altLang="es-ES_tradnl" sz="1200"/>
              <a:pPr/>
              <a:t>55</a:t>
            </a:fld>
            <a:r>
              <a:rPr lang="en-US" altLang="es-ES_tradnl" sz="1200" dirty="0"/>
              <a:t> - 84</a:t>
            </a:r>
          </a:p>
        </p:txBody>
      </p:sp>
      <p:pic>
        <p:nvPicPr>
          <p:cNvPr id="139266" name="Picture 1026" descr="UVI">
            <a:extLst>
              <a:ext uri="{FF2B5EF4-FFF2-40B4-BE49-F238E27FC236}">
                <a16:creationId xmlns:a16="http://schemas.microsoft.com/office/drawing/2014/main" id="{938EA231-6B7F-A340-B865-79BB998E84D1}"/>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39267" name="Rectangle 1027">
            <a:extLst>
              <a:ext uri="{FF2B5EF4-FFF2-40B4-BE49-F238E27FC236}">
                <a16:creationId xmlns:a16="http://schemas.microsoft.com/office/drawing/2014/main" id="{6F2D74AF-853B-0841-BB20-8BDE76005D0E}"/>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800" b="1" dirty="0"/>
              <a:t> “SUBPROCESOS: PREPARACIÓN”</a:t>
            </a:r>
          </a:p>
        </p:txBody>
      </p:sp>
      <p:sp>
        <p:nvSpPr>
          <p:cNvPr id="139268" name="Rectangle 1028">
            <a:extLst>
              <a:ext uri="{FF2B5EF4-FFF2-40B4-BE49-F238E27FC236}">
                <a16:creationId xmlns:a16="http://schemas.microsoft.com/office/drawing/2014/main" id="{691825B5-08C2-3F4F-A946-67A428E1C395}"/>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39269" name="Rectangle 1029">
            <a:extLst>
              <a:ext uri="{FF2B5EF4-FFF2-40B4-BE49-F238E27FC236}">
                <a16:creationId xmlns:a16="http://schemas.microsoft.com/office/drawing/2014/main" id="{7CFFF48F-991F-044B-B4F2-102400A2D6AC}"/>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b="1">
                <a:latin typeface="Times New Roman" charset="0"/>
              </a:rPr>
              <a:t>INTERNET (Bases de Datos en Línea)</a:t>
            </a:r>
          </a:p>
        </p:txBody>
      </p:sp>
      <p:grpSp>
        <p:nvGrpSpPr>
          <p:cNvPr id="137222" name="Group 1030">
            <a:extLst>
              <a:ext uri="{FF2B5EF4-FFF2-40B4-BE49-F238E27FC236}">
                <a16:creationId xmlns:a16="http://schemas.microsoft.com/office/drawing/2014/main" id="{C9BFD869-22DB-B64E-B9C0-4256AC8543D0}"/>
              </a:ext>
            </a:extLst>
          </p:cNvPr>
          <p:cNvGrpSpPr>
            <a:grpSpLocks/>
          </p:cNvGrpSpPr>
          <p:nvPr/>
        </p:nvGrpSpPr>
        <p:grpSpPr bwMode="auto">
          <a:xfrm>
            <a:off x="609600" y="2362200"/>
            <a:ext cx="1752600" cy="3544888"/>
            <a:chOff x="384" y="1488"/>
            <a:chExt cx="1104" cy="2233"/>
          </a:xfrm>
        </p:grpSpPr>
        <p:sp>
          <p:nvSpPr>
            <p:cNvPr id="139271" name="Rectangle 1031">
              <a:extLst>
                <a:ext uri="{FF2B5EF4-FFF2-40B4-BE49-F238E27FC236}">
                  <a16:creationId xmlns:a16="http://schemas.microsoft.com/office/drawing/2014/main" id="{AEE18EAA-7C8B-CB43-AB18-6BD7A32A8E53}"/>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9272" name="Text Box 1032">
              <a:extLst>
                <a:ext uri="{FF2B5EF4-FFF2-40B4-BE49-F238E27FC236}">
                  <a16:creationId xmlns:a16="http://schemas.microsoft.com/office/drawing/2014/main" id="{D3588E38-0D7D-EB4F-A936-AD6F2B6E1724}"/>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grpSp>
        <p:nvGrpSpPr>
          <p:cNvPr id="137223" name="Group 1033">
            <a:extLst>
              <a:ext uri="{FF2B5EF4-FFF2-40B4-BE49-F238E27FC236}">
                <a16:creationId xmlns:a16="http://schemas.microsoft.com/office/drawing/2014/main" id="{2490D418-9E7B-694F-BFCA-367426BEEDA9}"/>
              </a:ext>
            </a:extLst>
          </p:cNvPr>
          <p:cNvGrpSpPr>
            <a:grpSpLocks/>
          </p:cNvGrpSpPr>
          <p:nvPr/>
        </p:nvGrpSpPr>
        <p:grpSpPr bwMode="auto">
          <a:xfrm>
            <a:off x="2362200" y="2362200"/>
            <a:ext cx="6172200" cy="3544888"/>
            <a:chOff x="1488" y="1488"/>
            <a:chExt cx="3888" cy="2233"/>
          </a:xfrm>
        </p:grpSpPr>
        <p:sp>
          <p:nvSpPr>
            <p:cNvPr id="139274" name="Rectangle 1034">
              <a:extLst>
                <a:ext uri="{FF2B5EF4-FFF2-40B4-BE49-F238E27FC236}">
                  <a16:creationId xmlns:a16="http://schemas.microsoft.com/office/drawing/2014/main" id="{3934124A-8A27-7F40-9E51-652CD36ECA47}"/>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9275" name="Text Box 1035">
              <a:extLst>
                <a:ext uri="{FF2B5EF4-FFF2-40B4-BE49-F238E27FC236}">
                  <a16:creationId xmlns:a16="http://schemas.microsoft.com/office/drawing/2014/main" id="{4B7C69D5-9495-7349-8617-428227BEE71F}"/>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139347" name="Group 1107">
            <a:extLst>
              <a:ext uri="{FF2B5EF4-FFF2-40B4-BE49-F238E27FC236}">
                <a16:creationId xmlns:a16="http://schemas.microsoft.com/office/drawing/2014/main" id="{59249C5F-5F97-024D-832F-22A222D83272}"/>
              </a:ext>
            </a:extLst>
          </p:cNvPr>
          <p:cNvGrpSpPr>
            <a:grpSpLocks/>
          </p:cNvGrpSpPr>
          <p:nvPr/>
        </p:nvGrpSpPr>
        <p:grpSpPr bwMode="auto">
          <a:xfrm>
            <a:off x="609600" y="2362200"/>
            <a:ext cx="1752600" cy="3544888"/>
            <a:chOff x="384" y="1488"/>
            <a:chExt cx="1104" cy="2233"/>
          </a:xfrm>
        </p:grpSpPr>
        <p:sp>
          <p:nvSpPr>
            <p:cNvPr id="139277" name="Rectangle 1037">
              <a:extLst>
                <a:ext uri="{FF2B5EF4-FFF2-40B4-BE49-F238E27FC236}">
                  <a16:creationId xmlns:a16="http://schemas.microsoft.com/office/drawing/2014/main" id="{17057291-37DD-884E-9D97-DF50C97A4914}"/>
                </a:ext>
              </a:extLst>
            </p:cNvPr>
            <p:cNvSpPr>
              <a:spLocks noChangeArrowheads="1"/>
            </p:cNvSpPr>
            <p:nvPr/>
          </p:nvSpPr>
          <p:spPr bwMode="auto">
            <a:xfrm>
              <a:off x="384" y="1488"/>
              <a:ext cx="1104"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9305" name="Text Box 1065">
              <a:extLst>
                <a:ext uri="{FF2B5EF4-FFF2-40B4-BE49-F238E27FC236}">
                  <a16:creationId xmlns:a16="http://schemas.microsoft.com/office/drawing/2014/main" id="{57C6E1F5-4217-9444-BC9A-A776D3595460}"/>
                </a:ext>
              </a:extLst>
            </p:cNvPr>
            <p:cNvSpPr txBox="1">
              <a:spLocks noChangeArrowheads="1"/>
            </p:cNvSpPr>
            <p:nvPr/>
          </p:nvSpPr>
          <p:spPr bwMode="auto">
            <a:xfrm>
              <a:off x="636" y="2016"/>
              <a:ext cx="51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altLang="es-ES_tradnl" sz="1800" dirty="0" err="1">
                  <a:latin typeface="Times New Roman" charset="0"/>
                </a:rPr>
                <a:t>Router</a:t>
              </a:r>
              <a:endParaRPr lang="es-ES_tradnl" altLang="es-ES_tradnl" dirty="0">
                <a:latin typeface="Times New Roman" charset="0"/>
              </a:endParaRPr>
            </a:p>
          </p:txBody>
        </p:sp>
        <p:pic>
          <p:nvPicPr>
            <p:cNvPr id="139334" name="Picture 1094">
              <a:extLst>
                <a:ext uri="{FF2B5EF4-FFF2-40B4-BE49-F238E27FC236}">
                  <a16:creationId xmlns:a16="http://schemas.microsoft.com/office/drawing/2014/main" id="{C14A91CF-9A7D-5542-83E5-4EAC0236C6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086" b="22401"/>
            <a:stretch>
              <a:fillRect/>
            </a:stretch>
          </p:blipFill>
          <p:spPr bwMode="auto">
            <a:xfrm>
              <a:off x="528" y="1687"/>
              <a:ext cx="816"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139354" name="Group 1114">
            <a:extLst>
              <a:ext uri="{FF2B5EF4-FFF2-40B4-BE49-F238E27FC236}">
                <a16:creationId xmlns:a16="http://schemas.microsoft.com/office/drawing/2014/main" id="{25CD629C-9AE0-F44A-9B2C-47F2980D13F2}"/>
              </a:ext>
            </a:extLst>
          </p:cNvPr>
          <p:cNvGrpSpPr>
            <a:grpSpLocks/>
          </p:cNvGrpSpPr>
          <p:nvPr/>
        </p:nvGrpSpPr>
        <p:grpSpPr bwMode="auto">
          <a:xfrm>
            <a:off x="2362200" y="2362200"/>
            <a:ext cx="6172200" cy="3544888"/>
            <a:chOff x="1488" y="1488"/>
            <a:chExt cx="3888" cy="2233"/>
          </a:xfrm>
        </p:grpSpPr>
        <p:sp>
          <p:nvSpPr>
            <p:cNvPr id="139307" name="Rectangle 1067">
              <a:extLst>
                <a:ext uri="{FF2B5EF4-FFF2-40B4-BE49-F238E27FC236}">
                  <a16:creationId xmlns:a16="http://schemas.microsoft.com/office/drawing/2014/main" id="{77B622B4-A6F1-F746-A53B-ECCCC9260805}"/>
                </a:ext>
              </a:extLst>
            </p:cNvPr>
            <p:cNvSpPr>
              <a:spLocks noChangeArrowheads="1"/>
            </p:cNvSpPr>
            <p:nvPr/>
          </p:nvSpPr>
          <p:spPr bwMode="auto">
            <a:xfrm>
              <a:off x="1488"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137227" name="Group 1113">
              <a:extLst>
                <a:ext uri="{FF2B5EF4-FFF2-40B4-BE49-F238E27FC236}">
                  <a16:creationId xmlns:a16="http://schemas.microsoft.com/office/drawing/2014/main" id="{ACDBC9EC-EBA7-6749-9C05-793FA5231BAD}"/>
                </a:ext>
              </a:extLst>
            </p:cNvPr>
            <p:cNvGrpSpPr>
              <a:grpSpLocks/>
            </p:cNvGrpSpPr>
            <p:nvPr/>
          </p:nvGrpSpPr>
          <p:grpSpPr bwMode="auto">
            <a:xfrm>
              <a:off x="1680" y="1631"/>
              <a:ext cx="3552" cy="2056"/>
              <a:chOff x="1680" y="1631"/>
              <a:chExt cx="3552" cy="2056"/>
            </a:xfrm>
          </p:grpSpPr>
          <p:sp>
            <p:nvSpPr>
              <p:cNvPr id="139313" name="Text Box 1073">
                <a:extLst>
                  <a:ext uri="{FF2B5EF4-FFF2-40B4-BE49-F238E27FC236}">
                    <a16:creationId xmlns:a16="http://schemas.microsoft.com/office/drawing/2014/main" id="{1AD2CE5C-11DC-084E-B9B3-B14DAC43565F}"/>
                  </a:ext>
                </a:extLst>
              </p:cNvPr>
              <p:cNvSpPr txBox="1">
                <a:spLocks noChangeArrowheads="1"/>
              </p:cNvSpPr>
              <p:nvPr/>
            </p:nvSpPr>
            <p:spPr bwMode="auto">
              <a:xfrm>
                <a:off x="1680" y="2313"/>
                <a:ext cx="96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s-ES_tradnl" altLang="es-ES_tradnl" sz="1000" i="1" dirty="0">
                    <a:latin typeface="Times New Roman" charset="0"/>
                  </a:rPr>
                  <a:t>Diccionario Anaya en&gt;es</a:t>
                </a:r>
                <a:endParaRPr lang="es-ES_tradnl" altLang="es-ES_tradnl" sz="1800" i="1" dirty="0">
                  <a:latin typeface="Times New Roman" charset="0"/>
                </a:endParaRPr>
              </a:p>
              <a:p>
                <a:pPr algn="ctr">
                  <a:defRPr/>
                </a:pPr>
                <a:r>
                  <a:rPr lang="es-ES_tradnl" altLang="es-ES_tradnl" sz="1800" b="1" dirty="0">
                    <a:solidFill>
                      <a:srgbClr val="FF0000"/>
                    </a:solidFill>
                    <a:latin typeface="Times New Roman" charset="0"/>
                  </a:rPr>
                  <a:t>Genéricas</a:t>
                </a:r>
                <a:endParaRPr lang="es-ES_tradnl" altLang="es-ES_tradnl" b="1" dirty="0">
                  <a:solidFill>
                    <a:srgbClr val="FF0000"/>
                  </a:solidFill>
                  <a:latin typeface="Times New Roman" charset="0"/>
                </a:endParaRPr>
              </a:p>
            </p:txBody>
          </p:sp>
          <p:sp>
            <p:nvSpPr>
              <p:cNvPr id="139322" name="Text Box 1082">
                <a:extLst>
                  <a:ext uri="{FF2B5EF4-FFF2-40B4-BE49-F238E27FC236}">
                    <a16:creationId xmlns:a16="http://schemas.microsoft.com/office/drawing/2014/main" id="{3BA7BAB5-3B94-174E-A0CE-9BC125D06E7F}"/>
                  </a:ext>
                </a:extLst>
              </p:cNvPr>
              <p:cNvSpPr txBox="1">
                <a:spLocks noChangeArrowheads="1"/>
              </p:cNvSpPr>
              <p:nvPr/>
            </p:nvSpPr>
            <p:spPr bwMode="auto">
              <a:xfrm>
                <a:off x="2928" y="2313"/>
                <a:ext cx="960" cy="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s-ES_tradnl" altLang="es-ES_tradnl" sz="1000" i="1" dirty="0">
                    <a:latin typeface="Times New Roman" charset="0"/>
                  </a:rPr>
                  <a:t>Biblioteca UVI</a:t>
                </a:r>
                <a:endParaRPr lang="es-ES_tradnl" altLang="es-ES_tradnl" sz="1000" dirty="0">
                  <a:latin typeface="Times New Roman" charset="0"/>
                </a:endParaRPr>
              </a:p>
              <a:p>
                <a:pPr algn="ctr">
                  <a:defRPr/>
                </a:pPr>
                <a:r>
                  <a:rPr lang="es-ES_tradnl" altLang="es-ES_tradnl" sz="1800" b="1" dirty="0">
                    <a:solidFill>
                      <a:srgbClr val="FF0000"/>
                    </a:solidFill>
                    <a:latin typeface="Times New Roman" charset="0"/>
                  </a:rPr>
                  <a:t>Bibliográficas</a:t>
                </a:r>
                <a:endParaRPr lang="es-ES_tradnl" altLang="es-ES_tradnl" b="1" dirty="0">
                  <a:solidFill>
                    <a:srgbClr val="FF0000"/>
                  </a:solidFill>
                  <a:latin typeface="Times New Roman" charset="0"/>
                </a:endParaRPr>
              </a:p>
            </p:txBody>
          </p:sp>
          <p:sp>
            <p:nvSpPr>
              <p:cNvPr id="139324" name="Text Box 1084">
                <a:extLst>
                  <a:ext uri="{FF2B5EF4-FFF2-40B4-BE49-F238E27FC236}">
                    <a16:creationId xmlns:a16="http://schemas.microsoft.com/office/drawing/2014/main" id="{0C13CCA1-AF19-5F4A-B353-23C27C1809EB}"/>
                  </a:ext>
                </a:extLst>
              </p:cNvPr>
              <p:cNvSpPr txBox="1">
                <a:spLocks noChangeArrowheads="1"/>
              </p:cNvSpPr>
              <p:nvPr/>
            </p:nvSpPr>
            <p:spPr bwMode="auto">
              <a:xfrm>
                <a:off x="4176" y="2313"/>
                <a:ext cx="105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s-ES_tradnl" altLang="es-ES_tradnl" sz="1000" i="1" dirty="0">
                    <a:latin typeface="Times New Roman" charset="0"/>
                  </a:rPr>
                  <a:t>EURODICAUTOM</a:t>
                </a:r>
                <a:endParaRPr lang="es-ES_tradnl" altLang="es-ES_tradnl" sz="1000" dirty="0">
                  <a:latin typeface="Times New Roman" charset="0"/>
                </a:endParaRPr>
              </a:p>
              <a:p>
                <a:pPr algn="ctr">
                  <a:defRPr/>
                </a:pPr>
                <a:r>
                  <a:rPr lang="es-ES_tradnl" altLang="es-ES_tradnl" sz="1800" b="1" dirty="0">
                    <a:solidFill>
                      <a:srgbClr val="FF0000"/>
                    </a:solidFill>
                    <a:latin typeface="Times New Roman" charset="0"/>
                  </a:rPr>
                  <a:t>Terminológicas</a:t>
                </a:r>
                <a:endParaRPr lang="es-ES_tradnl" altLang="es-ES_tradnl" b="1" dirty="0">
                  <a:solidFill>
                    <a:srgbClr val="FF0000"/>
                  </a:solidFill>
                  <a:latin typeface="Times New Roman" charset="0"/>
                </a:endParaRPr>
              </a:p>
            </p:txBody>
          </p:sp>
          <p:sp>
            <p:nvSpPr>
              <p:cNvPr id="139328" name="Text Box 1088">
                <a:extLst>
                  <a:ext uri="{FF2B5EF4-FFF2-40B4-BE49-F238E27FC236}">
                    <a16:creationId xmlns:a16="http://schemas.microsoft.com/office/drawing/2014/main" id="{562EC5C4-1918-8747-95B3-69E3FC9D1264}"/>
                  </a:ext>
                </a:extLst>
              </p:cNvPr>
              <p:cNvSpPr txBox="1">
                <a:spLocks noChangeArrowheads="1"/>
              </p:cNvSpPr>
              <p:nvPr/>
            </p:nvSpPr>
            <p:spPr bwMode="auto">
              <a:xfrm>
                <a:off x="2928" y="3360"/>
                <a:ext cx="96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s-ES_tradnl" altLang="es-ES_tradnl" sz="1000" i="1" dirty="0">
                    <a:latin typeface="Times New Roman" charset="0"/>
                  </a:rPr>
                  <a:t>O Traductor Virtual</a:t>
                </a:r>
                <a:endParaRPr lang="es-ES_tradnl" altLang="es-ES_tradnl" sz="1800" dirty="0">
                  <a:latin typeface="Times New Roman" charset="0"/>
                </a:endParaRPr>
              </a:p>
              <a:p>
                <a:pPr algn="ctr">
                  <a:defRPr/>
                </a:pPr>
                <a:r>
                  <a:rPr lang="es-ES_tradnl" altLang="es-ES_tradnl" sz="1800" b="1" dirty="0">
                    <a:solidFill>
                      <a:srgbClr val="FF0000"/>
                    </a:solidFill>
                    <a:latin typeface="Times New Roman" charset="0"/>
                  </a:rPr>
                  <a:t>De Recursos</a:t>
                </a:r>
                <a:endParaRPr lang="es-ES_tradnl" altLang="es-ES_tradnl" b="1" dirty="0">
                  <a:solidFill>
                    <a:srgbClr val="FF0000"/>
                  </a:solidFill>
                  <a:latin typeface="Times New Roman" charset="0"/>
                </a:endParaRPr>
              </a:p>
            </p:txBody>
          </p:sp>
          <p:sp>
            <p:nvSpPr>
              <p:cNvPr id="139329" name="Text Box 1089">
                <a:extLst>
                  <a:ext uri="{FF2B5EF4-FFF2-40B4-BE49-F238E27FC236}">
                    <a16:creationId xmlns:a16="http://schemas.microsoft.com/office/drawing/2014/main" id="{2D7A6C57-FB7B-BA4F-B560-926D242C0E68}"/>
                  </a:ext>
                </a:extLst>
              </p:cNvPr>
              <p:cNvSpPr txBox="1">
                <a:spLocks noChangeArrowheads="1"/>
              </p:cNvSpPr>
              <p:nvPr/>
            </p:nvSpPr>
            <p:spPr bwMode="auto">
              <a:xfrm>
                <a:off x="1680" y="3360"/>
                <a:ext cx="9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s-ES_tradnl" altLang="es-ES_tradnl" sz="1000" i="1" dirty="0" err="1">
                    <a:latin typeface="Times New Roman" charset="0"/>
                  </a:rPr>
                  <a:t>TransSearch</a:t>
                </a:r>
                <a:endParaRPr lang="es-ES_tradnl" altLang="es-ES_tradnl" sz="1800" dirty="0">
                  <a:latin typeface="Times New Roman" charset="0"/>
                </a:endParaRPr>
              </a:p>
              <a:p>
                <a:pPr algn="ctr">
                  <a:defRPr/>
                </a:pPr>
                <a:r>
                  <a:rPr lang="es-ES_tradnl" altLang="es-ES_tradnl" sz="1800" b="1" dirty="0">
                    <a:solidFill>
                      <a:srgbClr val="FF0000"/>
                    </a:solidFill>
                    <a:latin typeface="Times New Roman" charset="0"/>
                  </a:rPr>
                  <a:t>Textuales</a:t>
                </a:r>
                <a:endParaRPr lang="es-ES_tradnl" altLang="es-ES_tradnl" b="1" dirty="0">
                  <a:solidFill>
                    <a:srgbClr val="FF0000"/>
                  </a:solidFill>
                  <a:latin typeface="Times New Roman" charset="0"/>
                </a:endParaRPr>
              </a:p>
            </p:txBody>
          </p:sp>
          <p:pic>
            <p:nvPicPr>
              <p:cNvPr id="139335" name="Picture 1095">
                <a:extLst>
                  <a:ext uri="{FF2B5EF4-FFF2-40B4-BE49-F238E27FC236}">
                    <a16:creationId xmlns:a16="http://schemas.microsoft.com/office/drawing/2014/main" id="{310ECD8D-2935-404D-AC72-95D0B7ED6C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4" y="1631"/>
                <a:ext cx="945" cy="6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9339" name="Picture 1099">
                <a:extLst>
                  <a:ext uri="{FF2B5EF4-FFF2-40B4-BE49-F238E27FC236}">
                    <a16:creationId xmlns:a16="http://schemas.microsoft.com/office/drawing/2014/main" id="{634D4725-7A75-D84B-85E4-7A4FB7908B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8" y="1631"/>
                <a:ext cx="945" cy="6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9341" name="Picture 1101">
                <a:extLst>
                  <a:ext uri="{FF2B5EF4-FFF2-40B4-BE49-F238E27FC236}">
                    <a16:creationId xmlns:a16="http://schemas.microsoft.com/office/drawing/2014/main" id="{B4260631-3728-D147-9489-95EB574AB9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0" y="2687"/>
                <a:ext cx="945" cy="6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9351" name="Picture 1111">
                <a:extLst>
                  <a:ext uri="{FF2B5EF4-FFF2-40B4-BE49-F238E27FC236}">
                    <a16:creationId xmlns:a16="http://schemas.microsoft.com/office/drawing/2014/main" id="{425900E6-2F72-DB45-AAF0-E284DA36E3C5}"/>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8" y="2680"/>
                <a:ext cx="945" cy="6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9352" name="Picture 1112">
                <a:extLst>
                  <a:ext uri="{FF2B5EF4-FFF2-40B4-BE49-F238E27FC236}">
                    <a16:creationId xmlns:a16="http://schemas.microsoft.com/office/drawing/2014/main" id="{219C13FF-B715-BE4B-80D8-80EBCE9C66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0" y="1632"/>
                <a:ext cx="945" cy="6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319"/>
    </mc:Choice>
    <mc:Fallback xmlns="">
      <p:transition spd="slow" advTm="631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9347"/>
                                        </p:tgtEl>
                                        <p:attrNameLst>
                                          <p:attrName>style.visibility</p:attrName>
                                        </p:attrNameLst>
                                      </p:cBhvr>
                                      <p:to>
                                        <p:strVal val="visible"/>
                                      </p:to>
                                    </p:set>
                                    <p:anim calcmode="lin" valueType="num">
                                      <p:cBhvr>
                                        <p:cTn id="7" dur="500" fill="hold"/>
                                        <p:tgtEl>
                                          <p:spTgt spid="139347"/>
                                        </p:tgtEl>
                                        <p:attrNameLst>
                                          <p:attrName>ppt_w</p:attrName>
                                        </p:attrNameLst>
                                      </p:cBhvr>
                                      <p:tavLst>
                                        <p:tav tm="0">
                                          <p:val>
                                            <p:fltVal val="0"/>
                                          </p:val>
                                        </p:tav>
                                        <p:tav tm="100000">
                                          <p:val>
                                            <p:strVal val="#ppt_w"/>
                                          </p:val>
                                        </p:tav>
                                      </p:tavLst>
                                    </p:anim>
                                    <p:anim calcmode="lin" valueType="num">
                                      <p:cBhvr>
                                        <p:cTn id="8" dur="500" fill="hold"/>
                                        <p:tgtEl>
                                          <p:spTgt spid="13934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39354"/>
                                        </p:tgtEl>
                                        <p:attrNameLst>
                                          <p:attrName>style.visibility</p:attrName>
                                        </p:attrNameLst>
                                      </p:cBhvr>
                                      <p:to>
                                        <p:strVal val="visible"/>
                                      </p:to>
                                    </p:set>
                                    <p:anim calcmode="lin" valueType="num">
                                      <p:cBhvr>
                                        <p:cTn id="13" dur="500" fill="hold"/>
                                        <p:tgtEl>
                                          <p:spTgt spid="139354"/>
                                        </p:tgtEl>
                                        <p:attrNameLst>
                                          <p:attrName>ppt_w</p:attrName>
                                        </p:attrNameLst>
                                      </p:cBhvr>
                                      <p:tavLst>
                                        <p:tav tm="0">
                                          <p:val>
                                            <p:fltVal val="0"/>
                                          </p:val>
                                        </p:tav>
                                        <p:tav tm="100000">
                                          <p:val>
                                            <p:strVal val="#ppt_w"/>
                                          </p:val>
                                        </p:tav>
                                      </p:tavLst>
                                    </p:anim>
                                    <p:anim calcmode="lin" valueType="num">
                                      <p:cBhvr>
                                        <p:cTn id="14" dur="500" fill="hold"/>
                                        <p:tgtEl>
                                          <p:spTgt spid="1393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Marcador de número de diapositiva 4">
            <a:extLst>
              <a:ext uri="{FF2B5EF4-FFF2-40B4-BE49-F238E27FC236}">
                <a16:creationId xmlns:a16="http://schemas.microsoft.com/office/drawing/2014/main" id="{1BAEECA8-BF19-2949-92BD-0859BB5C643E}"/>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83DC90F-9AAF-0740-B297-AC368C3F0059}" type="slidenum">
              <a:rPr lang="en-US" altLang="es-ES_tradnl" sz="1200"/>
              <a:pPr/>
              <a:t>56</a:t>
            </a:fld>
            <a:r>
              <a:rPr lang="en-US" altLang="es-ES_tradnl" sz="1200" dirty="0"/>
              <a:t> - 84</a:t>
            </a:r>
          </a:p>
        </p:txBody>
      </p:sp>
      <p:pic>
        <p:nvPicPr>
          <p:cNvPr id="137218" name="Picture 2" descr="UVI">
            <a:extLst>
              <a:ext uri="{FF2B5EF4-FFF2-40B4-BE49-F238E27FC236}">
                <a16:creationId xmlns:a16="http://schemas.microsoft.com/office/drawing/2014/main" id="{6B3F947F-EDD7-9348-A36D-A7EC6789979B}"/>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37219" name="Rectangle 3">
            <a:extLst>
              <a:ext uri="{FF2B5EF4-FFF2-40B4-BE49-F238E27FC236}">
                <a16:creationId xmlns:a16="http://schemas.microsoft.com/office/drawing/2014/main" id="{87CFDBC3-4F39-8749-AEA1-01F11D3B8C48}"/>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800" b="1" dirty="0"/>
              <a:t> “SUBPROCESOS: PREPARACIÓN”</a:t>
            </a:r>
          </a:p>
        </p:txBody>
      </p:sp>
      <p:sp>
        <p:nvSpPr>
          <p:cNvPr id="137220" name="Rectangle 4">
            <a:extLst>
              <a:ext uri="{FF2B5EF4-FFF2-40B4-BE49-F238E27FC236}">
                <a16:creationId xmlns:a16="http://schemas.microsoft.com/office/drawing/2014/main" id="{9F79151D-80A0-1146-93ED-7B8014684C81}"/>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37221" name="Rectangle 5">
            <a:extLst>
              <a:ext uri="{FF2B5EF4-FFF2-40B4-BE49-F238E27FC236}">
                <a16:creationId xmlns:a16="http://schemas.microsoft.com/office/drawing/2014/main" id="{7AB14ACA-296B-304D-AB6A-37C1B4A5B7A0}"/>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b="1">
                <a:latin typeface="Times New Roman" charset="0"/>
              </a:rPr>
              <a:t>CD / DVD</a:t>
            </a:r>
          </a:p>
        </p:txBody>
      </p:sp>
      <p:grpSp>
        <p:nvGrpSpPr>
          <p:cNvPr id="139270" name="Group 9">
            <a:extLst>
              <a:ext uri="{FF2B5EF4-FFF2-40B4-BE49-F238E27FC236}">
                <a16:creationId xmlns:a16="http://schemas.microsoft.com/office/drawing/2014/main" id="{8D879E93-70F3-684C-A3A8-4E230D373985}"/>
              </a:ext>
            </a:extLst>
          </p:cNvPr>
          <p:cNvGrpSpPr>
            <a:grpSpLocks/>
          </p:cNvGrpSpPr>
          <p:nvPr/>
        </p:nvGrpSpPr>
        <p:grpSpPr bwMode="auto">
          <a:xfrm>
            <a:off x="2362200" y="2362200"/>
            <a:ext cx="6172200" cy="3544888"/>
            <a:chOff x="1488" y="1488"/>
            <a:chExt cx="3888" cy="2233"/>
          </a:xfrm>
        </p:grpSpPr>
        <p:sp>
          <p:nvSpPr>
            <p:cNvPr id="137226" name="Rectangle 10">
              <a:extLst>
                <a:ext uri="{FF2B5EF4-FFF2-40B4-BE49-F238E27FC236}">
                  <a16:creationId xmlns:a16="http://schemas.microsoft.com/office/drawing/2014/main" id="{55BAF75B-DD4D-5A4F-A28B-2C7BFF884769}"/>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7227" name="Text Box 11">
              <a:extLst>
                <a:ext uri="{FF2B5EF4-FFF2-40B4-BE49-F238E27FC236}">
                  <a16:creationId xmlns:a16="http://schemas.microsoft.com/office/drawing/2014/main" id="{C7553553-13E2-1C49-B56F-0C464F4D4B8B}"/>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137281" name="Group 65">
            <a:extLst>
              <a:ext uri="{FF2B5EF4-FFF2-40B4-BE49-F238E27FC236}">
                <a16:creationId xmlns:a16="http://schemas.microsoft.com/office/drawing/2014/main" id="{672C9D8C-59AB-D74F-9A28-EA07624377B0}"/>
              </a:ext>
            </a:extLst>
          </p:cNvPr>
          <p:cNvGrpSpPr>
            <a:grpSpLocks/>
          </p:cNvGrpSpPr>
          <p:nvPr/>
        </p:nvGrpSpPr>
        <p:grpSpPr bwMode="auto">
          <a:xfrm>
            <a:off x="2362200" y="2362200"/>
            <a:ext cx="6172200" cy="3544888"/>
            <a:chOff x="1488" y="1488"/>
            <a:chExt cx="3888" cy="2233"/>
          </a:xfrm>
        </p:grpSpPr>
        <p:sp>
          <p:nvSpPr>
            <p:cNvPr id="137230" name="Rectangle 14">
              <a:extLst>
                <a:ext uri="{FF2B5EF4-FFF2-40B4-BE49-F238E27FC236}">
                  <a16:creationId xmlns:a16="http://schemas.microsoft.com/office/drawing/2014/main" id="{A42553DF-B326-BF42-AB4B-F28F50E296DF}"/>
                </a:ext>
              </a:extLst>
            </p:cNvPr>
            <p:cNvSpPr>
              <a:spLocks noChangeArrowheads="1"/>
            </p:cNvSpPr>
            <p:nvPr/>
          </p:nvSpPr>
          <p:spPr bwMode="auto">
            <a:xfrm>
              <a:off x="1488"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7250" name="Text Box 34">
              <a:extLst>
                <a:ext uri="{FF2B5EF4-FFF2-40B4-BE49-F238E27FC236}">
                  <a16:creationId xmlns:a16="http://schemas.microsoft.com/office/drawing/2014/main" id="{C89737AD-9698-6A42-9650-F90CA9029FA0}"/>
                </a:ext>
              </a:extLst>
            </p:cNvPr>
            <p:cNvSpPr txBox="1">
              <a:spLocks noChangeArrowheads="1"/>
            </p:cNvSpPr>
            <p:nvPr/>
          </p:nvSpPr>
          <p:spPr bwMode="auto">
            <a:xfrm>
              <a:off x="1584" y="3408"/>
              <a:ext cx="10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Textuales</a:t>
              </a:r>
              <a:endParaRPr lang="es-ES_tradnl" altLang="es-ES_tradnl">
                <a:latin typeface="Times New Roman" charset="0"/>
              </a:endParaRPr>
            </a:p>
          </p:txBody>
        </p:sp>
        <p:sp>
          <p:nvSpPr>
            <p:cNvPr id="137244" name="Text Box 28">
              <a:extLst>
                <a:ext uri="{FF2B5EF4-FFF2-40B4-BE49-F238E27FC236}">
                  <a16:creationId xmlns:a16="http://schemas.microsoft.com/office/drawing/2014/main" id="{8C608885-6470-134C-AA6C-4D6B376223EB}"/>
                </a:ext>
              </a:extLst>
            </p:cNvPr>
            <p:cNvSpPr txBox="1">
              <a:spLocks noChangeArrowheads="1"/>
            </p:cNvSpPr>
            <p:nvPr/>
          </p:nvSpPr>
          <p:spPr bwMode="auto">
            <a:xfrm>
              <a:off x="2928" y="2352"/>
              <a:ext cx="9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Bibliográficos</a:t>
              </a:r>
              <a:endParaRPr lang="es-ES_tradnl" altLang="es-ES_tradnl">
                <a:latin typeface="Times New Roman" charset="0"/>
              </a:endParaRPr>
            </a:p>
          </p:txBody>
        </p:sp>
        <p:sp>
          <p:nvSpPr>
            <p:cNvPr id="137246" name="Text Box 30">
              <a:extLst>
                <a:ext uri="{FF2B5EF4-FFF2-40B4-BE49-F238E27FC236}">
                  <a16:creationId xmlns:a16="http://schemas.microsoft.com/office/drawing/2014/main" id="{748CB2D1-CD78-F74B-9153-888D3913F454}"/>
                </a:ext>
              </a:extLst>
            </p:cNvPr>
            <p:cNvSpPr txBox="1">
              <a:spLocks noChangeArrowheads="1"/>
            </p:cNvSpPr>
            <p:nvPr/>
          </p:nvSpPr>
          <p:spPr bwMode="auto">
            <a:xfrm>
              <a:off x="4080" y="2352"/>
              <a:ext cx="10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Terminológicos</a:t>
              </a:r>
              <a:endParaRPr lang="es-ES_tradnl" altLang="es-ES_tradnl">
                <a:latin typeface="Times New Roman" charset="0"/>
              </a:endParaRPr>
            </a:p>
          </p:txBody>
        </p:sp>
        <p:sp>
          <p:nvSpPr>
            <p:cNvPr id="137249" name="Text Box 33">
              <a:extLst>
                <a:ext uri="{FF2B5EF4-FFF2-40B4-BE49-F238E27FC236}">
                  <a16:creationId xmlns:a16="http://schemas.microsoft.com/office/drawing/2014/main" id="{BC0C1C73-8A8B-704A-B88D-9D36160C84E0}"/>
                </a:ext>
              </a:extLst>
            </p:cNvPr>
            <p:cNvSpPr txBox="1">
              <a:spLocks noChangeArrowheads="1"/>
            </p:cNvSpPr>
            <p:nvPr/>
          </p:nvSpPr>
          <p:spPr bwMode="auto">
            <a:xfrm>
              <a:off x="2928" y="3408"/>
              <a:ext cx="10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De Recursos</a:t>
              </a:r>
              <a:endParaRPr lang="es-ES_tradnl" altLang="es-ES_tradnl">
                <a:latin typeface="Times New Roman" charset="0"/>
              </a:endParaRPr>
            </a:p>
          </p:txBody>
        </p:sp>
        <p:pic>
          <p:nvPicPr>
            <p:cNvPr id="137258" name="Picture 42">
              <a:extLst>
                <a:ext uri="{FF2B5EF4-FFF2-40B4-BE49-F238E27FC236}">
                  <a16:creationId xmlns:a16="http://schemas.microsoft.com/office/drawing/2014/main" id="{B01A9740-B01C-1B4A-81A6-B821C6B5C8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 y="2736"/>
              <a:ext cx="48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7259" name="Picture 43">
              <a:extLst>
                <a:ext uri="{FF2B5EF4-FFF2-40B4-BE49-F238E27FC236}">
                  <a16:creationId xmlns:a16="http://schemas.microsoft.com/office/drawing/2014/main" id="{FCD615B1-D618-624D-8F8A-960F0B0A9F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 y="2784"/>
              <a:ext cx="48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7260" name="Picture 44">
              <a:extLst>
                <a:ext uri="{FF2B5EF4-FFF2-40B4-BE49-F238E27FC236}">
                  <a16:creationId xmlns:a16="http://schemas.microsoft.com/office/drawing/2014/main" id="{1A888E8E-8263-694E-899B-DD51AC88F5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2880"/>
              <a:ext cx="48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7262" name="Picture 46">
              <a:extLst>
                <a:ext uri="{FF2B5EF4-FFF2-40B4-BE49-F238E27FC236}">
                  <a16:creationId xmlns:a16="http://schemas.microsoft.com/office/drawing/2014/main" id="{D54790AD-2C1D-E847-A0A9-E3F2070BE8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 y="2736"/>
              <a:ext cx="48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7263" name="Picture 47">
              <a:extLst>
                <a:ext uri="{FF2B5EF4-FFF2-40B4-BE49-F238E27FC236}">
                  <a16:creationId xmlns:a16="http://schemas.microsoft.com/office/drawing/2014/main" id="{6F178B19-F7AB-BA48-BA5C-2FEA5CD764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 y="2784"/>
              <a:ext cx="48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7264" name="Picture 48">
              <a:extLst>
                <a:ext uri="{FF2B5EF4-FFF2-40B4-BE49-F238E27FC236}">
                  <a16:creationId xmlns:a16="http://schemas.microsoft.com/office/drawing/2014/main" id="{3A86FD60-D067-7648-9BFC-C542E8DCDE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 y="2880"/>
              <a:ext cx="48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7266" name="Picture 50">
              <a:extLst>
                <a:ext uri="{FF2B5EF4-FFF2-40B4-BE49-F238E27FC236}">
                  <a16:creationId xmlns:a16="http://schemas.microsoft.com/office/drawing/2014/main" id="{F7A3C848-4CA1-2943-8D1F-5865BB3DF4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 y="1680"/>
              <a:ext cx="48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7267" name="Picture 51">
              <a:extLst>
                <a:ext uri="{FF2B5EF4-FFF2-40B4-BE49-F238E27FC236}">
                  <a16:creationId xmlns:a16="http://schemas.microsoft.com/office/drawing/2014/main" id="{81B76803-2E5B-B842-B3F3-C4B3DE7D98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 y="1728"/>
              <a:ext cx="48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7268" name="Picture 52">
              <a:extLst>
                <a:ext uri="{FF2B5EF4-FFF2-40B4-BE49-F238E27FC236}">
                  <a16:creationId xmlns:a16="http://schemas.microsoft.com/office/drawing/2014/main" id="{7ACEC61D-7D8E-A74F-8739-863399157F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1824"/>
              <a:ext cx="48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7270" name="Picture 54">
              <a:extLst>
                <a:ext uri="{FF2B5EF4-FFF2-40B4-BE49-F238E27FC236}">
                  <a16:creationId xmlns:a16="http://schemas.microsoft.com/office/drawing/2014/main" id="{324B10F0-4FBD-2646-A176-16A56F396C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1728"/>
              <a:ext cx="48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7271" name="Picture 55">
              <a:extLst>
                <a:ext uri="{FF2B5EF4-FFF2-40B4-BE49-F238E27FC236}">
                  <a16:creationId xmlns:a16="http://schemas.microsoft.com/office/drawing/2014/main" id="{DF26265F-FB05-224E-8E14-383CC678FB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8" y="1776"/>
              <a:ext cx="48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7272" name="Picture 56">
              <a:extLst>
                <a:ext uri="{FF2B5EF4-FFF2-40B4-BE49-F238E27FC236}">
                  <a16:creationId xmlns:a16="http://schemas.microsoft.com/office/drawing/2014/main" id="{9B40C6D4-4575-A149-AD18-55D486AA36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 y="1872"/>
              <a:ext cx="48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7241" name="Text Box 25">
              <a:extLst>
                <a:ext uri="{FF2B5EF4-FFF2-40B4-BE49-F238E27FC236}">
                  <a16:creationId xmlns:a16="http://schemas.microsoft.com/office/drawing/2014/main" id="{47ACEC26-26DF-B946-B0E2-A4C0FBF1FD9D}"/>
                </a:ext>
              </a:extLst>
            </p:cNvPr>
            <p:cNvSpPr txBox="1">
              <a:spLocks noChangeArrowheads="1"/>
            </p:cNvSpPr>
            <p:nvPr/>
          </p:nvSpPr>
          <p:spPr bwMode="auto">
            <a:xfrm>
              <a:off x="1680" y="2352"/>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Genéricos</a:t>
              </a:r>
              <a:endParaRPr lang="es-ES_tradnl" altLang="es-ES_tradnl">
                <a:latin typeface="Times New Roman" charset="0"/>
              </a:endParaRPr>
            </a:p>
          </p:txBody>
        </p:sp>
        <p:pic>
          <p:nvPicPr>
            <p:cNvPr id="137237" name="Picture 21">
              <a:extLst>
                <a:ext uri="{FF2B5EF4-FFF2-40B4-BE49-F238E27FC236}">
                  <a16:creationId xmlns:a16="http://schemas.microsoft.com/office/drawing/2014/main" id="{C592C32B-A128-1B4E-8664-2FA2ABF1E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 y="1680"/>
              <a:ext cx="48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7251" name="Picture 35">
              <a:extLst>
                <a:ext uri="{FF2B5EF4-FFF2-40B4-BE49-F238E27FC236}">
                  <a16:creationId xmlns:a16="http://schemas.microsoft.com/office/drawing/2014/main" id="{E76C66A2-9D9A-2A48-9F11-A241482470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 y="1728"/>
              <a:ext cx="48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7252" name="Picture 36">
              <a:extLst>
                <a:ext uri="{FF2B5EF4-FFF2-40B4-BE49-F238E27FC236}">
                  <a16:creationId xmlns:a16="http://schemas.microsoft.com/office/drawing/2014/main" id="{61772489-5F1C-5545-8293-C8104F7924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 y="1824"/>
              <a:ext cx="48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139272" name="Group 70">
            <a:extLst>
              <a:ext uri="{FF2B5EF4-FFF2-40B4-BE49-F238E27FC236}">
                <a16:creationId xmlns:a16="http://schemas.microsoft.com/office/drawing/2014/main" id="{554D4778-AE9E-364D-A95B-B75F9A643C9B}"/>
              </a:ext>
            </a:extLst>
          </p:cNvPr>
          <p:cNvGrpSpPr>
            <a:grpSpLocks/>
          </p:cNvGrpSpPr>
          <p:nvPr/>
        </p:nvGrpSpPr>
        <p:grpSpPr bwMode="auto">
          <a:xfrm>
            <a:off x="609600" y="2362200"/>
            <a:ext cx="1752600" cy="3544888"/>
            <a:chOff x="384" y="1488"/>
            <a:chExt cx="1104" cy="2233"/>
          </a:xfrm>
        </p:grpSpPr>
        <p:sp>
          <p:nvSpPr>
            <p:cNvPr id="137287" name="Rectangle 71">
              <a:extLst>
                <a:ext uri="{FF2B5EF4-FFF2-40B4-BE49-F238E27FC236}">
                  <a16:creationId xmlns:a16="http://schemas.microsoft.com/office/drawing/2014/main" id="{BB0DF527-D23B-484D-ADDE-671F03ED2DBE}"/>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7288" name="Text Box 72">
              <a:extLst>
                <a:ext uri="{FF2B5EF4-FFF2-40B4-BE49-F238E27FC236}">
                  <a16:creationId xmlns:a16="http://schemas.microsoft.com/office/drawing/2014/main" id="{13903BF0-CC5B-6B47-A57C-E34772FC719B}"/>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grpSp>
        <p:nvGrpSpPr>
          <p:cNvPr id="137285" name="Group 69">
            <a:extLst>
              <a:ext uri="{FF2B5EF4-FFF2-40B4-BE49-F238E27FC236}">
                <a16:creationId xmlns:a16="http://schemas.microsoft.com/office/drawing/2014/main" id="{A6597BE9-DB07-4746-AF52-1CE54BFAF49D}"/>
              </a:ext>
            </a:extLst>
          </p:cNvPr>
          <p:cNvGrpSpPr>
            <a:grpSpLocks/>
          </p:cNvGrpSpPr>
          <p:nvPr/>
        </p:nvGrpSpPr>
        <p:grpSpPr bwMode="auto">
          <a:xfrm>
            <a:off x="609600" y="2362200"/>
            <a:ext cx="1752600" cy="3544888"/>
            <a:chOff x="384" y="1488"/>
            <a:chExt cx="1104" cy="2233"/>
          </a:xfrm>
        </p:grpSpPr>
        <p:grpSp>
          <p:nvGrpSpPr>
            <p:cNvPr id="139274" name="Group 6">
              <a:extLst>
                <a:ext uri="{FF2B5EF4-FFF2-40B4-BE49-F238E27FC236}">
                  <a16:creationId xmlns:a16="http://schemas.microsoft.com/office/drawing/2014/main" id="{BF9E5B30-E10A-3F41-A88E-07910D843D15}"/>
                </a:ext>
              </a:extLst>
            </p:cNvPr>
            <p:cNvGrpSpPr>
              <a:grpSpLocks/>
            </p:cNvGrpSpPr>
            <p:nvPr/>
          </p:nvGrpSpPr>
          <p:grpSpPr bwMode="auto">
            <a:xfrm>
              <a:off x="384" y="1488"/>
              <a:ext cx="1104" cy="2233"/>
              <a:chOff x="384" y="1488"/>
              <a:chExt cx="1104" cy="2233"/>
            </a:xfrm>
          </p:grpSpPr>
          <p:sp>
            <p:nvSpPr>
              <p:cNvPr id="137223" name="Rectangle 7">
                <a:extLst>
                  <a:ext uri="{FF2B5EF4-FFF2-40B4-BE49-F238E27FC236}">
                    <a16:creationId xmlns:a16="http://schemas.microsoft.com/office/drawing/2014/main" id="{891662A8-C6D9-C847-8598-86EF2A24A5AD}"/>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7224" name="Text Box 8">
                <a:extLst>
                  <a:ext uri="{FF2B5EF4-FFF2-40B4-BE49-F238E27FC236}">
                    <a16:creationId xmlns:a16="http://schemas.microsoft.com/office/drawing/2014/main" id="{CAFB113D-1E20-6143-891C-0C5A3DFE16B5}"/>
                  </a:ext>
                </a:extLst>
              </p:cNvPr>
              <p:cNvSpPr txBox="1">
                <a:spLocks noChangeArrowheads="1"/>
              </p:cNvSpPr>
              <p:nvPr/>
            </p:nvSpPr>
            <p:spPr bwMode="auto">
              <a:xfrm rot="-5395043">
                <a:off x="-115" y="2371"/>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sp>
          <p:nvSpPr>
            <p:cNvPr id="137228" name="Rectangle 12">
              <a:extLst>
                <a:ext uri="{FF2B5EF4-FFF2-40B4-BE49-F238E27FC236}">
                  <a16:creationId xmlns:a16="http://schemas.microsoft.com/office/drawing/2014/main" id="{B6BE4EE8-F274-094F-8764-B7982C6BFE1C}"/>
                </a:ext>
              </a:extLst>
            </p:cNvPr>
            <p:cNvSpPr>
              <a:spLocks noChangeArrowheads="1"/>
            </p:cNvSpPr>
            <p:nvPr/>
          </p:nvSpPr>
          <p:spPr bwMode="auto">
            <a:xfrm>
              <a:off x="384" y="1488"/>
              <a:ext cx="1104"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37239" name="Rectangle 23">
              <a:extLst>
                <a:ext uri="{FF2B5EF4-FFF2-40B4-BE49-F238E27FC236}">
                  <a16:creationId xmlns:a16="http://schemas.microsoft.com/office/drawing/2014/main" id="{1B4A0C4A-AF5F-684A-84DF-E0725A8EDE9B}"/>
                </a:ext>
              </a:extLst>
            </p:cNvPr>
            <p:cNvSpPr>
              <a:spLocks noChangeArrowheads="1"/>
            </p:cNvSpPr>
            <p:nvPr/>
          </p:nvSpPr>
          <p:spPr bwMode="auto">
            <a:xfrm>
              <a:off x="480" y="2256"/>
              <a:ext cx="912"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s-ES_tradnl" altLang="es-ES_tradnl" sz="1800">
                  <a:latin typeface="Times New Roman" charset="0"/>
                </a:rPr>
                <a:t>Unidad lectora de CD / DVD</a:t>
              </a:r>
            </a:p>
          </p:txBody>
        </p:sp>
        <p:pic>
          <p:nvPicPr>
            <p:cNvPr id="137284" name="Picture 68">
              <a:extLst>
                <a:ext uri="{FF2B5EF4-FFF2-40B4-BE49-F238E27FC236}">
                  <a16:creationId xmlns:a16="http://schemas.microsoft.com/office/drawing/2014/main" id="{2B10E4CB-22C1-2A4F-8890-73D6D80C9A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 y="1680"/>
              <a:ext cx="900" cy="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600"/>
    </mc:Choice>
    <mc:Fallback xmlns="">
      <p:transition spd="slow" advTm="46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7285"/>
                                        </p:tgtEl>
                                        <p:attrNameLst>
                                          <p:attrName>style.visibility</p:attrName>
                                        </p:attrNameLst>
                                      </p:cBhvr>
                                      <p:to>
                                        <p:strVal val="visible"/>
                                      </p:to>
                                    </p:set>
                                    <p:anim calcmode="lin" valueType="num">
                                      <p:cBhvr>
                                        <p:cTn id="7" dur="500" fill="hold"/>
                                        <p:tgtEl>
                                          <p:spTgt spid="137285"/>
                                        </p:tgtEl>
                                        <p:attrNameLst>
                                          <p:attrName>ppt_w</p:attrName>
                                        </p:attrNameLst>
                                      </p:cBhvr>
                                      <p:tavLst>
                                        <p:tav tm="0">
                                          <p:val>
                                            <p:fltVal val="0"/>
                                          </p:val>
                                        </p:tav>
                                        <p:tav tm="100000">
                                          <p:val>
                                            <p:strVal val="#ppt_w"/>
                                          </p:val>
                                        </p:tav>
                                      </p:tavLst>
                                    </p:anim>
                                    <p:anim calcmode="lin" valueType="num">
                                      <p:cBhvr>
                                        <p:cTn id="8" dur="500" fill="hold"/>
                                        <p:tgtEl>
                                          <p:spTgt spid="13728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37281"/>
                                        </p:tgtEl>
                                        <p:attrNameLst>
                                          <p:attrName>style.visibility</p:attrName>
                                        </p:attrNameLst>
                                      </p:cBhvr>
                                      <p:to>
                                        <p:strVal val="visible"/>
                                      </p:to>
                                    </p:set>
                                    <p:anim calcmode="lin" valueType="num">
                                      <p:cBhvr>
                                        <p:cTn id="13" dur="500" fill="hold"/>
                                        <p:tgtEl>
                                          <p:spTgt spid="137281"/>
                                        </p:tgtEl>
                                        <p:attrNameLst>
                                          <p:attrName>ppt_w</p:attrName>
                                        </p:attrNameLst>
                                      </p:cBhvr>
                                      <p:tavLst>
                                        <p:tav tm="0">
                                          <p:val>
                                            <p:fltVal val="0"/>
                                          </p:val>
                                        </p:tav>
                                        <p:tav tm="100000">
                                          <p:val>
                                            <p:strVal val="#ppt_w"/>
                                          </p:val>
                                        </p:tav>
                                      </p:tavLst>
                                    </p:anim>
                                    <p:anim calcmode="lin" valueType="num">
                                      <p:cBhvr>
                                        <p:cTn id="14" dur="500" fill="hold"/>
                                        <p:tgtEl>
                                          <p:spTgt spid="1372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arcador de número de diapositiva 4">
            <a:extLst>
              <a:ext uri="{FF2B5EF4-FFF2-40B4-BE49-F238E27FC236}">
                <a16:creationId xmlns:a16="http://schemas.microsoft.com/office/drawing/2014/main" id="{EEFB1116-8595-9B46-9F75-397D95CAD229}"/>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501EBE5-43C4-9E43-A804-29308433F262}" type="slidenum">
              <a:rPr lang="en-US" altLang="es-ES_tradnl" sz="1200"/>
              <a:pPr/>
              <a:t>57</a:t>
            </a:fld>
            <a:r>
              <a:rPr lang="en-US" altLang="es-ES_tradnl" sz="1200" dirty="0"/>
              <a:t> - 84</a:t>
            </a:r>
          </a:p>
        </p:txBody>
      </p:sp>
      <p:pic>
        <p:nvPicPr>
          <p:cNvPr id="140290" name="Picture 2" descr="UVI">
            <a:extLst>
              <a:ext uri="{FF2B5EF4-FFF2-40B4-BE49-F238E27FC236}">
                <a16:creationId xmlns:a16="http://schemas.microsoft.com/office/drawing/2014/main" id="{E5B87929-0634-2D4B-9F9D-6D14C36F3F9E}"/>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40291" name="Rectangle 3">
            <a:extLst>
              <a:ext uri="{FF2B5EF4-FFF2-40B4-BE49-F238E27FC236}">
                <a16:creationId xmlns:a16="http://schemas.microsoft.com/office/drawing/2014/main" id="{F364B3E5-4F60-C34D-800E-2880308F921E}"/>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800" b="1" dirty="0"/>
              <a:t> “SUBPROCESOS: PREPARACIÓN”</a:t>
            </a:r>
          </a:p>
        </p:txBody>
      </p:sp>
      <p:sp>
        <p:nvSpPr>
          <p:cNvPr id="140292" name="Rectangle 4">
            <a:extLst>
              <a:ext uri="{FF2B5EF4-FFF2-40B4-BE49-F238E27FC236}">
                <a16:creationId xmlns:a16="http://schemas.microsoft.com/office/drawing/2014/main" id="{62A09363-28F2-F645-A5F7-F452953E59A7}"/>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40293" name="Rectangle 5">
            <a:extLst>
              <a:ext uri="{FF2B5EF4-FFF2-40B4-BE49-F238E27FC236}">
                <a16:creationId xmlns:a16="http://schemas.microsoft.com/office/drawing/2014/main" id="{2FCA7169-361E-8340-8E47-E94B57A10B0B}"/>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b="1">
                <a:latin typeface="Times New Roman" charset="0"/>
              </a:rPr>
              <a:t>SISTEMAS DE GESTIÓN DE BASES DE DATOS</a:t>
            </a:r>
          </a:p>
        </p:txBody>
      </p:sp>
      <p:grpSp>
        <p:nvGrpSpPr>
          <p:cNvPr id="141318" name="Group 6">
            <a:extLst>
              <a:ext uri="{FF2B5EF4-FFF2-40B4-BE49-F238E27FC236}">
                <a16:creationId xmlns:a16="http://schemas.microsoft.com/office/drawing/2014/main" id="{AFE083CD-9127-B14D-8F2A-8130B851A548}"/>
              </a:ext>
            </a:extLst>
          </p:cNvPr>
          <p:cNvGrpSpPr>
            <a:grpSpLocks/>
          </p:cNvGrpSpPr>
          <p:nvPr/>
        </p:nvGrpSpPr>
        <p:grpSpPr bwMode="auto">
          <a:xfrm>
            <a:off x="609600" y="2362200"/>
            <a:ext cx="1752600" cy="3544888"/>
            <a:chOff x="384" y="1488"/>
            <a:chExt cx="1104" cy="2233"/>
          </a:xfrm>
        </p:grpSpPr>
        <p:sp>
          <p:nvSpPr>
            <p:cNvPr id="140295" name="Rectangle 7">
              <a:extLst>
                <a:ext uri="{FF2B5EF4-FFF2-40B4-BE49-F238E27FC236}">
                  <a16:creationId xmlns:a16="http://schemas.microsoft.com/office/drawing/2014/main" id="{57438C0E-03F1-5E45-BE45-304F9A01FF09}"/>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40296" name="Text Box 8">
              <a:extLst>
                <a:ext uri="{FF2B5EF4-FFF2-40B4-BE49-F238E27FC236}">
                  <a16:creationId xmlns:a16="http://schemas.microsoft.com/office/drawing/2014/main" id="{41880108-2A6E-4A4E-8A34-A3C75A50662C}"/>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grpSp>
        <p:nvGrpSpPr>
          <p:cNvPr id="141319" name="Group 9">
            <a:extLst>
              <a:ext uri="{FF2B5EF4-FFF2-40B4-BE49-F238E27FC236}">
                <a16:creationId xmlns:a16="http://schemas.microsoft.com/office/drawing/2014/main" id="{E0B59794-07DE-824F-8627-CE70B9FD8FAC}"/>
              </a:ext>
            </a:extLst>
          </p:cNvPr>
          <p:cNvGrpSpPr>
            <a:grpSpLocks/>
          </p:cNvGrpSpPr>
          <p:nvPr/>
        </p:nvGrpSpPr>
        <p:grpSpPr bwMode="auto">
          <a:xfrm>
            <a:off x="2362200" y="2362200"/>
            <a:ext cx="6172200" cy="3544888"/>
            <a:chOff x="1488" y="1488"/>
            <a:chExt cx="3888" cy="2233"/>
          </a:xfrm>
        </p:grpSpPr>
        <p:sp>
          <p:nvSpPr>
            <p:cNvPr id="140298" name="Rectangle 10">
              <a:extLst>
                <a:ext uri="{FF2B5EF4-FFF2-40B4-BE49-F238E27FC236}">
                  <a16:creationId xmlns:a16="http://schemas.microsoft.com/office/drawing/2014/main" id="{3E227B79-606F-7C48-BE3B-A0AFB0867424}"/>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40299" name="Text Box 11">
              <a:extLst>
                <a:ext uri="{FF2B5EF4-FFF2-40B4-BE49-F238E27FC236}">
                  <a16:creationId xmlns:a16="http://schemas.microsoft.com/office/drawing/2014/main" id="{C0048450-FDA2-8C45-A6D7-B7E788078443}"/>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sp>
        <p:nvSpPr>
          <p:cNvPr id="140300" name="Rectangle 12">
            <a:extLst>
              <a:ext uri="{FF2B5EF4-FFF2-40B4-BE49-F238E27FC236}">
                <a16:creationId xmlns:a16="http://schemas.microsoft.com/office/drawing/2014/main" id="{88DF5A25-5A55-1142-9D84-4D7AE8560A4D}"/>
              </a:ext>
            </a:extLst>
          </p:cNvPr>
          <p:cNvSpPr>
            <a:spLocks noChangeArrowheads="1"/>
          </p:cNvSpPr>
          <p:nvPr/>
        </p:nvSpPr>
        <p:spPr bwMode="auto">
          <a:xfrm>
            <a:off x="609600" y="2362200"/>
            <a:ext cx="1752600"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28" name="Agrupar 27">
            <a:extLst>
              <a:ext uri="{FF2B5EF4-FFF2-40B4-BE49-F238E27FC236}">
                <a16:creationId xmlns:a16="http://schemas.microsoft.com/office/drawing/2014/main" id="{73A8DD5F-0339-354D-A8FA-06BD982E83A7}"/>
              </a:ext>
            </a:extLst>
          </p:cNvPr>
          <p:cNvGrpSpPr>
            <a:grpSpLocks/>
          </p:cNvGrpSpPr>
          <p:nvPr/>
        </p:nvGrpSpPr>
        <p:grpSpPr bwMode="auto">
          <a:xfrm>
            <a:off x="684213" y="2357438"/>
            <a:ext cx="7848600" cy="3544887"/>
            <a:chOff x="683568" y="2348880"/>
            <a:chExt cx="7848872" cy="3544888"/>
          </a:xfrm>
        </p:grpSpPr>
        <p:grpSp>
          <p:nvGrpSpPr>
            <p:cNvPr id="141322" name="Group 24">
              <a:extLst>
                <a:ext uri="{FF2B5EF4-FFF2-40B4-BE49-F238E27FC236}">
                  <a16:creationId xmlns:a16="http://schemas.microsoft.com/office/drawing/2014/main" id="{6DE4CFF5-FB2B-084C-983E-8A585F4A3A08}"/>
                </a:ext>
              </a:extLst>
            </p:cNvPr>
            <p:cNvGrpSpPr>
              <a:grpSpLocks/>
            </p:cNvGrpSpPr>
            <p:nvPr/>
          </p:nvGrpSpPr>
          <p:grpSpPr bwMode="auto">
            <a:xfrm>
              <a:off x="2360239" y="2348880"/>
              <a:ext cx="6172201" cy="3544888"/>
              <a:chOff x="1488" y="1488"/>
              <a:chExt cx="3888" cy="2233"/>
            </a:xfrm>
          </p:grpSpPr>
          <p:sp>
            <p:nvSpPr>
              <p:cNvPr id="36" name="Rectangle 13">
                <a:extLst>
                  <a:ext uri="{FF2B5EF4-FFF2-40B4-BE49-F238E27FC236}">
                    <a16:creationId xmlns:a16="http://schemas.microsoft.com/office/drawing/2014/main" id="{13266AFF-FBDF-EC4C-BE20-7C9521F16E48}"/>
                  </a:ext>
                </a:extLst>
              </p:cNvPr>
              <p:cNvSpPr>
                <a:spLocks noChangeArrowheads="1"/>
              </p:cNvSpPr>
              <p:nvPr/>
            </p:nvSpPr>
            <p:spPr bwMode="auto">
              <a:xfrm>
                <a:off x="1488"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141330" name="Group 23">
                <a:extLst>
                  <a:ext uri="{FF2B5EF4-FFF2-40B4-BE49-F238E27FC236}">
                    <a16:creationId xmlns:a16="http://schemas.microsoft.com/office/drawing/2014/main" id="{3A73ECD4-525D-4947-A288-93D9A27EA6EB}"/>
                  </a:ext>
                </a:extLst>
              </p:cNvPr>
              <p:cNvGrpSpPr>
                <a:grpSpLocks/>
              </p:cNvGrpSpPr>
              <p:nvPr/>
            </p:nvGrpSpPr>
            <p:grpSpPr bwMode="auto">
              <a:xfrm>
                <a:off x="1884" y="2942"/>
                <a:ext cx="2041" cy="669"/>
                <a:chOff x="1884" y="2942"/>
                <a:chExt cx="2041" cy="669"/>
              </a:xfrm>
            </p:grpSpPr>
            <p:sp>
              <p:nvSpPr>
                <p:cNvPr id="38" name="Text Box 16">
                  <a:extLst>
                    <a:ext uri="{FF2B5EF4-FFF2-40B4-BE49-F238E27FC236}">
                      <a16:creationId xmlns:a16="http://schemas.microsoft.com/office/drawing/2014/main" id="{BC5B8941-58B0-3045-880D-88D61241762B}"/>
                    </a:ext>
                  </a:extLst>
                </p:cNvPr>
                <p:cNvSpPr txBox="1">
                  <a:spLocks noChangeArrowheads="1"/>
                </p:cNvSpPr>
                <p:nvPr/>
              </p:nvSpPr>
              <p:spPr bwMode="auto">
                <a:xfrm>
                  <a:off x="3123" y="2942"/>
                  <a:ext cx="802" cy="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dirty="0">
                      <a:latin typeface="Times New Roman" charset="0"/>
                    </a:rPr>
                    <a:t>Hoja de c</a:t>
                  </a:r>
                  <a:r>
                    <a:rPr lang="es-ES" altLang="es-ES_tradnl" sz="1800" dirty="0" err="1">
                      <a:latin typeface="Times New Roman" charset="0"/>
                    </a:rPr>
                    <a:t>álculo</a:t>
                  </a:r>
                  <a:endParaRPr lang="es-ES" altLang="es-ES_tradnl" sz="1800" dirty="0">
                    <a:latin typeface="Times New Roman" charset="0"/>
                  </a:endParaRPr>
                </a:p>
                <a:p>
                  <a:pPr algn="ctr">
                    <a:spcBef>
                      <a:spcPct val="50000"/>
                    </a:spcBef>
                    <a:defRPr/>
                  </a:pPr>
                  <a:r>
                    <a:rPr lang="es-ES" altLang="es-ES_tradnl" sz="1800" b="1" dirty="0">
                      <a:solidFill>
                        <a:srgbClr val="FF0000"/>
                      </a:solidFill>
                      <a:latin typeface="Times New Roman" charset="0"/>
                    </a:rPr>
                    <a:t>Calc</a:t>
                  </a:r>
                  <a:endParaRPr lang="es-ES_tradnl" altLang="es-ES_tradnl" b="1" dirty="0">
                    <a:solidFill>
                      <a:srgbClr val="FF0000"/>
                    </a:solidFill>
                    <a:latin typeface="Times New Roman" charset="0"/>
                  </a:endParaRPr>
                </a:p>
              </p:txBody>
            </p:sp>
            <p:sp>
              <p:nvSpPr>
                <p:cNvPr id="39" name="Text Box 17">
                  <a:extLst>
                    <a:ext uri="{FF2B5EF4-FFF2-40B4-BE49-F238E27FC236}">
                      <a16:creationId xmlns:a16="http://schemas.microsoft.com/office/drawing/2014/main" id="{3DFCC0A9-A863-9D4F-8A09-ECC6897FE481}"/>
                    </a:ext>
                  </a:extLst>
                </p:cNvPr>
                <p:cNvSpPr txBox="1">
                  <a:spLocks noChangeArrowheads="1"/>
                </p:cNvSpPr>
                <p:nvPr/>
              </p:nvSpPr>
              <p:spPr bwMode="auto">
                <a:xfrm>
                  <a:off x="1884" y="2942"/>
                  <a:ext cx="816" cy="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dirty="0">
                      <a:latin typeface="Times New Roman" charset="0"/>
                    </a:rPr>
                    <a:t>Procesador de textos</a:t>
                  </a:r>
                </a:p>
                <a:p>
                  <a:pPr algn="ctr">
                    <a:spcBef>
                      <a:spcPct val="50000"/>
                    </a:spcBef>
                    <a:defRPr/>
                  </a:pPr>
                  <a:r>
                    <a:rPr lang="es-ES_tradnl" altLang="es-ES_tradnl" sz="1800" b="1" dirty="0">
                      <a:solidFill>
                        <a:srgbClr val="FF0000"/>
                      </a:solidFill>
                      <a:latin typeface="Times New Roman" charset="0"/>
                    </a:rPr>
                    <a:t>Writer</a:t>
                  </a:r>
                  <a:endParaRPr lang="es-ES_tradnl" altLang="es-ES_tradnl" b="1" dirty="0">
                    <a:solidFill>
                      <a:srgbClr val="FF0000"/>
                    </a:solidFill>
                    <a:latin typeface="Times New Roman" charset="0"/>
                  </a:endParaRPr>
                </a:p>
              </p:txBody>
            </p:sp>
          </p:grpSp>
        </p:grpSp>
        <p:sp>
          <p:nvSpPr>
            <p:cNvPr id="30" name="Text Box 16">
              <a:extLst>
                <a:ext uri="{FF2B5EF4-FFF2-40B4-BE49-F238E27FC236}">
                  <a16:creationId xmlns:a16="http://schemas.microsoft.com/office/drawing/2014/main" id="{3E2D5A0E-BE38-7846-AE8F-A7A478601962}"/>
                </a:ext>
              </a:extLst>
            </p:cNvPr>
            <p:cNvSpPr txBox="1">
              <a:spLocks noChangeArrowheads="1"/>
            </p:cNvSpPr>
            <p:nvPr/>
          </p:nvSpPr>
          <p:spPr bwMode="auto">
            <a:xfrm>
              <a:off x="6957585" y="4599956"/>
              <a:ext cx="1287507"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 altLang="es-ES_tradnl" sz="1800" dirty="0">
                  <a:latin typeface="Times New Roman" charset="0"/>
                </a:rPr>
                <a:t>Base de datos</a:t>
              </a:r>
            </a:p>
            <a:p>
              <a:pPr algn="ctr">
                <a:spcBef>
                  <a:spcPct val="50000"/>
                </a:spcBef>
                <a:defRPr/>
              </a:pPr>
              <a:r>
                <a:rPr lang="es-ES" altLang="es-ES_tradnl" sz="1800" b="1" dirty="0">
                  <a:solidFill>
                    <a:srgbClr val="FF0000"/>
                  </a:solidFill>
                  <a:latin typeface="Times New Roman" charset="0"/>
                </a:rPr>
                <a:t>Base</a:t>
              </a:r>
              <a:endParaRPr lang="es-ES_tradnl" altLang="es-ES_tradnl" b="1" dirty="0">
                <a:solidFill>
                  <a:srgbClr val="FF0000"/>
                </a:solidFill>
                <a:latin typeface="Times New Roman" charset="0"/>
              </a:endParaRPr>
            </a:p>
          </p:txBody>
        </p:sp>
        <p:pic>
          <p:nvPicPr>
            <p:cNvPr id="141324" name="Imagen 30">
              <a:extLst>
                <a:ext uri="{FF2B5EF4-FFF2-40B4-BE49-F238E27FC236}">
                  <a16:creationId xmlns:a16="http://schemas.microsoft.com/office/drawing/2014/main" id="{40781AEE-663E-2F41-99BF-5BEAF7090602}"/>
                </a:ext>
              </a:extLst>
            </p:cNvPr>
            <p:cNvPicPr>
              <a:picLocks noChangeAspect="1"/>
            </p:cNvPicPr>
            <p:nvPr/>
          </p:nvPicPr>
          <p:blipFill>
            <a:blip r:embed="rId5">
              <a:extLst>
                <a:ext uri="{28A0092B-C50C-407E-A947-70E740481C1C}">
                  <a14:useLocalDpi xmlns:a14="http://schemas.microsoft.com/office/drawing/2010/main" val="0"/>
                </a:ext>
              </a:extLst>
            </a:blip>
            <a:srcRect l="-5849" r="9335"/>
            <a:stretch>
              <a:fillRect/>
            </a:stretch>
          </p:blipFill>
          <p:spPr bwMode="auto">
            <a:xfrm>
              <a:off x="2633445" y="2848724"/>
              <a:ext cx="1589197" cy="187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5" name="Imagen 31">
              <a:extLst>
                <a:ext uri="{FF2B5EF4-FFF2-40B4-BE49-F238E27FC236}">
                  <a16:creationId xmlns:a16="http://schemas.microsoft.com/office/drawing/2014/main" id="{197C0460-1498-6B4C-8A85-7F8E1581302B}"/>
                </a:ext>
              </a:extLst>
            </p:cNvPr>
            <p:cNvPicPr>
              <a:picLocks noChangeAspect="1"/>
            </p:cNvPicPr>
            <p:nvPr/>
          </p:nvPicPr>
          <p:blipFill>
            <a:blip r:embed="rId6">
              <a:extLst>
                <a:ext uri="{28A0092B-C50C-407E-A947-70E740481C1C}">
                  <a14:useLocalDpi xmlns:a14="http://schemas.microsoft.com/office/drawing/2010/main" val="0"/>
                </a:ext>
              </a:extLst>
            </a:blip>
            <a:srcRect l="12585" t="8179" r="10133" b="10530"/>
            <a:stretch>
              <a:fillRect/>
            </a:stretch>
          </p:blipFill>
          <p:spPr bwMode="auto">
            <a:xfrm>
              <a:off x="4774531" y="2927754"/>
              <a:ext cx="1603330" cy="1650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6" name="Imagen 32">
              <a:extLst>
                <a:ext uri="{FF2B5EF4-FFF2-40B4-BE49-F238E27FC236}">
                  <a16:creationId xmlns:a16="http://schemas.microsoft.com/office/drawing/2014/main" id="{6BB4836F-5848-B344-8220-8F0E6A1E2249}"/>
                </a:ext>
              </a:extLst>
            </p:cNvPr>
            <p:cNvPicPr>
              <a:picLocks noChangeAspect="1"/>
            </p:cNvPicPr>
            <p:nvPr/>
          </p:nvPicPr>
          <p:blipFill>
            <a:blip r:embed="rId7">
              <a:extLst>
                <a:ext uri="{28A0092B-C50C-407E-A947-70E740481C1C}">
                  <a14:useLocalDpi xmlns:a14="http://schemas.microsoft.com/office/drawing/2010/main" val="0"/>
                </a:ext>
              </a:extLst>
            </a:blip>
            <a:srcRect l="7465" t="12660" r="14505" b="10371"/>
            <a:stretch>
              <a:fillRect/>
            </a:stretch>
          </p:blipFill>
          <p:spPr bwMode="auto">
            <a:xfrm>
              <a:off x="6665893" y="3081482"/>
              <a:ext cx="1549298" cy="156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7" name="Imagen 33">
              <a:extLst>
                <a:ext uri="{FF2B5EF4-FFF2-40B4-BE49-F238E27FC236}">
                  <a16:creationId xmlns:a16="http://schemas.microsoft.com/office/drawing/2014/main" id="{06FC8187-6834-4445-A1CF-3215AE254D1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3568" y="2528887"/>
              <a:ext cx="1514764" cy="46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8" name="CuadroTexto 34">
              <a:extLst>
                <a:ext uri="{FF2B5EF4-FFF2-40B4-BE49-F238E27FC236}">
                  <a16:creationId xmlns:a16="http://schemas.microsoft.com/office/drawing/2014/main" id="{EE3CFD07-3B49-6C44-B88C-C61C23C40522}"/>
                </a:ext>
              </a:extLst>
            </p:cNvPr>
            <p:cNvSpPr txBox="1">
              <a:spLocks noChangeArrowheads="1"/>
            </p:cNvSpPr>
            <p:nvPr/>
          </p:nvSpPr>
          <p:spPr bwMode="auto">
            <a:xfrm>
              <a:off x="2535676" y="2549101"/>
              <a:ext cx="5832648" cy="324704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s-ES_tradnl" altLang="es-ES" sz="1800"/>
                <a:t>Paquete ofim</a:t>
              </a:r>
              <a:r>
                <a:rPr lang="es-ES" altLang="es-ES" sz="1800"/>
                <a:t>ático (Ms Office / </a:t>
              </a:r>
              <a:r>
                <a:rPr lang="es-ES" altLang="es-ES" sz="1800" b="1">
                  <a:solidFill>
                    <a:srgbClr val="FF0000"/>
                  </a:solidFill>
                </a:rPr>
                <a:t>OpenOffice</a:t>
              </a:r>
              <a:r>
                <a:rPr lang="es-ES" altLang="es-ES" sz="1800"/>
                <a:t>)</a:t>
              </a:r>
            </a:p>
            <a:p>
              <a:endParaRPr lang="es-ES" altLang="es-ES" sz="2700"/>
            </a:p>
            <a:p>
              <a:endParaRPr lang="es-ES" altLang="es-ES" sz="1800"/>
            </a:p>
            <a:p>
              <a:endParaRPr lang="es-ES" altLang="es-ES" sz="1800"/>
            </a:p>
            <a:p>
              <a:endParaRPr lang="es-ES" altLang="es-ES" sz="1800"/>
            </a:p>
            <a:p>
              <a:endParaRPr lang="es-ES" altLang="es-ES" sz="1800"/>
            </a:p>
            <a:p>
              <a:endParaRPr lang="es-ES" altLang="es-ES" sz="1800"/>
            </a:p>
            <a:p>
              <a:endParaRPr lang="es-ES" altLang="es-ES" sz="1800"/>
            </a:p>
            <a:p>
              <a:endParaRPr lang="es-ES" altLang="es-ES" sz="1800"/>
            </a:p>
            <a:p>
              <a:endParaRPr lang="es-ES" altLang="es-ES" sz="1800"/>
            </a:p>
            <a:p>
              <a:endParaRPr lang="es-ES" altLang="es-ES" sz="1800"/>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659"/>
    </mc:Choice>
    <mc:Fallback xmlns="">
      <p:transition spd="slow" advTm="1565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0300"/>
                                        </p:tgtEl>
                                        <p:attrNameLst>
                                          <p:attrName>style.visibility</p:attrName>
                                        </p:attrNameLst>
                                      </p:cBhvr>
                                      <p:to>
                                        <p:strVal val="visible"/>
                                      </p:to>
                                    </p:set>
                                    <p:anim calcmode="lin" valueType="num">
                                      <p:cBhvr>
                                        <p:cTn id="7" dur="500" fill="hold"/>
                                        <p:tgtEl>
                                          <p:spTgt spid="140300"/>
                                        </p:tgtEl>
                                        <p:attrNameLst>
                                          <p:attrName>ppt_w</p:attrName>
                                        </p:attrNameLst>
                                      </p:cBhvr>
                                      <p:tavLst>
                                        <p:tav tm="0">
                                          <p:val>
                                            <p:fltVal val="0"/>
                                          </p:val>
                                        </p:tav>
                                        <p:tav tm="100000">
                                          <p:val>
                                            <p:strVal val="#ppt_w"/>
                                          </p:val>
                                        </p:tav>
                                      </p:tavLst>
                                    </p:anim>
                                    <p:anim calcmode="lin" valueType="num">
                                      <p:cBhvr>
                                        <p:cTn id="8" dur="500" fill="hold"/>
                                        <p:tgtEl>
                                          <p:spTgt spid="14030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0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arcador de número de diapositiva 4">
            <a:extLst>
              <a:ext uri="{FF2B5EF4-FFF2-40B4-BE49-F238E27FC236}">
                <a16:creationId xmlns:a16="http://schemas.microsoft.com/office/drawing/2014/main" id="{43CDA50B-BEBE-DC49-9E26-166A42460F5F}"/>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BCD1A1A-D3A9-0447-B112-1D258BE158D7}" type="slidenum">
              <a:rPr lang="en-US" altLang="es-ES_tradnl" sz="1200"/>
              <a:pPr/>
              <a:t>58</a:t>
            </a:fld>
            <a:r>
              <a:rPr lang="en-US" altLang="es-ES_tradnl" sz="1200" dirty="0"/>
              <a:t> - 84</a:t>
            </a:r>
          </a:p>
        </p:txBody>
      </p:sp>
      <p:pic>
        <p:nvPicPr>
          <p:cNvPr id="140290" name="Picture 2" descr="UVI">
            <a:extLst>
              <a:ext uri="{FF2B5EF4-FFF2-40B4-BE49-F238E27FC236}">
                <a16:creationId xmlns:a16="http://schemas.microsoft.com/office/drawing/2014/main" id="{241D340A-C3CE-424F-9E7C-4E5C75F0F550}"/>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40291" name="Rectangle 3">
            <a:extLst>
              <a:ext uri="{FF2B5EF4-FFF2-40B4-BE49-F238E27FC236}">
                <a16:creationId xmlns:a16="http://schemas.microsoft.com/office/drawing/2014/main" id="{C9885DFC-FC2E-F947-92DC-9E1BF52DD6AF}"/>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800" b="1" dirty="0"/>
              <a:t> “SUBPROCESOS: PREPARACIÓN”</a:t>
            </a:r>
          </a:p>
        </p:txBody>
      </p:sp>
      <p:sp>
        <p:nvSpPr>
          <p:cNvPr id="140292" name="Rectangle 4">
            <a:extLst>
              <a:ext uri="{FF2B5EF4-FFF2-40B4-BE49-F238E27FC236}">
                <a16:creationId xmlns:a16="http://schemas.microsoft.com/office/drawing/2014/main" id="{206AD653-DD04-CC47-83F2-79133B48B8A0}"/>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40293" name="Rectangle 5">
            <a:extLst>
              <a:ext uri="{FF2B5EF4-FFF2-40B4-BE49-F238E27FC236}">
                <a16:creationId xmlns:a16="http://schemas.microsoft.com/office/drawing/2014/main" id="{4940C25B-439B-1F45-B703-BE26765C5D3F}"/>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b="1">
                <a:latin typeface="Times New Roman" charset="0"/>
              </a:rPr>
              <a:t>SISTEMAS DE GESTIÓN DE BASES DE DATOS</a:t>
            </a:r>
          </a:p>
        </p:txBody>
      </p:sp>
      <p:grpSp>
        <p:nvGrpSpPr>
          <p:cNvPr id="143366" name="Group 6">
            <a:extLst>
              <a:ext uri="{FF2B5EF4-FFF2-40B4-BE49-F238E27FC236}">
                <a16:creationId xmlns:a16="http://schemas.microsoft.com/office/drawing/2014/main" id="{8D9A2C2D-167F-854C-9CEA-8CDCC97621D6}"/>
              </a:ext>
            </a:extLst>
          </p:cNvPr>
          <p:cNvGrpSpPr>
            <a:grpSpLocks/>
          </p:cNvGrpSpPr>
          <p:nvPr/>
        </p:nvGrpSpPr>
        <p:grpSpPr bwMode="auto">
          <a:xfrm>
            <a:off x="609600" y="2362200"/>
            <a:ext cx="1752600" cy="3544888"/>
            <a:chOff x="384" y="1488"/>
            <a:chExt cx="1104" cy="2233"/>
          </a:xfrm>
        </p:grpSpPr>
        <p:sp>
          <p:nvSpPr>
            <p:cNvPr id="140295" name="Rectangle 7">
              <a:extLst>
                <a:ext uri="{FF2B5EF4-FFF2-40B4-BE49-F238E27FC236}">
                  <a16:creationId xmlns:a16="http://schemas.microsoft.com/office/drawing/2014/main" id="{EAECA55B-BCAB-0E4C-90D8-850391CD3D25}"/>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40296" name="Text Box 8">
              <a:extLst>
                <a:ext uri="{FF2B5EF4-FFF2-40B4-BE49-F238E27FC236}">
                  <a16:creationId xmlns:a16="http://schemas.microsoft.com/office/drawing/2014/main" id="{CF2F23D2-1795-D745-9B7E-F3B1E2358F78}"/>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grpSp>
        <p:nvGrpSpPr>
          <p:cNvPr id="143367" name="Group 9">
            <a:extLst>
              <a:ext uri="{FF2B5EF4-FFF2-40B4-BE49-F238E27FC236}">
                <a16:creationId xmlns:a16="http://schemas.microsoft.com/office/drawing/2014/main" id="{FC90717F-9E78-C04A-9D94-693BDDE90405}"/>
              </a:ext>
            </a:extLst>
          </p:cNvPr>
          <p:cNvGrpSpPr>
            <a:grpSpLocks/>
          </p:cNvGrpSpPr>
          <p:nvPr/>
        </p:nvGrpSpPr>
        <p:grpSpPr bwMode="auto">
          <a:xfrm>
            <a:off x="2362200" y="2362200"/>
            <a:ext cx="6172200" cy="3544888"/>
            <a:chOff x="1488" y="1488"/>
            <a:chExt cx="3888" cy="2233"/>
          </a:xfrm>
        </p:grpSpPr>
        <p:sp>
          <p:nvSpPr>
            <p:cNvPr id="140298" name="Rectangle 10">
              <a:extLst>
                <a:ext uri="{FF2B5EF4-FFF2-40B4-BE49-F238E27FC236}">
                  <a16:creationId xmlns:a16="http://schemas.microsoft.com/office/drawing/2014/main" id="{76C1AB97-7AD9-194D-8E20-CD0EA08DE0DC}"/>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40299" name="Text Box 11">
              <a:extLst>
                <a:ext uri="{FF2B5EF4-FFF2-40B4-BE49-F238E27FC236}">
                  <a16:creationId xmlns:a16="http://schemas.microsoft.com/office/drawing/2014/main" id="{FCEE110B-7AC2-9B4D-9E25-1CEC3A9B3C74}"/>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sp>
        <p:nvSpPr>
          <p:cNvPr id="140300" name="Rectangle 12">
            <a:extLst>
              <a:ext uri="{FF2B5EF4-FFF2-40B4-BE49-F238E27FC236}">
                <a16:creationId xmlns:a16="http://schemas.microsoft.com/office/drawing/2014/main" id="{48886729-E7B6-1345-B237-82EF02D2A780}"/>
              </a:ext>
            </a:extLst>
          </p:cNvPr>
          <p:cNvSpPr>
            <a:spLocks noChangeArrowheads="1"/>
          </p:cNvSpPr>
          <p:nvPr/>
        </p:nvSpPr>
        <p:spPr bwMode="auto">
          <a:xfrm>
            <a:off x="609600" y="2362200"/>
            <a:ext cx="1752600"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4" name="Agrupar 3">
            <a:extLst>
              <a:ext uri="{FF2B5EF4-FFF2-40B4-BE49-F238E27FC236}">
                <a16:creationId xmlns:a16="http://schemas.microsoft.com/office/drawing/2014/main" id="{AB18C799-9200-734B-BFBD-598833198A2B}"/>
              </a:ext>
            </a:extLst>
          </p:cNvPr>
          <p:cNvGrpSpPr>
            <a:grpSpLocks/>
          </p:cNvGrpSpPr>
          <p:nvPr/>
        </p:nvGrpSpPr>
        <p:grpSpPr bwMode="auto">
          <a:xfrm>
            <a:off x="704850" y="2357438"/>
            <a:ext cx="7827963" cy="3544887"/>
            <a:chOff x="704880" y="2358000"/>
            <a:chExt cx="7827992" cy="3544888"/>
          </a:xfrm>
        </p:grpSpPr>
        <p:sp>
          <p:nvSpPr>
            <p:cNvPr id="36" name="Rectangle 13">
              <a:extLst>
                <a:ext uri="{FF2B5EF4-FFF2-40B4-BE49-F238E27FC236}">
                  <a16:creationId xmlns:a16="http://schemas.microsoft.com/office/drawing/2014/main" id="{1B81340F-3241-CA42-9F12-EDD48631344B}"/>
                </a:ext>
              </a:extLst>
            </p:cNvPr>
            <p:cNvSpPr>
              <a:spLocks noChangeArrowheads="1"/>
            </p:cNvSpPr>
            <p:nvPr/>
          </p:nvSpPr>
          <p:spPr bwMode="auto">
            <a:xfrm>
              <a:off x="2360649" y="2358000"/>
              <a:ext cx="6172223"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pic>
          <p:nvPicPr>
            <p:cNvPr id="143371" name="Imagen 1">
              <a:extLst>
                <a:ext uri="{FF2B5EF4-FFF2-40B4-BE49-F238E27FC236}">
                  <a16:creationId xmlns:a16="http://schemas.microsoft.com/office/drawing/2014/main" id="{FBD74F3B-475A-6D42-A8E5-FBCE289D4E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4880" y="2580746"/>
              <a:ext cx="1562864" cy="635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2" name="Imagen 2">
              <a:extLst>
                <a:ext uri="{FF2B5EF4-FFF2-40B4-BE49-F238E27FC236}">
                  <a16:creationId xmlns:a16="http://schemas.microsoft.com/office/drawing/2014/main" id="{BA1F0F57-A2DA-0742-9561-BA17ED2AA6D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54548" y="2454722"/>
              <a:ext cx="6005884" cy="331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987"/>
    </mc:Choice>
    <mc:Fallback xmlns="">
      <p:transition spd="slow" advTm="6987"/>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0300"/>
                                        </p:tgtEl>
                                        <p:attrNameLst>
                                          <p:attrName>style.visibility</p:attrName>
                                        </p:attrNameLst>
                                      </p:cBhvr>
                                      <p:to>
                                        <p:strVal val="visible"/>
                                      </p:to>
                                    </p:set>
                                    <p:anim calcmode="lin" valueType="num">
                                      <p:cBhvr>
                                        <p:cTn id="7" dur="500" fill="hold"/>
                                        <p:tgtEl>
                                          <p:spTgt spid="140300"/>
                                        </p:tgtEl>
                                        <p:attrNameLst>
                                          <p:attrName>ppt_w</p:attrName>
                                        </p:attrNameLst>
                                      </p:cBhvr>
                                      <p:tavLst>
                                        <p:tav tm="0">
                                          <p:val>
                                            <p:fltVal val="0"/>
                                          </p:val>
                                        </p:tav>
                                        <p:tav tm="100000">
                                          <p:val>
                                            <p:strVal val="#ppt_w"/>
                                          </p:val>
                                        </p:tav>
                                      </p:tavLst>
                                    </p:anim>
                                    <p:anim calcmode="lin" valueType="num">
                                      <p:cBhvr>
                                        <p:cTn id="8" dur="500" fill="hold"/>
                                        <p:tgtEl>
                                          <p:spTgt spid="14030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0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arcador de número de diapositiva 4">
            <a:extLst>
              <a:ext uri="{FF2B5EF4-FFF2-40B4-BE49-F238E27FC236}">
                <a16:creationId xmlns:a16="http://schemas.microsoft.com/office/drawing/2014/main" id="{E44903FF-E073-BA45-945B-BC3A5EB8943B}"/>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7D4C99D-5BFA-244F-8BD4-18B862D99B10}" type="slidenum">
              <a:rPr lang="en-US" altLang="es-ES_tradnl" sz="1200"/>
              <a:pPr/>
              <a:t>59</a:t>
            </a:fld>
            <a:r>
              <a:rPr lang="en-US" altLang="es-ES_tradnl" sz="1200" dirty="0"/>
              <a:t> - 84</a:t>
            </a:r>
          </a:p>
        </p:txBody>
      </p:sp>
      <p:pic>
        <p:nvPicPr>
          <p:cNvPr id="140290" name="Picture 2" descr="UVI">
            <a:extLst>
              <a:ext uri="{FF2B5EF4-FFF2-40B4-BE49-F238E27FC236}">
                <a16:creationId xmlns:a16="http://schemas.microsoft.com/office/drawing/2014/main" id="{34D5C63B-7F60-A040-8FAE-57131CE6FACB}"/>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40291" name="Rectangle 3">
            <a:extLst>
              <a:ext uri="{FF2B5EF4-FFF2-40B4-BE49-F238E27FC236}">
                <a16:creationId xmlns:a16="http://schemas.microsoft.com/office/drawing/2014/main" id="{02D07BAD-BDC6-554B-94E4-2AFCD7202AA2}"/>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800" b="1" dirty="0"/>
              <a:t> “SUBPROCESOS: PREPARACIÓN”</a:t>
            </a:r>
          </a:p>
        </p:txBody>
      </p:sp>
      <p:sp>
        <p:nvSpPr>
          <p:cNvPr id="140292" name="Rectangle 4">
            <a:extLst>
              <a:ext uri="{FF2B5EF4-FFF2-40B4-BE49-F238E27FC236}">
                <a16:creationId xmlns:a16="http://schemas.microsoft.com/office/drawing/2014/main" id="{3EC561D0-4739-CA46-BC58-AD5FA9901FEF}"/>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40293" name="Rectangle 5">
            <a:extLst>
              <a:ext uri="{FF2B5EF4-FFF2-40B4-BE49-F238E27FC236}">
                <a16:creationId xmlns:a16="http://schemas.microsoft.com/office/drawing/2014/main" id="{20A49EF4-D54F-254A-B875-352D26749723}"/>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b="1">
                <a:latin typeface="Times New Roman" charset="0"/>
              </a:rPr>
              <a:t>SISTEMAS DE GESTIÓN DE BASES DE DATOS</a:t>
            </a:r>
          </a:p>
        </p:txBody>
      </p:sp>
      <p:grpSp>
        <p:nvGrpSpPr>
          <p:cNvPr id="145414" name="Group 6">
            <a:extLst>
              <a:ext uri="{FF2B5EF4-FFF2-40B4-BE49-F238E27FC236}">
                <a16:creationId xmlns:a16="http://schemas.microsoft.com/office/drawing/2014/main" id="{7FB65492-163B-984B-9121-2C3AF49159DD}"/>
              </a:ext>
            </a:extLst>
          </p:cNvPr>
          <p:cNvGrpSpPr>
            <a:grpSpLocks/>
          </p:cNvGrpSpPr>
          <p:nvPr/>
        </p:nvGrpSpPr>
        <p:grpSpPr bwMode="auto">
          <a:xfrm>
            <a:off x="609600" y="2362200"/>
            <a:ext cx="1752600" cy="3544888"/>
            <a:chOff x="384" y="1488"/>
            <a:chExt cx="1104" cy="2233"/>
          </a:xfrm>
        </p:grpSpPr>
        <p:sp>
          <p:nvSpPr>
            <p:cNvPr id="140295" name="Rectangle 7">
              <a:extLst>
                <a:ext uri="{FF2B5EF4-FFF2-40B4-BE49-F238E27FC236}">
                  <a16:creationId xmlns:a16="http://schemas.microsoft.com/office/drawing/2014/main" id="{45A92692-58C8-6440-B0E5-6F415B19140F}"/>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40296" name="Text Box 8">
              <a:extLst>
                <a:ext uri="{FF2B5EF4-FFF2-40B4-BE49-F238E27FC236}">
                  <a16:creationId xmlns:a16="http://schemas.microsoft.com/office/drawing/2014/main" id="{75CED392-6C5B-9647-A26B-CEB11EBEF0B0}"/>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grpSp>
        <p:nvGrpSpPr>
          <p:cNvPr id="145415" name="Group 9">
            <a:extLst>
              <a:ext uri="{FF2B5EF4-FFF2-40B4-BE49-F238E27FC236}">
                <a16:creationId xmlns:a16="http://schemas.microsoft.com/office/drawing/2014/main" id="{CCD222CB-834E-D848-93B2-2CE61D1E6EE8}"/>
              </a:ext>
            </a:extLst>
          </p:cNvPr>
          <p:cNvGrpSpPr>
            <a:grpSpLocks/>
          </p:cNvGrpSpPr>
          <p:nvPr/>
        </p:nvGrpSpPr>
        <p:grpSpPr bwMode="auto">
          <a:xfrm>
            <a:off x="2362200" y="2362200"/>
            <a:ext cx="6172200" cy="3544888"/>
            <a:chOff x="1488" y="1488"/>
            <a:chExt cx="3888" cy="2233"/>
          </a:xfrm>
        </p:grpSpPr>
        <p:sp>
          <p:nvSpPr>
            <p:cNvPr id="140298" name="Rectangle 10">
              <a:extLst>
                <a:ext uri="{FF2B5EF4-FFF2-40B4-BE49-F238E27FC236}">
                  <a16:creationId xmlns:a16="http://schemas.microsoft.com/office/drawing/2014/main" id="{6EFF8403-3BFD-5346-B8A2-12B52D1CAF0C}"/>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40299" name="Text Box 11">
              <a:extLst>
                <a:ext uri="{FF2B5EF4-FFF2-40B4-BE49-F238E27FC236}">
                  <a16:creationId xmlns:a16="http://schemas.microsoft.com/office/drawing/2014/main" id="{F0381E81-2CC5-4845-B938-CDA1180537B2}"/>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sp>
        <p:nvSpPr>
          <p:cNvPr id="140300" name="Rectangle 12">
            <a:extLst>
              <a:ext uri="{FF2B5EF4-FFF2-40B4-BE49-F238E27FC236}">
                <a16:creationId xmlns:a16="http://schemas.microsoft.com/office/drawing/2014/main" id="{C4E31C45-0C4A-D543-A2CC-A85E5BD52823}"/>
              </a:ext>
            </a:extLst>
          </p:cNvPr>
          <p:cNvSpPr>
            <a:spLocks noChangeArrowheads="1"/>
          </p:cNvSpPr>
          <p:nvPr/>
        </p:nvSpPr>
        <p:spPr bwMode="auto">
          <a:xfrm>
            <a:off x="609600" y="2362200"/>
            <a:ext cx="1752600"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19" name="Grupo 18">
            <a:extLst>
              <a:ext uri="{FF2B5EF4-FFF2-40B4-BE49-F238E27FC236}">
                <a16:creationId xmlns:a16="http://schemas.microsoft.com/office/drawing/2014/main" id="{747443BB-B611-F24D-853F-16BC589D71AF}"/>
              </a:ext>
            </a:extLst>
          </p:cNvPr>
          <p:cNvGrpSpPr/>
          <p:nvPr/>
        </p:nvGrpSpPr>
        <p:grpSpPr>
          <a:xfrm>
            <a:off x="900386" y="2360613"/>
            <a:ext cx="7634808" cy="3544887"/>
            <a:chOff x="899592" y="2357438"/>
            <a:chExt cx="7634808" cy="3544887"/>
          </a:xfrm>
        </p:grpSpPr>
        <p:sp>
          <p:nvSpPr>
            <p:cNvPr id="20" name="Rectangle 13">
              <a:extLst>
                <a:ext uri="{FF2B5EF4-FFF2-40B4-BE49-F238E27FC236}">
                  <a16:creationId xmlns:a16="http://schemas.microsoft.com/office/drawing/2014/main" id="{9F052ABF-2E1E-AD4E-AA8A-456C579A36DB}"/>
                </a:ext>
              </a:extLst>
            </p:cNvPr>
            <p:cNvSpPr>
              <a:spLocks noChangeArrowheads="1"/>
            </p:cNvSpPr>
            <p:nvPr/>
          </p:nvSpPr>
          <p:spPr bwMode="auto">
            <a:xfrm>
              <a:off x="2362200" y="2357438"/>
              <a:ext cx="6172200" cy="354488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21" name="Grupo 20">
              <a:extLst>
                <a:ext uri="{FF2B5EF4-FFF2-40B4-BE49-F238E27FC236}">
                  <a16:creationId xmlns:a16="http://schemas.microsoft.com/office/drawing/2014/main" id="{11970812-E53D-DA45-A646-BBC3958DACE9}"/>
                </a:ext>
              </a:extLst>
            </p:cNvPr>
            <p:cNvGrpSpPr/>
            <p:nvPr/>
          </p:nvGrpSpPr>
          <p:grpSpPr>
            <a:xfrm>
              <a:off x="899592" y="2479749"/>
              <a:ext cx="1329939" cy="1770769"/>
              <a:chOff x="800037" y="3524898"/>
              <a:chExt cx="1329939" cy="1770769"/>
            </a:xfrm>
          </p:grpSpPr>
          <p:pic>
            <p:nvPicPr>
              <p:cNvPr id="24" name="Imagen 23">
                <a:extLst>
                  <a:ext uri="{FF2B5EF4-FFF2-40B4-BE49-F238E27FC236}">
                    <a16:creationId xmlns:a16="http://schemas.microsoft.com/office/drawing/2014/main" id="{B687BCD5-7AE2-D048-BEDA-EFCEEC7364A2}"/>
                  </a:ext>
                </a:extLst>
              </p:cNvPr>
              <p:cNvPicPr>
                <a:picLocks noChangeAspect="1"/>
              </p:cNvPicPr>
              <p:nvPr/>
            </p:nvPicPr>
            <p:blipFill>
              <a:blip r:embed="rId5"/>
              <a:stretch>
                <a:fillRect/>
              </a:stretch>
            </p:blipFill>
            <p:spPr>
              <a:xfrm>
                <a:off x="800037" y="3524898"/>
                <a:ext cx="1187223" cy="1307666"/>
              </a:xfrm>
              <a:prstGeom prst="rect">
                <a:avLst/>
              </a:prstGeom>
            </p:spPr>
          </p:pic>
          <p:sp>
            <p:nvSpPr>
              <p:cNvPr id="25" name="CuadroTexto 24">
                <a:extLst>
                  <a:ext uri="{FF2B5EF4-FFF2-40B4-BE49-F238E27FC236}">
                    <a16:creationId xmlns:a16="http://schemas.microsoft.com/office/drawing/2014/main" id="{48849C0F-787F-694B-BF8B-F76FA6C7380D}"/>
                  </a:ext>
                </a:extLst>
              </p:cNvPr>
              <p:cNvSpPr txBox="1"/>
              <p:nvPr/>
            </p:nvSpPr>
            <p:spPr>
              <a:xfrm>
                <a:off x="800037" y="4834002"/>
                <a:ext cx="1329939" cy="461665"/>
              </a:xfrm>
              <a:prstGeom prst="rect">
                <a:avLst/>
              </a:prstGeom>
              <a:noFill/>
            </p:spPr>
            <p:txBody>
              <a:bodyPr wrap="square" rtlCol="0">
                <a:spAutoFit/>
              </a:bodyPr>
              <a:lstStyle/>
              <a:p>
                <a:r>
                  <a:rPr lang="es-ES" dirty="0"/>
                  <a:t>OmegaT</a:t>
                </a:r>
              </a:p>
            </p:txBody>
          </p:sp>
        </p:grpSp>
        <p:pic>
          <p:nvPicPr>
            <p:cNvPr id="23" name="Imagen 22">
              <a:extLst>
                <a:ext uri="{FF2B5EF4-FFF2-40B4-BE49-F238E27FC236}">
                  <a16:creationId xmlns:a16="http://schemas.microsoft.com/office/drawing/2014/main" id="{8662AE42-8929-264F-8C2D-64E9B43A0AC6}"/>
                </a:ext>
              </a:extLst>
            </p:cNvPr>
            <p:cNvPicPr>
              <a:picLocks noChangeAspect="1"/>
            </p:cNvPicPr>
            <p:nvPr/>
          </p:nvPicPr>
          <p:blipFill>
            <a:blip r:embed="rId6"/>
            <a:stretch>
              <a:fillRect/>
            </a:stretch>
          </p:blipFill>
          <p:spPr>
            <a:xfrm>
              <a:off x="2555776" y="2490734"/>
              <a:ext cx="5823305" cy="3310697"/>
            </a:xfrm>
            <a:prstGeom prst="rect">
              <a:avLst/>
            </a:prstGeom>
            <a:ln w="25400">
              <a:solidFill>
                <a:schemeClr val="accent1"/>
              </a:solidFill>
            </a:ln>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077"/>
    </mc:Choice>
    <mc:Fallback xmlns="">
      <p:transition spd="slow" advTm="8077"/>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0300"/>
                                        </p:tgtEl>
                                        <p:attrNameLst>
                                          <p:attrName>style.visibility</p:attrName>
                                        </p:attrNameLst>
                                      </p:cBhvr>
                                      <p:to>
                                        <p:strVal val="visible"/>
                                      </p:to>
                                    </p:set>
                                    <p:anim calcmode="lin" valueType="num">
                                      <p:cBhvr>
                                        <p:cTn id="7" dur="500" fill="hold"/>
                                        <p:tgtEl>
                                          <p:spTgt spid="140300"/>
                                        </p:tgtEl>
                                        <p:attrNameLst>
                                          <p:attrName>ppt_w</p:attrName>
                                        </p:attrNameLst>
                                      </p:cBhvr>
                                      <p:tavLst>
                                        <p:tav tm="0">
                                          <p:val>
                                            <p:fltVal val="0"/>
                                          </p:val>
                                        </p:tav>
                                        <p:tav tm="100000">
                                          <p:val>
                                            <p:strVal val="#ppt_w"/>
                                          </p:val>
                                        </p:tav>
                                      </p:tavLst>
                                    </p:anim>
                                    <p:anim calcmode="lin" valueType="num">
                                      <p:cBhvr>
                                        <p:cTn id="8" dur="500" fill="hold"/>
                                        <p:tgtEl>
                                          <p:spTgt spid="14030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0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4">
            <a:extLst>
              <a:ext uri="{FF2B5EF4-FFF2-40B4-BE49-F238E27FC236}">
                <a16:creationId xmlns:a16="http://schemas.microsoft.com/office/drawing/2014/main" id="{89984B3B-9C0B-1647-B20B-BA9071C9B70C}"/>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CBBDF0A-FF84-1C43-9607-AF659FE46743}" type="slidenum">
              <a:rPr lang="en-US" altLang="es-ES_tradnl" sz="1200"/>
              <a:pPr/>
              <a:t>6</a:t>
            </a:fld>
            <a:r>
              <a:rPr lang="en-US" altLang="es-ES_tradnl" sz="1200" dirty="0"/>
              <a:t> - 84</a:t>
            </a:r>
          </a:p>
        </p:txBody>
      </p:sp>
      <p:pic>
        <p:nvPicPr>
          <p:cNvPr id="391170" name="Picture 2" descr="UVI">
            <a:extLst>
              <a:ext uri="{FF2B5EF4-FFF2-40B4-BE49-F238E27FC236}">
                <a16:creationId xmlns:a16="http://schemas.microsoft.com/office/drawing/2014/main" id="{5723DE2C-93FA-844B-BDFE-7975D686C45D}"/>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91171" name="Rectangle 3">
            <a:extLst>
              <a:ext uri="{FF2B5EF4-FFF2-40B4-BE49-F238E27FC236}">
                <a16:creationId xmlns:a16="http://schemas.microsoft.com/office/drawing/2014/main" id="{13702533-A6C4-8346-8327-2FD61CD9BF49}"/>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LA HISTORIA INTERMINABLE</a:t>
            </a:r>
            <a:endParaRPr lang="es-ES_tradnl" altLang="es-ES_tradnl" b="1"/>
          </a:p>
        </p:txBody>
      </p:sp>
      <p:sp>
        <p:nvSpPr>
          <p:cNvPr id="391172" name="Rectangle 4">
            <a:extLst>
              <a:ext uri="{FF2B5EF4-FFF2-40B4-BE49-F238E27FC236}">
                <a16:creationId xmlns:a16="http://schemas.microsoft.com/office/drawing/2014/main" id="{3350AD63-B9FC-0347-9599-0EF3537C07AA}"/>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391173" name="Text Box 5">
            <a:extLst>
              <a:ext uri="{FF2B5EF4-FFF2-40B4-BE49-F238E27FC236}">
                <a16:creationId xmlns:a16="http://schemas.microsoft.com/office/drawing/2014/main" id="{C2FB43D0-9225-C643-9E4F-C3544B6802A8}"/>
              </a:ext>
            </a:extLst>
          </p:cNvPr>
          <p:cNvSpPr txBox="1">
            <a:spLocks noChangeArrowheads="1"/>
          </p:cNvSpPr>
          <p:nvPr/>
        </p:nvSpPr>
        <p:spPr bwMode="auto">
          <a:xfrm>
            <a:off x="1044575" y="2249488"/>
            <a:ext cx="7056438"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defRPr/>
            </a:pPr>
            <a:r>
              <a:rPr lang="es-ES" altLang="es-ES_tradnl" sz="2000" b="1">
                <a:latin typeface="Times New Roman" charset="0"/>
              </a:rPr>
              <a:t>El informe ALPAC (III)</a:t>
            </a:r>
          </a:p>
          <a:p>
            <a:pPr algn="just">
              <a:defRPr/>
            </a:pPr>
            <a:br>
              <a:rPr lang="es-ES" altLang="es-ES_tradnl" sz="2000">
                <a:latin typeface="Times New Roman" charset="0"/>
              </a:rPr>
            </a:br>
            <a:r>
              <a:rPr lang="es-ES" altLang="es-ES_tradnl" sz="2000">
                <a:latin typeface="Times New Roman" charset="0"/>
              </a:rPr>
              <a:t>Original inglés:</a:t>
            </a:r>
          </a:p>
          <a:p>
            <a:pPr algn="just">
              <a:defRPr/>
            </a:pPr>
            <a:r>
              <a:rPr lang="es-ES" altLang="es-ES_tradnl" sz="2000" b="1">
                <a:latin typeface="Times New Roman" charset="0"/>
              </a:rPr>
              <a:t>The spirit is willing but the flesh is weak.</a:t>
            </a:r>
          </a:p>
          <a:p>
            <a:pPr algn="just">
              <a:defRPr/>
            </a:pPr>
            <a:endParaRPr lang="es-ES" altLang="es-ES_tradnl" sz="2000" b="1">
              <a:latin typeface="Times New Roman" charset="0"/>
            </a:endParaRPr>
          </a:p>
          <a:p>
            <a:pPr algn="just">
              <a:defRPr/>
            </a:pPr>
            <a:r>
              <a:rPr lang="es-ES" altLang="es-ES_tradnl" sz="2000">
                <a:latin typeface="Times New Roman" charset="0"/>
              </a:rPr>
              <a:t>Equivalente español: </a:t>
            </a:r>
            <a:endParaRPr lang="es-ES" altLang="es-ES_tradnl" sz="2000" b="1">
              <a:latin typeface="Times New Roman" charset="0"/>
            </a:endParaRPr>
          </a:p>
          <a:p>
            <a:pPr algn="just">
              <a:defRPr/>
            </a:pPr>
            <a:r>
              <a:rPr lang="es-ES" altLang="es-ES_tradnl" sz="2000" b="1">
                <a:latin typeface="Times New Roman" charset="0"/>
              </a:rPr>
              <a:t>El espíritu es fuerte, pero la carne es débil</a:t>
            </a:r>
            <a:r>
              <a:rPr lang="es-ES" altLang="es-ES_tradnl" sz="2000">
                <a:latin typeface="Times New Roman" charset="0"/>
              </a:rPr>
              <a:t>.</a:t>
            </a:r>
          </a:p>
          <a:p>
            <a:pPr algn="just">
              <a:defRPr/>
            </a:pPr>
            <a:endParaRPr lang="es-ES" altLang="es-ES_tradnl" sz="2000">
              <a:latin typeface="Times New Roman" charset="0"/>
            </a:endParaRPr>
          </a:p>
          <a:p>
            <a:pPr algn="just">
              <a:defRPr/>
            </a:pPr>
            <a:r>
              <a:rPr lang="es-ES" altLang="es-ES_tradnl" sz="2000">
                <a:latin typeface="Times New Roman" charset="0"/>
              </a:rPr>
              <a:t>Resultado obtenido después de traducir al ruso y volver a traducir al inglés: </a:t>
            </a:r>
            <a:endParaRPr lang="es-ES" altLang="es-ES_tradnl" sz="2000" b="1">
              <a:latin typeface="Times New Roman" charset="0"/>
            </a:endParaRPr>
          </a:p>
          <a:p>
            <a:pPr algn="just">
              <a:defRPr/>
            </a:pPr>
            <a:r>
              <a:rPr lang="es-ES" altLang="es-ES_tradnl" sz="2000" b="1">
                <a:latin typeface="Times New Roman" charset="0"/>
              </a:rPr>
              <a:t>El vodka es bueno, pero el filete está podrido</a:t>
            </a:r>
            <a:r>
              <a:rPr lang="es-ES" altLang="es-ES_tradnl" sz="2000">
                <a:latin typeface="Times New Roman" charset="0"/>
              </a:rPr>
              <a:t>.</a:t>
            </a:r>
          </a:p>
        </p:txBody>
      </p:sp>
    </p:spTree>
  </p:cSld>
  <p:clrMapOvr>
    <a:masterClrMapping/>
  </p:clrMapOvr>
  <mc:AlternateContent xmlns:mc="http://schemas.openxmlformats.org/markup-compatibility/2006" xmlns:p14="http://schemas.microsoft.com/office/powerpoint/2010/main">
    <mc:Choice Requires="p14">
      <p:transition spd="slow" p14:dur="2000" advTm="25209"/>
    </mc:Choice>
    <mc:Fallback xmlns="">
      <p:transition spd="slow" advTm="25209"/>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número de diapositiva 4">
            <a:extLst>
              <a:ext uri="{FF2B5EF4-FFF2-40B4-BE49-F238E27FC236}">
                <a16:creationId xmlns:a16="http://schemas.microsoft.com/office/drawing/2014/main" id="{E71B80B6-024C-434C-BD8F-70F530277757}"/>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EF0934E-0290-764B-9574-B63965F91E92}" type="slidenum">
              <a:rPr lang="en-US" altLang="es-ES_tradnl" sz="1200"/>
              <a:pPr/>
              <a:t>60</a:t>
            </a:fld>
            <a:r>
              <a:rPr lang="en-US" altLang="es-ES_tradnl" sz="1200" dirty="0"/>
              <a:t> - 84</a:t>
            </a:r>
          </a:p>
        </p:txBody>
      </p:sp>
      <p:pic>
        <p:nvPicPr>
          <p:cNvPr id="141314" name="Picture 2" descr="UVI">
            <a:extLst>
              <a:ext uri="{FF2B5EF4-FFF2-40B4-BE49-F238E27FC236}">
                <a16:creationId xmlns:a16="http://schemas.microsoft.com/office/drawing/2014/main" id="{098923DA-58B1-3D4B-B9FF-4B410919E4D3}"/>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41315" name="Rectangle 3">
            <a:extLst>
              <a:ext uri="{FF2B5EF4-FFF2-40B4-BE49-F238E27FC236}">
                <a16:creationId xmlns:a16="http://schemas.microsoft.com/office/drawing/2014/main" id="{AC93C46A-C99E-3F4A-882C-9D4304C2BFE6}"/>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a:t>
            </a:r>
            <a:br>
              <a:rPr lang="es-ES_tradnl" altLang="es-ES_tradnl" sz="2800" b="1"/>
            </a:br>
            <a:r>
              <a:rPr lang="es-ES_tradnl" altLang="es-ES_tradnl" sz="2800" b="1"/>
              <a:t>“SUBPROCESOS: TRADUCCIÓN”</a:t>
            </a:r>
            <a:endParaRPr lang="es-ES_tradnl" altLang="es-ES_tradnl" b="1"/>
          </a:p>
        </p:txBody>
      </p:sp>
      <p:sp>
        <p:nvSpPr>
          <p:cNvPr id="141316" name="Rectangle 4">
            <a:extLst>
              <a:ext uri="{FF2B5EF4-FFF2-40B4-BE49-F238E27FC236}">
                <a16:creationId xmlns:a16="http://schemas.microsoft.com/office/drawing/2014/main" id="{89AA509F-4EE4-994F-AA44-787FAA72D0B4}"/>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41317" name="Rectangle 5">
            <a:extLst>
              <a:ext uri="{FF2B5EF4-FFF2-40B4-BE49-F238E27FC236}">
                <a16:creationId xmlns:a16="http://schemas.microsoft.com/office/drawing/2014/main" id="{96DC6555-0308-0641-96B6-44CD6C108799}"/>
              </a:ext>
            </a:extLst>
          </p:cNvPr>
          <p:cNvSpPr>
            <a:spLocks noChangeArrowheads="1"/>
          </p:cNvSpPr>
          <p:nvPr/>
        </p:nvSpPr>
        <p:spPr bwMode="auto">
          <a:xfrm>
            <a:off x="609600" y="1752600"/>
            <a:ext cx="7924800" cy="609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3200" b="1" dirty="0">
                <a:latin typeface="Times New Roman" charset="0"/>
              </a:rPr>
              <a:t>4 – TRADUCCIÓN (TA)</a:t>
            </a:r>
            <a:endParaRPr lang="es-ES_tradnl" altLang="es-ES_tradnl" b="1" dirty="0">
              <a:latin typeface="Times New Roman" charset="0"/>
            </a:endParaRPr>
          </a:p>
        </p:txBody>
      </p:sp>
      <p:sp>
        <p:nvSpPr>
          <p:cNvPr id="141318" name="Text Box 6">
            <a:extLst>
              <a:ext uri="{FF2B5EF4-FFF2-40B4-BE49-F238E27FC236}">
                <a16:creationId xmlns:a16="http://schemas.microsoft.com/office/drawing/2014/main" id="{FD2A3792-E3D1-E443-994E-2698BB0888CE}"/>
              </a:ext>
            </a:extLst>
          </p:cNvPr>
          <p:cNvSpPr txBox="1">
            <a:spLocks noChangeArrowheads="1"/>
          </p:cNvSpPr>
          <p:nvPr/>
        </p:nvSpPr>
        <p:spPr bwMode="auto">
          <a:xfrm>
            <a:off x="914400" y="3048000"/>
            <a:ext cx="685800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4" tIns="45717" rIns="91434" bIns="45717">
            <a:spAutoFit/>
          </a:bodyPr>
          <a:lstStyle>
            <a:lvl1pPr marL="285750" indent="-285750">
              <a:defRPr sz="2400">
                <a:solidFill>
                  <a:schemeClr val="tx1"/>
                </a:solidFill>
                <a:latin typeface="Times New Roman" charset="0"/>
              </a:defRPr>
            </a:lvl1pPr>
            <a:lvl2pPr marL="857250" indent="-285750">
              <a:defRPr sz="2400">
                <a:solidFill>
                  <a:schemeClr val="tx1"/>
                </a:solidFill>
                <a:latin typeface="Times New Roman" charset="0"/>
              </a:defRPr>
            </a:lvl2pPr>
            <a:lvl3pPr marL="104775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Aft>
                <a:spcPct val="50000"/>
              </a:spcAft>
              <a:buFontTx/>
              <a:buChar char="•"/>
              <a:defRPr/>
            </a:pPr>
            <a:r>
              <a:rPr lang="es-ES_tradnl" altLang="es-ES_tradnl" sz="2800" b="1">
                <a:solidFill>
                  <a:srgbClr val="CC3300"/>
                </a:solidFill>
              </a:rPr>
              <a:t>Traducción (totalmente) automática</a:t>
            </a:r>
          </a:p>
          <a:p>
            <a:pPr>
              <a:spcAft>
                <a:spcPct val="50000"/>
              </a:spcAft>
              <a:buFontTx/>
              <a:buChar char="–"/>
              <a:defRPr/>
            </a:pPr>
            <a:r>
              <a:rPr lang="es-ES_tradnl" altLang="es-ES_tradnl" sz="2800" b="1">
                <a:solidFill>
                  <a:srgbClr val="0000CC"/>
                </a:solidFill>
              </a:rPr>
              <a:t>“Para equipos profesionales”</a:t>
            </a:r>
          </a:p>
          <a:p>
            <a:pPr>
              <a:spcAft>
                <a:spcPct val="50000"/>
              </a:spcAft>
              <a:buFontTx/>
              <a:buChar char="–"/>
              <a:defRPr/>
            </a:pPr>
            <a:r>
              <a:rPr lang="es-ES_tradnl" altLang="es-ES_tradnl" sz="2800" b="1">
                <a:solidFill>
                  <a:srgbClr val="0000CC"/>
                </a:solidFill>
              </a:rPr>
              <a:t>“Para PC”</a:t>
            </a:r>
          </a:p>
          <a:p>
            <a:pPr>
              <a:spcAft>
                <a:spcPct val="50000"/>
              </a:spcAft>
              <a:buFontTx/>
              <a:buChar char="–"/>
              <a:defRPr/>
            </a:pPr>
            <a:r>
              <a:rPr lang="es-ES_tradnl" altLang="es-ES_tradnl" sz="2800" b="1">
                <a:solidFill>
                  <a:srgbClr val="0000CC"/>
                </a:solidFill>
              </a:rPr>
              <a:t>“En línea”</a:t>
            </a:r>
          </a:p>
        </p:txBody>
      </p:sp>
      <p:sp>
        <p:nvSpPr>
          <p:cNvPr id="141319" name="Rectangle 7">
            <a:extLst>
              <a:ext uri="{FF2B5EF4-FFF2-40B4-BE49-F238E27FC236}">
                <a16:creationId xmlns:a16="http://schemas.microsoft.com/office/drawing/2014/main" id="{7E71A352-996E-2347-BF5A-4F27635E3855}"/>
              </a:ext>
            </a:extLst>
          </p:cNvPr>
          <p:cNvSpPr>
            <a:spLocks noChangeArrowheads="1"/>
          </p:cNvSpPr>
          <p:nvPr/>
        </p:nvSpPr>
        <p:spPr bwMode="auto">
          <a:xfrm>
            <a:off x="866775" y="2528888"/>
            <a:ext cx="43624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altLang="es-ES_tradnl" sz="2800" b="1">
                <a:solidFill>
                  <a:srgbClr val="0000CC"/>
                </a:solidFill>
                <a:latin typeface="Times New Roman" charset="0"/>
              </a:rPr>
              <a:t>Traducción del texto fuente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6310"/>
    </mc:Choice>
    <mc:Fallback xmlns="">
      <p:transition spd="slow" advTm="1631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41317"/>
                                        </p:tgtEl>
                                        <p:attrNameLst>
                                          <p:attrName>style.visibility</p:attrName>
                                        </p:attrNameLst>
                                      </p:cBhvr>
                                      <p:to>
                                        <p:strVal val="visible"/>
                                      </p:to>
                                    </p:set>
                                    <p:anim calcmode="lin" valueType="num">
                                      <p:cBhvr>
                                        <p:cTn id="7" dur="5000" fill="hold"/>
                                        <p:tgtEl>
                                          <p:spTgt spid="141317"/>
                                        </p:tgtEl>
                                        <p:attrNameLst>
                                          <p:attrName>ppt_w</p:attrName>
                                        </p:attrNameLst>
                                      </p:cBhvr>
                                      <p:tavLst>
                                        <p:tav tm="0" fmla="#ppt_w*sin(2.5*pi*$)">
                                          <p:val>
                                            <p:fltVal val="0"/>
                                          </p:val>
                                        </p:tav>
                                        <p:tav tm="100000">
                                          <p:val>
                                            <p:fltVal val="1"/>
                                          </p:val>
                                        </p:tav>
                                      </p:tavLst>
                                    </p:anim>
                                    <p:anim calcmode="lin" valueType="num">
                                      <p:cBhvr>
                                        <p:cTn id="8" dur="5000" fill="hold"/>
                                        <p:tgtEl>
                                          <p:spTgt spid="14131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1319"/>
                                        </p:tgtEl>
                                        <p:attrNameLst>
                                          <p:attrName>style.visibility</p:attrName>
                                        </p:attrNameLst>
                                      </p:cBhvr>
                                      <p:to>
                                        <p:strVal val="visible"/>
                                      </p:to>
                                    </p:set>
                                    <p:anim calcmode="lin" valueType="num">
                                      <p:cBhvr additive="base">
                                        <p:cTn id="13" dur="500" fill="hold"/>
                                        <p:tgtEl>
                                          <p:spTgt spid="141319"/>
                                        </p:tgtEl>
                                        <p:attrNameLst>
                                          <p:attrName>ppt_x</p:attrName>
                                        </p:attrNameLst>
                                      </p:cBhvr>
                                      <p:tavLst>
                                        <p:tav tm="0">
                                          <p:val>
                                            <p:strVal val="0-#ppt_w/2"/>
                                          </p:val>
                                        </p:tav>
                                        <p:tav tm="100000">
                                          <p:val>
                                            <p:strVal val="#ppt_x"/>
                                          </p:val>
                                        </p:tav>
                                      </p:tavLst>
                                    </p:anim>
                                    <p:anim calcmode="lin" valueType="num">
                                      <p:cBhvr additive="base">
                                        <p:cTn id="14" dur="500" fill="hold"/>
                                        <p:tgtEl>
                                          <p:spTgt spid="14131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141318">
                                            <p:txEl>
                                              <p:pRg st="0" end="0"/>
                                            </p:txEl>
                                          </p:spTgt>
                                        </p:tgtEl>
                                        <p:attrNameLst>
                                          <p:attrName>style.visibility</p:attrName>
                                        </p:attrNameLst>
                                      </p:cBhvr>
                                      <p:to>
                                        <p:strVal val="visible"/>
                                      </p:to>
                                    </p:set>
                                    <p:anim calcmode="lin" valueType="num">
                                      <p:cBhvr additive="base">
                                        <p:cTn id="19" dur="500" fill="hold"/>
                                        <p:tgtEl>
                                          <p:spTgt spid="141318">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131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141318">
                                            <p:txEl>
                                              <p:pRg st="1" end="1"/>
                                            </p:txEl>
                                          </p:spTgt>
                                        </p:tgtEl>
                                        <p:attrNameLst>
                                          <p:attrName>style.visibility</p:attrName>
                                        </p:attrNameLst>
                                      </p:cBhvr>
                                      <p:to>
                                        <p:strVal val="visible"/>
                                      </p:to>
                                    </p:set>
                                    <p:anim calcmode="lin" valueType="num">
                                      <p:cBhvr additive="base">
                                        <p:cTn id="25" dur="500" fill="hold"/>
                                        <p:tgtEl>
                                          <p:spTgt spid="141318">
                                            <p:txEl>
                                              <p:pRg st="1" end="1"/>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4131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141318">
                                            <p:txEl>
                                              <p:pRg st="2" end="2"/>
                                            </p:txEl>
                                          </p:spTgt>
                                        </p:tgtEl>
                                        <p:attrNameLst>
                                          <p:attrName>style.visibility</p:attrName>
                                        </p:attrNameLst>
                                      </p:cBhvr>
                                      <p:to>
                                        <p:strVal val="visible"/>
                                      </p:to>
                                    </p:set>
                                    <p:anim calcmode="lin" valueType="num">
                                      <p:cBhvr additive="base">
                                        <p:cTn id="31" dur="500" fill="hold"/>
                                        <p:tgtEl>
                                          <p:spTgt spid="141318">
                                            <p:txEl>
                                              <p:pRg st="2" end="2"/>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4131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141318">
                                            <p:txEl>
                                              <p:pRg st="3" end="3"/>
                                            </p:txEl>
                                          </p:spTgt>
                                        </p:tgtEl>
                                        <p:attrNameLst>
                                          <p:attrName>style.visibility</p:attrName>
                                        </p:attrNameLst>
                                      </p:cBhvr>
                                      <p:to>
                                        <p:strVal val="visible"/>
                                      </p:to>
                                    </p:set>
                                    <p:anim calcmode="lin" valueType="num">
                                      <p:cBhvr additive="base">
                                        <p:cTn id="37" dur="500" fill="hold"/>
                                        <p:tgtEl>
                                          <p:spTgt spid="141318">
                                            <p:txEl>
                                              <p:pRg st="3" end="3"/>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41318">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7" grpId="0" animBg="1" autoUpdateAnimBg="0"/>
      <p:bldP spid="141318" grpId="0" build="p" autoUpdateAnimBg="0"/>
      <p:bldP spid="141319"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Marcador de número de diapositiva 4">
            <a:extLst>
              <a:ext uri="{FF2B5EF4-FFF2-40B4-BE49-F238E27FC236}">
                <a16:creationId xmlns:a16="http://schemas.microsoft.com/office/drawing/2014/main" id="{114F565F-B7F8-EB43-B2B6-9C4132DAFDAB}"/>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AB353BB-6DEF-3F4F-BC07-E924F5193C76}" type="slidenum">
              <a:rPr lang="en-US" altLang="es-ES_tradnl" sz="1200"/>
              <a:pPr/>
              <a:t>61</a:t>
            </a:fld>
            <a:r>
              <a:rPr lang="en-US" altLang="es-ES_tradnl" sz="1200" dirty="0"/>
              <a:t> - 84</a:t>
            </a:r>
          </a:p>
        </p:txBody>
      </p:sp>
      <p:pic>
        <p:nvPicPr>
          <p:cNvPr id="375810" name="Picture 2" descr="UVI">
            <a:extLst>
              <a:ext uri="{FF2B5EF4-FFF2-40B4-BE49-F238E27FC236}">
                <a16:creationId xmlns:a16="http://schemas.microsoft.com/office/drawing/2014/main" id="{CFAC702E-9F13-3640-B604-5D0BFA06DA5C}"/>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75811" name="Rectangle 3">
            <a:extLst>
              <a:ext uri="{FF2B5EF4-FFF2-40B4-BE49-F238E27FC236}">
                <a16:creationId xmlns:a16="http://schemas.microsoft.com/office/drawing/2014/main" id="{BE2DF7F5-1CCE-CB43-8648-FA36E87936C5}"/>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a:t>
            </a:r>
            <a:br>
              <a:rPr lang="es-ES_tradnl" altLang="es-ES_tradnl" sz="2800" b="1"/>
            </a:br>
            <a:r>
              <a:rPr lang="es-ES_tradnl" altLang="es-ES_tradnl" sz="2800" b="1"/>
              <a:t> “SUBPROCESOS: TRADUCCIÓN”</a:t>
            </a:r>
          </a:p>
        </p:txBody>
      </p:sp>
      <p:sp>
        <p:nvSpPr>
          <p:cNvPr id="375812" name="Rectangle 4">
            <a:extLst>
              <a:ext uri="{FF2B5EF4-FFF2-40B4-BE49-F238E27FC236}">
                <a16:creationId xmlns:a16="http://schemas.microsoft.com/office/drawing/2014/main" id="{429C13A3-B347-FE4F-BD88-451F3D533C1C}"/>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375813" name="Rectangle 5">
            <a:extLst>
              <a:ext uri="{FF2B5EF4-FFF2-40B4-BE49-F238E27FC236}">
                <a16:creationId xmlns:a16="http://schemas.microsoft.com/office/drawing/2014/main" id="{BF582827-9879-D14E-A9FE-6023325CF548}"/>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2200" b="1" dirty="0">
                <a:latin typeface="Times New Roman" charset="0"/>
              </a:rPr>
              <a:t>TRADUCCI</a:t>
            </a:r>
            <a:r>
              <a:rPr lang="es-ES" altLang="es-ES_tradnl" sz="2200" b="1" dirty="0">
                <a:latin typeface="Times New Roman" charset="0"/>
              </a:rPr>
              <a:t>ÓN </a:t>
            </a:r>
            <a:r>
              <a:rPr lang="es-ES_tradnl" altLang="es-ES_tradnl" sz="2200" b="1" dirty="0">
                <a:latin typeface="Times New Roman" charset="0"/>
              </a:rPr>
              <a:t>AUTOMÁTICA “PROFESIONAL”</a:t>
            </a:r>
          </a:p>
        </p:txBody>
      </p:sp>
      <p:grpSp>
        <p:nvGrpSpPr>
          <p:cNvPr id="149510" name="Group 6">
            <a:extLst>
              <a:ext uri="{FF2B5EF4-FFF2-40B4-BE49-F238E27FC236}">
                <a16:creationId xmlns:a16="http://schemas.microsoft.com/office/drawing/2014/main" id="{D5016167-21E8-FA44-BB67-7F4D9A0E7864}"/>
              </a:ext>
            </a:extLst>
          </p:cNvPr>
          <p:cNvGrpSpPr>
            <a:grpSpLocks/>
          </p:cNvGrpSpPr>
          <p:nvPr/>
        </p:nvGrpSpPr>
        <p:grpSpPr bwMode="auto">
          <a:xfrm>
            <a:off x="609600" y="2362200"/>
            <a:ext cx="1752600" cy="3544888"/>
            <a:chOff x="384" y="1488"/>
            <a:chExt cx="1104" cy="2233"/>
          </a:xfrm>
        </p:grpSpPr>
        <p:sp>
          <p:nvSpPr>
            <p:cNvPr id="375815" name="Rectangle 7">
              <a:extLst>
                <a:ext uri="{FF2B5EF4-FFF2-40B4-BE49-F238E27FC236}">
                  <a16:creationId xmlns:a16="http://schemas.microsoft.com/office/drawing/2014/main" id="{ABE8FDC3-4208-B24C-AD06-C146D5CF536B}"/>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5816" name="Text Box 8">
              <a:extLst>
                <a:ext uri="{FF2B5EF4-FFF2-40B4-BE49-F238E27FC236}">
                  <a16:creationId xmlns:a16="http://schemas.microsoft.com/office/drawing/2014/main" id="{E7FF801D-F79C-F848-964F-D27BA7B78A2D}"/>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sp>
        <p:nvSpPr>
          <p:cNvPr id="375817" name="Rectangle 9">
            <a:extLst>
              <a:ext uri="{FF2B5EF4-FFF2-40B4-BE49-F238E27FC236}">
                <a16:creationId xmlns:a16="http://schemas.microsoft.com/office/drawing/2014/main" id="{427A5517-1C0B-5648-B2F9-BF32DC86CCA3}"/>
              </a:ext>
            </a:extLst>
          </p:cNvPr>
          <p:cNvSpPr>
            <a:spLocks noChangeArrowheads="1"/>
          </p:cNvSpPr>
          <p:nvPr/>
        </p:nvSpPr>
        <p:spPr bwMode="auto">
          <a:xfrm>
            <a:off x="609600" y="2362200"/>
            <a:ext cx="1752600"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149512" name="Group 10">
            <a:extLst>
              <a:ext uri="{FF2B5EF4-FFF2-40B4-BE49-F238E27FC236}">
                <a16:creationId xmlns:a16="http://schemas.microsoft.com/office/drawing/2014/main" id="{F3DA2E79-AC35-D549-9240-AA23CE165697}"/>
              </a:ext>
            </a:extLst>
          </p:cNvPr>
          <p:cNvGrpSpPr>
            <a:grpSpLocks/>
          </p:cNvGrpSpPr>
          <p:nvPr/>
        </p:nvGrpSpPr>
        <p:grpSpPr bwMode="auto">
          <a:xfrm>
            <a:off x="2362200" y="2362200"/>
            <a:ext cx="6172200" cy="3544888"/>
            <a:chOff x="1488" y="1488"/>
            <a:chExt cx="3888" cy="2233"/>
          </a:xfrm>
        </p:grpSpPr>
        <p:sp>
          <p:nvSpPr>
            <p:cNvPr id="375819" name="Rectangle 11">
              <a:extLst>
                <a:ext uri="{FF2B5EF4-FFF2-40B4-BE49-F238E27FC236}">
                  <a16:creationId xmlns:a16="http://schemas.microsoft.com/office/drawing/2014/main" id="{7DAB25C6-7668-C046-B317-12B3CAD4EC09}"/>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5820" name="Text Box 12">
              <a:extLst>
                <a:ext uri="{FF2B5EF4-FFF2-40B4-BE49-F238E27FC236}">
                  <a16:creationId xmlns:a16="http://schemas.microsoft.com/office/drawing/2014/main" id="{841BE5A4-0DE6-1E4E-85A2-4CFCFC9C4E2F}"/>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375821" name="Group 13">
            <a:extLst>
              <a:ext uri="{FF2B5EF4-FFF2-40B4-BE49-F238E27FC236}">
                <a16:creationId xmlns:a16="http://schemas.microsoft.com/office/drawing/2014/main" id="{E70E073C-60FF-2947-8B2A-E940A875CC19}"/>
              </a:ext>
            </a:extLst>
          </p:cNvPr>
          <p:cNvGrpSpPr>
            <a:grpSpLocks/>
          </p:cNvGrpSpPr>
          <p:nvPr/>
        </p:nvGrpSpPr>
        <p:grpSpPr bwMode="auto">
          <a:xfrm>
            <a:off x="2360613" y="2362200"/>
            <a:ext cx="6172200" cy="3544888"/>
            <a:chOff x="1488" y="1488"/>
            <a:chExt cx="3888" cy="2233"/>
          </a:xfrm>
        </p:grpSpPr>
        <p:grpSp>
          <p:nvGrpSpPr>
            <p:cNvPr id="149514" name="Group 14">
              <a:extLst>
                <a:ext uri="{FF2B5EF4-FFF2-40B4-BE49-F238E27FC236}">
                  <a16:creationId xmlns:a16="http://schemas.microsoft.com/office/drawing/2014/main" id="{5F20C700-51AB-5A4C-8E01-33847D0D8065}"/>
                </a:ext>
              </a:extLst>
            </p:cNvPr>
            <p:cNvGrpSpPr>
              <a:grpSpLocks/>
            </p:cNvGrpSpPr>
            <p:nvPr/>
          </p:nvGrpSpPr>
          <p:grpSpPr bwMode="auto">
            <a:xfrm>
              <a:off x="1488" y="1488"/>
              <a:ext cx="3888" cy="2233"/>
              <a:chOff x="1488" y="1488"/>
              <a:chExt cx="3888" cy="2233"/>
            </a:xfrm>
          </p:grpSpPr>
          <p:sp>
            <p:nvSpPr>
              <p:cNvPr id="375823" name="Rectangle 15">
                <a:extLst>
                  <a:ext uri="{FF2B5EF4-FFF2-40B4-BE49-F238E27FC236}">
                    <a16:creationId xmlns:a16="http://schemas.microsoft.com/office/drawing/2014/main" id="{E5326D38-25D5-C041-8CEC-26803BE61C55}"/>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5824" name="Text Box 16">
                <a:extLst>
                  <a:ext uri="{FF2B5EF4-FFF2-40B4-BE49-F238E27FC236}">
                    <a16:creationId xmlns:a16="http://schemas.microsoft.com/office/drawing/2014/main" id="{96E28405-DB85-DF44-A56C-4FAF99504AAF}"/>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sp>
          <p:nvSpPr>
            <p:cNvPr id="375825" name="Rectangle 17">
              <a:extLst>
                <a:ext uri="{FF2B5EF4-FFF2-40B4-BE49-F238E27FC236}">
                  <a16:creationId xmlns:a16="http://schemas.microsoft.com/office/drawing/2014/main" id="{AEA55CA0-ACAD-714B-A513-D41CF5ECD15D}"/>
                </a:ext>
              </a:extLst>
            </p:cNvPr>
            <p:cNvSpPr>
              <a:spLocks noChangeArrowheads="1"/>
            </p:cNvSpPr>
            <p:nvPr/>
          </p:nvSpPr>
          <p:spPr bwMode="auto">
            <a:xfrm>
              <a:off x="1488"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5826" name="Rectangle 18">
              <a:extLst>
                <a:ext uri="{FF2B5EF4-FFF2-40B4-BE49-F238E27FC236}">
                  <a16:creationId xmlns:a16="http://schemas.microsoft.com/office/drawing/2014/main" id="{592E58FA-66EB-164E-9926-B2A06A493FB2}"/>
                </a:ext>
              </a:extLst>
            </p:cNvPr>
            <p:cNvSpPr>
              <a:spLocks noChangeArrowheads="1"/>
            </p:cNvSpPr>
            <p:nvPr/>
          </p:nvSpPr>
          <p:spPr bwMode="auto">
            <a:xfrm>
              <a:off x="1680" y="1584"/>
              <a:ext cx="912" cy="72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5827" name="Text Box 19">
              <a:extLst>
                <a:ext uri="{FF2B5EF4-FFF2-40B4-BE49-F238E27FC236}">
                  <a16:creationId xmlns:a16="http://schemas.microsoft.com/office/drawing/2014/main" id="{125AC96B-462B-E446-91E8-45807759E733}"/>
                </a:ext>
              </a:extLst>
            </p:cNvPr>
            <p:cNvSpPr txBox="1">
              <a:spLocks noChangeArrowheads="1"/>
            </p:cNvSpPr>
            <p:nvPr/>
          </p:nvSpPr>
          <p:spPr bwMode="auto">
            <a:xfrm>
              <a:off x="1680" y="1766"/>
              <a:ext cx="91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200" b="1">
                  <a:latin typeface="Times New Roman" charset="0"/>
                </a:rPr>
                <a:t>ENFOQUE</a:t>
              </a:r>
            </a:p>
            <a:p>
              <a:pPr algn="ctr">
                <a:spcBef>
                  <a:spcPct val="50000"/>
                </a:spcBef>
                <a:defRPr/>
              </a:pPr>
              <a:r>
                <a:rPr lang="es-ES_tradnl" altLang="es-ES_tradnl" sz="1200" b="1">
                  <a:latin typeface="Times New Roman" charset="0"/>
                </a:rPr>
                <a:t>DIRECTO</a:t>
              </a:r>
              <a:endParaRPr lang="es-ES_tradnl" altLang="es-ES_tradnl">
                <a:latin typeface="Times New Roman" charset="0"/>
              </a:endParaRPr>
            </a:p>
          </p:txBody>
        </p:sp>
        <p:sp>
          <p:nvSpPr>
            <p:cNvPr id="375828" name="Rectangle 20">
              <a:extLst>
                <a:ext uri="{FF2B5EF4-FFF2-40B4-BE49-F238E27FC236}">
                  <a16:creationId xmlns:a16="http://schemas.microsoft.com/office/drawing/2014/main" id="{BC943A89-023D-CA4D-B7C0-406BC438B2A8}"/>
                </a:ext>
              </a:extLst>
            </p:cNvPr>
            <p:cNvSpPr>
              <a:spLocks noChangeArrowheads="1"/>
            </p:cNvSpPr>
            <p:nvPr/>
          </p:nvSpPr>
          <p:spPr bwMode="auto">
            <a:xfrm>
              <a:off x="2928" y="2688"/>
              <a:ext cx="912" cy="72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5829" name="Text Box 21">
              <a:extLst>
                <a:ext uri="{FF2B5EF4-FFF2-40B4-BE49-F238E27FC236}">
                  <a16:creationId xmlns:a16="http://schemas.microsoft.com/office/drawing/2014/main" id="{C4E3341F-E625-744C-942F-3169113B5631}"/>
                </a:ext>
              </a:extLst>
            </p:cNvPr>
            <p:cNvSpPr txBox="1">
              <a:spLocks noChangeArrowheads="1"/>
            </p:cNvSpPr>
            <p:nvPr/>
          </p:nvSpPr>
          <p:spPr bwMode="auto">
            <a:xfrm>
              <a:off x="2928" y="2870"/>
              <a:ext cx="91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200" b="1">
                  <a:latin typeface="Times New Roman" charset="0"/>
                </a:rPr>
                <a:t>ENFOQUE</a:t>
              </a:r>
            </a:p>
            <a:p>
              <a:pPr algn="ctr">
                <a:spcBef>
                  <a:spcPct val="50000"/>
                </a:spcBef>
                <a:defRPr/>
              </a:pPr>
              <a:r>
                <a:rPr lang="es-ES_tradnl" altLang="es-ES_tradnl" sz="1200" b="1">
                  <a:latin typeface="Times New Roman" charset="0"/>
                </a:rPr>
                <a:t>MIXTO</a:t>
              </a:r>
              <a:endParaRPr lang="es-ES_tradnl" altLang="es-ES_tradnl">
                <a:latin typeface="Times New Roman" charset="0"/>
              </a:endParaRPr>
            </a:p>
          </p:txBody>
        </p:sp>
        <p:sp>
          <p:nvSpPr>
            <p:cNvPr id="375830" name="Rectangle 22">
              <a:extLst>
                <a:ext uri="{FF2B5EF4-FFF2-40B4-BE49-F238E27FC236}">
                  <a16:creationId xmlns:a16="http://schemas.microsoft.com/office/drawing/2014/main" id="{DFD30BB1-A0A5-AF43-A047-E5FED438E6B4}"/>
                </a:ext>
              </a:extLst>
            </p:cNvPr>
            <p:cNvSpPr>
              <a:spLocks noChangeArrowheads="1"/>
            </p:cNvSpPr>
            <p:nvPr/>
          </p:nvSpPr>
          <p:spPr bwMode="auto">
            <a:xfrm>
              <a:off x="2928" y="1584"/>
              <a:ext cx="912" cy="72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5831" name="Text Box 23">
              <a:extLst>
                <a:ext uri="{FF2B5EF4-FFF2-40B4-BE49-F238E27FC236}">
                  <a16:creationId xmlns:a16="http://schemas.microsoft.com/office/drawing/2014/main" id="{F4B4711D-BDAC-0146-B1F2-6943B663EC0F}"/>
                </a:ext>
              </a:extLst>
            </p:cNvPr>
            <p:cNvSpPr txBox="1">
              <a:spLocks noChangeArrowheads="1"/>
            </p:cNvSpPr>
            <p:nvPr/>
          </p:nvSpPr>
          <p:spPr bwMode="auto">
            <a:xfrm>
              <a:off x="2880" y="1766"/>
              <a:ext cx="100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200" b="1">
                  <a:latin typeface="Times New Roman" charset="0"/>
                </a:rPr>
                <a:t>ENFOQUE</a:t>
              </a:r>
            </a:p>
            <a:p>
              <a:pPr algn="ctr">
                <a:spcBef>
                  <a:spcPct val="50000"/>
                </a:spcBef>
                <a:defRPr/>
              </a:pPr>
              <a:r>
                <a:rPr lang="es-ES_tradnl" altLang="es-ES_tradnl" sz="1200" b="1">
                  <a:latin typeface="Times New Roman" charset="0"/>
                </a:rPr>
                <a:t>TRANSFERENCIA</a:t>
              </a:r>
              <a:endParaRPr lang="es-ES_tradnl" altLang="es-ES_tradnl">
                <a:latin typeface="Times New Roman" charset="0"/>
              </a:endParaRPr>
            </a:p>
          </p:txBody>
        </p:sp>
        <p:sp>
          <p:nvSpPr>
            <p:cNvPr id="375832" name="Rectangle 24">
              <a:extLst>
                <a:ext uri="{FF2B5EF4-FFF2-40B4-BE49-F238E27FC236}">
                  <a16:creationId xmlns:a16="http://schemas.microsoft.com/office/drawing/2014/main" id="{89ED466C-9950-AF45-BADF-787C7876EF1F}"/>
                </a:ext>
              </a:extLst>
            </p:cNvPr>
            <p:cNvSpPr>
              <a:spLocks noChangeArrowheads="1"/>
            </p:cNvSpPr>
            <p:nvPr/>
          </p:nvSpPr>
          <p:spPr bwMode="auto">
            <a:xfrm>
              <a:off x="4224" y="1584"/>
              <a:ext cx="912" cy="72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5833" name="Text Box 25">
              <a:extLst>
                <a:ext uri="{FF2B5EF4-FFF2-40B4-BE49-F238E27FC236}">
                  <a16:creationId xmlns:a16="http://schemas.microsoft.com/office/drawing/2014/main" id="{EFA7FD0C-A82B-AA42-B1FC-30885D043596}"/>
                </a:ext>
              </a:extLst>
            </p:cNvPr>
            <p:cNvSpPr txBox="1">
              <a:spLocks noChangeArrowheads="1"/>
            </p:cNvSpPr>
            <p:nvPr/>
          </p:nvSpPr>
          <p:spPr bwMode="auto">
            <a:xfrm>
              <a:off x="4224" y="1766"/>
              <a:ext cx="91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200" b="1">
                  <a:latin typeface="Times New Roman" charset="0"/>
                </a:rPr>
                <a:t>ENFOQUE</a:t>
              </a:r>
            </a:p>
            <a:p>
              <a:pPr algn="ctr">
                <a:spcBef>
                  <a:spcPct val="50000"/>
                </a:spcBef>
                <a:defRPr/>
              </a:pPr>
              <a:r>
                <a:rPr lang="es-ES_tradnl" altLang="es-ES_tradnl" sz="1200" b="1">
                  <a:latin typeface="Times New Roman" charset="0"/>
                </a:rPr>
                <a:t>INTERLINGUA</a:t>
              </a:r>
              <a:endParaRPr lang="es-ES_tradnl" altLang="es-ES_tradnl">
                <a:latin typeface="Times New Roman" charset="0"/>
              </a:endParaRPr>
            </a:p>
          </p:txBody>
        </p:sp>
        <p:sp>
          <p:nvSpPr>
            <p:cNvPr id="375834" name="Rectangle 26">
              <a:extLst>
                <a:ext uri="{FF2B5EF4-FFF2-40B4-BE49-F238E27FC236}">
                  <a16:creationId xmlns:a16="http://schemas.microsoft.com/office/drawing/2014/main" id="{754DB6F3-47BA-734E-8D24-47238A277060}"/>
                </a:ext>
              </a:extLst>
            </p:cNvPr>
            <p:cNvSpPr>
              <a:spLocks noChangeArrowheads="1"/>
            </p:cNvSpPr>
            <p:nvPr/>
          </p:nvSpPr>
          <p:spPr bwMode="auto">
            <a:xfrm>
              <a:off x="1680" y="2688"/>
              <a:ext cx="912" cy="72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5835" name="Text Box 27">
              <a:extLst>
                <a:ext uri="{FF2B5EF4-FFF2-40B4-BE49-F238E27FC236}">
                  <a16:creationId xmlns:a16="http://schemas.microsoft.com/office/drawing/2014/main" id="{9B9271B2-D350-AE4D-B848-2ABF56E930BF}"/>
                </a:ext>
              </a:extLst>
            </p:cNvPr>
            <p:cNvSpPr txBox="1">
              <a:spLocks noChangeArrowheads="1"/>
            </p:cNvSpPr>
            <p:nvPr/>
          </p:nvSpPr>
          <p:spPr bwMode="auto">
            <a:xfrm>
              <a:off x="1680" y="2870"/>
              <a:ext cx="91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200" b="1">
                  <a:latin typeface="Times New Roman" charset="0"/>
                </a:rPr>
                <a:t>ENFOQUE</a:t>
              </a:r>
            </a:p>
            <a:p>
              <a:pPr algn="ctr">
                <a:spcBef>
                  <a:spcPct val="50000"/>
                </a:spcBef>
                <a:defRPr/>
              </a:pPr>
              <a:r>
                <a:rPr lang="es-ES_tradnl" altLang="es-ES_tradnl" sz="1200" b="1">
                  <a:latin typeface="Times New Roman" charset="0"/>
                </a:rPr>
                <a:t>SUBLENGUAJE</a:t>
              </a:r>
              <a:endParaRPr lang="es-ES_tradnl" altLang="es-ES_tradnl">
                <a:latin typeface="Times New Roman" charset="0"/>
              </a:endParaRPr>
            </a:p>
          </p:txBody>
        </p:sp>
        <p:sp>
          <p:nvSpPr>
            <p:cNvPr id="375836" name="Text Box 28">
              <a:extLst>
                <a:ext uri="{FF2B5EF4-FFF2-40B4-BE49-F238E27FC236}">
                  <a16:creationId xmlns:a16="http://schemas.microsoft.com/office/drawing/2014/main" id="{85A69047-7FC0-7A4A-BA70-7651C230465D}"/>
                </a:ext>
              </a:extLst>
            </p:cNvPr>
            <p:cNvSpPr txBox="1">
              <a:spLocks noChangeArrowheads="1"/>
            </p:cNvSpPr>
            <p:nvPr/>
          </p:nvSpPr>
          <p:spPr bwMode="auto">
            <a:xfrm>
              <a:off x="1728" y="2343"/>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SYSTRAN</a:t>
              </a:r>
              <a:endParaRPr lang="es-ES_tradnl" altLang="es-ES_tradnl">
                <a:latin typeface="Times New Roman" charset="0"/>
              </a:endParaRPr>
            </a:p>
          </p:txBody>
        </p:sp>
        <p:sp>
          <p:nvSpPr>
            <p:cNvPr id="375837" name="Text Box 29">
              <a:extLst>
                <a:ext uri="{FF2B5EF4-FFF2-40B4-BE49-F238E27FC236}">
                  <a16:creationId xmlns:a16="http://schemas.microsoft.com/office/drawing/2014/main" id="{50E8DA1D-C7F9-E441-A034-01B44FA876CF}"/>
                </a:ext>
              </a:extLst>
            </p:cNvPr>
            <p:cNvSpPr txBox="1">
              <a:spLocks noChangeArrowheads="1"/>
            </p:cNvSpPr>
            <p:nvPr/>
          </p:nvSpPr>
          <p:spPr bwMode="auto">
            <a:xfrm>
              <a:off x="2976" y="2352"/>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SUSY</a:t>
              </a:r>
              <a:endParaRPr lang="es-ES_tradnl" altLang="es-ES_tradnl">
                <a:latin typeface="Times New Roman" charset="0"/>
              </a:endParaRPr>
            </a:p>
          </p:txBody>
        </p:sp>
        <p:sp>
          <p:nvSpPr>
            <p:cNvPr id="375838" name="Text Box 30">
              <a:extLst>
                <a:ext uri="{FF2B5EF4-FFF2-40B4-BE49-F238E27FC236}">
                  <a16:creationId xmlns:a16="http://schemas.microsoft.com/office/drawing/2014/main" id="{F40600B8-EB7D-C44D-8AC1-46B9DF1046E7}"/>
                </a:ext>
              </a:extLst>
            </p:cNvPr>
            <p:cNvSpPr txBox="1">
              <a:spLocks noChangeArrowheads="1"/>
            </p:cNvSpPr>
            <p:nvPr/>
          </p:nvSpPr>
          <p:spPr bwMode="auto">
            <a:xfrm>
              <a:off x="4272" y="2343"/>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DLT</a:t>
              </a:r>
              <a:endParaRPr lang="es-ES_tradnl" altLang="es-ES_tradnl">
                <a:latin typeface="Times New Roman" charset="0"/>
              </a:endParaRPr>
            </a:p>
          </p:txBody>
        </p:sp>
        <p:sp>
          <p:nvSpPr>
            <p:cNvPr id="375839" name="Text Box 31">
              <a:extLst>
                <a:ext uri="{FF2B5EF4-FFF2-40B4-BE49-F238E27FC236}">
                  <a16:creationId xmlns:a16="http://schemas.microsoft.com/office/drawing/2014/main" id="{7778FDD7-3503-C045-B6E4-6ED33C8A0510}"/>
                </a:ext>
              </a:extLst>
            </p:cNvPr>
            <p:cNvSpPr txBox="1">
              <a:spLocks noChangeArrowheads="1"/>
            </p:cNvSpPr>
            <p:nvPr/>
          </p:nvSpPr>
          <p:spPr bwMode="auto">
            <a:xfrm>
              <a:off x="2976" y="3456"/>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EUROTRA</a:t>
              </a:r>
              <a:endParaRPr lang="es-ES_tradnl" altLang="es-ES_tradnl">
                <a:latin typeface="Times New Roman" charset="0"/>
              </a:endParaRPr>
            </a:p>
          </p:txBody>
        </p:sp>
        <p:sp>
          <p:nvSpPr>
            <p:cNvPr id="375840" name="Text Box 32">
              <a:extLst>
                <a:ext uri="{FF2B5EF4-FFF2-40B4-BE49-F238E27FC236}">
                  <a16:creationId xmlns:a16="http://schemas.microsoft.com/office/drawing/2014/main" id="{DB8B24CF-275C-8149-905F-7AAD8D0048F0}"/>
                </a:ext>
              </a:extLst>
            </p:cNvPr>
            <p:cNvSpPr txBox="1">
              <a:spLocks noChangeArrowheads="1"/>
            </p:cNvSpPr>
            <p:nvPr/>
          </p:nvSpPr>
          <p:spPr bwMode="auto">
            <a:xfrm>
              <a:off x="1680" y="3456"/>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MÉTÉO</a:t>
              </a:r>
              <a:endParaRPr lang="es-ES_tradnl" altLang="es-ES_tradnl">
                <a:latin typeface="Times New Roman" charset="0"/>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440"/>
    </mc:Choice>
    <mc:Fallback xmlns="">
      <p:transition spd="slow" advTm="1244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75817"/>
                                        </p:tgtEl>
                                        <p:attrNameLst>
                                          <p:attrName>style.visibility</p:attrName>
                                        </p:attrNameLst>
                                      </p:cBhvr>
                                      <p:to>
                                        <p:strVal val="visible"/>
                                      </p:to>
                                    </p:set>
                                    <p:anim calcmode="lin" valueType="num">
                                      <p:cBhvr>
                                        <p:cTn id="7" dur="500" fill="hold"/>
                                        <p:tgtEl>
                                          <p:spTgt spid="375817"/>
                                        </p:tgtEl>
                                        <p:attrNameLst>
                                          <p:attrName>ppt_w</p:attrName>
                                        </p:attrNameLst>
                                      </p:cBhvr>
                                      <p:tavLst>
                                        <p:tav tm="0">
                                          <p:val>
                                            <p:fltVal val="0"/>
                                          </p:val>
                                        </p:tav>
                                        <p:tav tm="100000">
                                          <p:val>
                                            <p:strVal val="#ppt_w"/>
                                          </p:val>
                                        </p:tav>
                                      </p:tavLst>
                                    </p:anim>
                                    <p:anim calcmode="lin" valueType="num">
                                      <p:cBhvr>
                                        <p:cTn id="8" dur="500" fill="hold"/>
                                        <p:tgtEl>
                                          <p:spTgt spid="37581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75821"/>
                                        </p:tgtEl>
                                        <p:attrNameLst>
                                          <p:attrName>style.visibility</p:attrName>
                                        </p:attrNameLst>
                                      </p:cBhvr>
                                      <p:to>
                                        <p:strVal val="visible"/>
                                      </p:to>
                                    </p:set>
                                    <p:anim calcmode="lin" valueType="num">
                                      <p:cBhvr>
                                        <p:cTn id="13" dur="500" fill="hold"/>
                                        <p:tgtEl>
                                          <p:spTgt spid="375821"/>
                                        </p:tgtEl>
                                        <p:attrNameLst>
                                          <p:attrName>ppt_w</p:attrName>
                                        </p:attrNameLst>
                                      </p:cBhvr>
                                      <p:tavLst>
                                        <p:tav tm="0">
                                          <p:val>
                                            <p:fltVal val="0"/>
                                          </p:val>
                                        </p:tav>
                                        <p:tav tm="100000">
                                          <p:val>
                                            <p:strVal val="#ppt_w"/>
                                          </p:val>
                                        </p:tav>
                                      </p:tavLst>
                                    </p:anim>
                                    <p:anim calcmode="lin" valueType="num">
                                      <p:cBhvr>
                                        <p:cTn id="14" dur="500" fill="hold"/>
                                        <p:tgtEl>
                                          <p:spTgt spid="3758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Marcador de número de diapositiva 4">
            <a:extLst>
              <a:ext uri="{FF2B5EF4-FFF2-40B4-BE49-F238E27FC236}">
                <a16:creationId xmlns:a16="http://schemas.microsoft.com/office/drawing/2014/main" id="{4BF7B35D-95BF-9C41-8CB9-4E8162051F52}"/>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44EDAEF-0662-6A46-BB1C-8DA1BA873399}" type="slidenum">
              <a:rPr lang="en-US" altLang="es-ES_tradnl" sz="1200"/>
              <a:pPr/>
              <a:t>62</a:t>
            </a:fld>
            <a:r>
              <a:rPr lang="en-US" altLang="es-ES_tradnl" sz="1200" dirty="0"/>
              <a:t> - 84</a:t>
            </a:r>
          </a:p>
        </p:txBody>
      </p:sp>
      <p:pic>
        <p:nvPicPr>
          <p:cNvPr id="371714" name="Picture 2" descr="UVI">
            <a:extLst>
              <a:ext uri="{FF2B5EF4-FFF2-40B4-BE49-F238E27FC236}">
                <a16:creationId xmlns:a16="http://schemas.microsoft.com/office/drawing/2014/main" id="{A3A25986-3167-364D-8D3A-9E46DAF6687C}"/>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71715" name="Rectangle 3">
            <a:extLst>
              <a:ext uri="{FF2B5EF4-FFF2-40B4-BE49-F238E27FC236}">
                <a16:creationId xmlns:a16="http://schemas.microsoft.com/office/drawing/2014/main" id="{478662F5-F063-5647-882E-F4855730427C}"/>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a:t>
            </a:r>
            <a:br>
              <a:rPr lang="es-ES_tradnl" altLang="es-ES_tradnl" sz="2800" b="1"/>
            </a:br>
            <a:r>
              <a:rPr lang="es-ES_tradnl" altLang="es-ES_tradnl" sz="2800" b="1"/>
              <a:t> “SUBPROCESOS: TRADUCCIÓN”</a:t>
            </a:r>
          </a:p>
        </p:txBody>
      </p:sp>
      <p:sp>
        <p:nvSpPr>
          <p:cNvPr id="371716" name="Rectangle 4">
            <a:extLst>
              <a:ext uri="{FF2B5EF4-FFF2-40B4-BE49-F238E27FC236}">
                <a16:creationId xmlns:a16="http://schemas.microsoft.com/office/drawing/2014/main" id="{C5142E8C-EE84-974D-916F-1949C1477F94}"/>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371717" name="Rectangle 5">
            <a:extLst>
              <a:ext uri="{FF2B5EF4-FFF2-40B4-BE49-F238E27FC236}">
                <a16:creationId xmlns:a16="http://schemas.microsoft.com/office/drawing/2014/main" id="{E48914F2-C219-3C45-B44C-0A44B77DB3C3}"/>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2200" b="1" dirty="0">
                <a:latin typeface="Times New Roman" charset="0"/>
              </a:rPr>
              <a:t>TRADUCCI</a:t>
            </a:r>
            <a:r>
              <a:rPr lang="es-ES" altLang="es-ES_tradnl" sz="2200" b="1" dirty="0">
                <a:latin typeface="Times New Roman" charset="0"/>
              </a:rPr>
              <a:t>ÓN </a:t>
            </a:r>
            <a:r>
              <a:rPr lang="es-ES_tradnl" altLang="es-ES_tradnl" sz="2200" b="1" dirty="0">
                <a:latin typeface="Times New Roman" charset="0"/>
              </a:rPr>
              <a:t>AUTOMÁTICA “PARA PC”</a:t>
            </a:r>
          </a:p>
        </p:txBody>
      </p:sp>
      <p:grpSp>
        <p:nvGrpSpPr>
          <p:cNvPr id="151558" name="Group 6">
            <a:extLst>
              <a:ext uri="{FF2B5EF4-FFF2-40B4-BE49-F238E27FC236}">
                <a16:creationId xmlns:a16="http://schemas.microsoft.com/office/drawing/2014/main" id="{9F68C377-5C08-5C4B-A028-8EF5D9D29479}"/>
              </a:ext>
            </a:extLst>
          </p:cNvPr>
          <p:cNvGrpSpPr>
            <a:grpSpLocks/>
          </p:cNvGrpSpPr>
          <p:nvPr/>
        </p:nvGrpSpPr>
        <p:grpSpPr bwMode="auto">
          <a:xfrm>
            <a:off x="609600" y="2362200"/>
            <a:ext cx="1752600" cy="3544888"/>
            <a:chOff x="384" y="1488"/>
            <a:chExt cx="1104" cy="2233"/>
          </a:xfrm>
        </p:grpSpPr>
        <p:sp>
          <p:nvSpPr>
            <p:cNvPr id="371719" name="Rectangle 7">
              <a:extLst>
                <a:ext uri="{FF2B5EF4-FFF2-40B4-BE49-F238E27FC236}">
                  <a16:creationId xmlns:a16="http://schemas.microsoft.com/office/drawing/2014/main" id="{D82826C4-B6D3-AA42-B850-39D3AC5F4C10}"/>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1720" name="Text Box 8">
              <a:extLst>
                <a:ext uri="{FF2B5EF4-FFF2-40B4-BE49-F238E27FC236}">
                  <a16:creationId xmlns:a16="http://schemas.microsoft.com/office/drawing/2014/main" id="{2777EB0C-78E6-1B48-A2D5-DD484D9D1B12}"/>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sp>
        <p:nvSpPr>
          <p:cNvPr id="371721" name="Rectangle 9">
            <a:extLst>
              <a:ext uri="{FF2B5EF4-FFF2-40B4-BE49-F238E27FC236}">
                <a16:creationId xmlns:a16="http://schemas.microsoft.com/office/drawing/2014/main" id="{ADA9B754-61AD-CE43-A9E8-C49E562E195F}"/>
              </a:ext>
            </a:extLst>
          </p:cNvPr>
          <p:cNvSpPr>
            <a:spLocks noChangeArrowheads="1"/>
          </p:cNvSpPr>
          <p:nvPr/>
        </p:nvSpPr>
        <p:spPr bwMode="auto">
          <a:xfrm>
            <a:off x="609600" y="2362200"/>
            <a:ext cx="1752600"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151560" name="Group 52">
            <a:extLst>
              <a:ext uri="{FF2B5EF4-FFF2-40B4-BE49-F238E27FC236}">
                <a16:creationId xmlns:a16="http://schemas.microsoft.com/office/drawing/2014/main" id="{43C68B3A-F708-E44C-9BEB-506B16A94598}"/>
              </a:ext>
            </a:extLst>
          </p:cNvPr>
          <p:cNvGrpSpPr>
            <a:grpSpLocks/>
          </p:cNvGrpSpPr>
          <p:nvPr/>
        </p:nvGrpSpPr>
        <p:grpSpPr bwMode="auto">
          <a:xfrm>
            <a:off x="2362200" y="2362200"/>
            <a:ext cx="6172200" cy="3544888"/>
            <a:chOff x="1488" y="1488"/>
            <a:chExt cx="3888" cy="2233"/>
          </a:xfrm>
        </p:grpSpPr>
        <p:sp>
          <p:nvSpPr>
            <p:cNvPr id="371765" name="Rectangle 53">
              <a:extLst>
                <a:ext uri="{FF2B5EF4-FFF2-40B4-BE49-F238E27FC236}">
                  <a16:creationId xmlns:a16="http://schemas.microsoft.com/office/drawing/2014/main" id="{1BD0F9D1-690B-2049-A40B-43E0915704E7}"/>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1766" name="Text Box 54">
              <a:extLst>
                <a:ext uri="{FF2B5EF4-FFF2-40B4-BE49-F238E27FC236}">
                  <a16:creationId xmlns:a16="http://schemas.microsoft.com/office/drawing/2014/main" id="{A34A282C-9898-8B40-AAA7-17B6792181F9}"/>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371763" name="Group 51">
            <a:extLst>
              <a:ext uri="{FF2B5EF4-FFF2-40B4-BE49-F238E27FC236}">
                <a16:creationId xmlns:a16="http://schemas.microsoft.com/office/drawing/2014/main" id="{90CAB475-2CCD-CF4B-B365-BDA547A4E229}"/>
              </a:ext>
            </a:extLst>
          </p:cNvPr>
          <p:cNvGrpSpPr>
            <a:grpSpLocks/>
          </p:cNvGrpSpPr>
          <p:nvPr/>
        </p:nvGrpSpPr>
        <p:grpSpPr bwMode="auto">
          <a:xfrm>
            <a:off x="2359025" y="2362200"/>
            <a:ext cx="6173788" cy="3544888"/>
            <a:chOff x="1487" y="1488"/>
            <a:chExt cx="3889" cy="2233"/>
          </a:xfrm>
        </p:grpSpPr>
        <p:grpSp>
          <p:nvGrpSpPr>
            <p:cNvPr id="151562" name="Group 10">
              <a:extLst>
                <a:ext uri="{FF2B5EF4-FFF2-40B4-BE49-F238E27FC236}">
                  <a16:creationId xmlns:a16="http://schemas.microsoft.com/office/drawing/2014/main" id="{40105758-943F-0443-AFE3-49AB3DB29EFE}"/>
                </a:ext>
              </a:extLst>
            </p:cNvPr>
            <p:cNvGrpSpPr>
              <a:grpSpLocks/>
            </p:cNvGrpSpPr>
            <p:nvPr/>
          </p:nvGrpSpPr>
          <p:grpSpPr bwMode="auto">
            <a:xfrm>
              <a:off x="1488" y="1488"/>
              <a:ext cx="3888" cy="2233"/>
              <a:chOff x="1488" y="1488"/>
              <a:chExt cx="3888" cy="2233"/>
            </a:xfrm>
          </p:grpSpPr>
          <p:sp>
            <p:nvSpPr>
              <p:cNvPr id="371723" name="Rectangle 11">
                <a:extLst>
                  <a:ext uri="{FF2B5EF4-FFF2-40B4-BE49-F238E27FC236}">
                    <a16:creationId xmlns:a16="http://schemas.microsoft.com/office/drawing/2014/main" id="{F90EBAA9-E10E-4543-8CCE-962ED04CD3D8}"/>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1724" name="Text Box 12">
                <a:extLst>
                  <a:ext uri="{FF2B5EF4-FFF2-40B4-BE49-F238E27FC236}">
                    <a16:creationId xmlns:a16="http://schemas.microsoft.com/office/drawing/2014/main" id="{53B45EF9-2B42-7040-99B7-B7E128B62635}"/>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151563" name="Group 14">
              <a:extLst>
                <a:ext uri="{FF2B5EF4-FFF2-40B4-BE49-F238E27FC236}">
                  <a16:creationId xmlns:a16="http://schemas.microsoft.com/office/drawing/2014/main" id="{494DD0F5-22F6-1846-8432-14D0D5BE1C13}"/>
                </a:ext>
              </a:extLst>
            </p:cNvPr>
            <p:cNvGrpSpPr>
              <a:grpSpLocks/>
            </p:cNvGrpSpPr>
            <p:nvPr/>
          </p:nvGrpSpPr>
          <p:grpSpPr bwMode="auto">
            <a:xfrm>
              <a:off x="1487" y="1488"/>
              <a:ext cx="3888" cy="2233"/>
              <a:chOff x="1488" y="1488"/>
              <a:chExt cx="3888" cy="2233"/>
            </a:xfrm>
          </p:grpSpPr>
          <p:sp>
            <p:nvSpPr>
              <p:cNvPr id="371727" name="Rectangle 15">
                <a:extLst>
                  <a:ext uri="{FF2B5EF4-FFF2-40B4-BE49-F238E27FC236}">
                    <a16:creationId xmlns:a16="http://schemas.microsoft.com/office/drawing/2014/main" id="{79BDCEDE-40F1-A041-B754-CCDA3FE6C891}"/>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1728" name="Text Box 16">
                <a:extLst>
                  <a:ext uri="{FF2B5EF4-FFF2-40B4-BE49-F238E27FC236}">
                    <a16:creationId xmlns:a16="http://schemas.microsoft.com/office/drawing/2014/main" id="{FF8C7D71-B208-D64E-B379-EEB64501A936}"/>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151564" name="Group 17">
              <a:extLst>
                <a:ext uri="{FF2B5EF4-FFF2-40B4-BE49-F238E27FC236}">
                  <a16:creationId xmlns:a16="http://schemas.microsoft.com/office/drawing/2014/main" id="{4638E16A-8E2F-584A-86E8-6302526DF36B}"/>
                </a:ext>
              </a:extLst>
            </p:cNvPr>
            <p:cNvGrpSpPr>
              <a:grpSpLocks/>
            </p:cNvGrpSpPr>
            <p:nvPr/>
          </p:nvGrpSpPr>
          <p:grpSpPr bwMode="auto">
            <a:xfrm>
              <a:off x="1487" y="1488"/>
              <a:ext cx="3888" cy="2233"/>
              <a:chOff x="1488" y="1488"/>
              <a:chExt cx="3888" cy="2233"/>
            </a:xfrm>
          </p:grpSpPr>
          <p:sp>
            <p:nvSpPr>
              <p:cNvPr id="371730" name="Rectangle 18">
                <a:extLst>
                  <a:ext uri="{FF2B5EF4-FFF2-40B4-BE49-F238E27FC236}">
                    <a16:creationId xmlns:a16="http://schemas.microsoft.com/office/drawing/2014/main" id="{B30EDFFC-ED71-5740-8CFD-0A77C282E752}"/>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1731" name="Text Box 19">
                <a:extLst>
                  <a:ext uri="{FF2B5EF4-FFF2-40B4-BE49-F238E27FC236}">
                    <a16:creationId xmlns:a16="http://schemas.microsoft.com/office/drawing/2014/main" id="{68F747E6-4043-9445-A79D-B15FEBB832F4}"/>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sp>
          <p:nvSpPr>
            <p:cNvPr id="371732" name="Rectangle 20">
              <a:extLst>
                <a:ext uri="{FF2B5EF4-FFF2-40B4-BE49-F238E27FC236}">
                  <a16:creationId xmlns:a16="http://schemas.microsoft.com/office/drawing/2014/main" id="{02B978AB-C553-E940-B644-12ECD5846E0A}"/>
                </a:ext>
              </a:extLst>
            </p:cNvPr>
            <p:cNvSpPr>
              <a:spLocks noChangeArrowheads="1"/>
            </p:cNvSpPr>
            <p:nvPr/>
          </p:nvSpPr>
          <p:spPr bwMode="auto">
            <a:xfrm>
              <a:off x="1487"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1733" name="Text Box 21">
              <a:extLst>
                <a:ext uri="{FF2B5EF4-FFF2-40B4-BE49-F238E27FC236}">
                  <a16:creationId xmlns:a16="http://schemas.microsoft.com/office/drawing/2014/main" id="{3E02ECBF-49E6-9345-B959-FBAFD4F65B89}"/>
                </a:ext>
              </a:extLst>
            </p:cNvPr>
            <p:cNvSpPr txBox="1">
              <a:spLocks noChangeArrowheads="1"/>
            </p:cNvSpPr>
            <p:nvPr/>
          </p:nvSpPr>
          <p:spPr bwMode="auto">
            <a:xfrm>
              <a:off x="1701" y="3426"/>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Telegraph</a:t>
              </a:r>
              <a:endParaRPr lang="es-ES_tradnl" altLang="es-ES_tradnl">
                <a:latin typeface="Times New Roman" charset="0"/>
              </a:endParaRPr>
            </a:p>
          </p:txBody>
        </p:sp>
        <p:sp>
          <p:nvSpPr>
            <p:cNvPr id="371734" name="Text Box 22">
              <a:extLst>
                <a:ext uri="{FF2B5EF4-FFF2-40B4-BE49-F238E27FC236}">
                  <a16:creationId xmlns:a16="http://schemas.microsoft.com/office/drawing/2014/main" id="{5CFE7C8D-A339-BD45-8F20-8202DB67C69B}"/>
                </a:ext>
              </a:extLst>
            </p:cNvPr>
            <p:cNvSpPr txBox="1">
              <a:spLocks noChangeArrowheads="1"/>
            </p:cNvSpPr>
            <p:nvPr/>
          </p:nvSpPr>
          <p:spPr bwMode="auto">
            <a:xfrm>
              <a:off x="4151" y="3426"/>
              <a:ext cx="99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WorldLingo</a:t>
              </a:r>
              <a:endParaRPr lang="es-ES_tradnl" altLang="es-ES_tradnl">
                <a:latin typeface="Times New Roman" charset="0"/>
              </a:endParaRPr>
            </a:p>
          </p:txBody>
        </p:sp>
        <p:sp>
          <p:nvSpPr>
            <p:cNvPr id="371735" name="Text Box 23">
              <a:extLst>
                <a:ext uri="{FF2B5EF4-FFF2-40B4-BE49-F238E27FC236}">
                  <a16:creationId xmlns:a16="http://schemas.microsoft.com/office/drawing/2014/main" id="{B11F7324-AF35-3D49-AC3B-6E81582F6BB6}"/>
                </a:ext>
              </a:extLst>
            </p:cNvPr>
            <p:cNvSpPr txBox="1">
              <a:spLocks noChangeArrowheads="1"/>
            </p:cNvSpPr>
            <p:nvPr/>
          </p:nvSpPr>
          <p:spPr bwMode="auto">
            <a:xfrm>
              <a:off x="4241" y="2387"/>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Reverso</a:t>
              </a:r>
              <a:endParaRPr lang="es-ES_tradnl" altLang="es-ES_tradnl">
                <a:latin typeface="Times New Roman" charset="0"/>
              </a:endParaRPr>
            </a:p>
          </p:txBody>
        </p:sp>
        <p:sp>
          <p:nvSpPr>
            <p:cNvPr id="371743" name="Text Box 31">
              <a:extLst>
                <a:ext uri="{FF2B5EF4-FFF2-40B4-BE49-F238E27FC236}">
                  <a16:creationId xmlns:a16="http://schemas.microsoft.com/office/drawing/2014/main" id="{3BF981BD-870E-B645-AA23-A92D030A0342}"/>
                </a:ext>
              </a:extLst>
            </p:cNvPr>
            <p:cNvSpPr txBox="1">
              <a:spLocks noChangeArrowheads="1"/>
            </p:cNvSpPr>
            <p:nvPr/>
          </p:nvSpPr>
          <p:spPr bwMode="auto">
            <a:xfrm>
              <a:off x="2971" y="3430"/>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Babel Fish</a:t>
              </a:r>
              <a:endParaRPr lang="es-ES_tradnl" altLang="es-ES_tradnl">
                <a:latin typeface="Times New Roman" charset="0"/>
              </a:endParaRPr>
            </a:p>
          </p:txBody>
        </p:sp>
        <p:sp>
          <p:nvSpPr>
            <p:cNvPr id="371744" name="Text Box 32">
              <a:extLst>
                <a:ext uri="{FF2B5EF4-FFF2-40B4-BE49-F238E27FC236}">
                  <a16:creationId xmlns:a16="http://schemas.microsoft.com/office/drawing/2014/main" id="{F6DF864D-B874-6945-AFAF-804A5B892DD4}"/>
                </a:ext>
              </a:extLst>
            </p:cNvPr>
            <p:cNvSpPr txBox="1">
              <a:spLocks noChangeArrowheads="1"/>
            </p:cNvSpPr>
            <p:nvPr/>
          </p:nvSpPr>
          <p:spPr bwMode="auto">
            <a:xfrm>
              <a:off x="1655" y="2387"/>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Systran</a:t>
              </a:r>
              <a:endParaRPr lang="es-ES_tradnl" altLang="es-ES_tradnl">
                <a:latin typeface="Times New Roman" charset="0"/>
              </a:endParaRPr>
            </a:p>
          </p:txBody>
        </p:sp>
        <p:sp>
          <p:nvSpPr>
            <p:cNvPr id="371747" name="Text Box 35">
              <a:extLst>
                <a:ext uri="{FF2B5EF4-FFF2-40B4-BE49-F238E27FC236}">
                  <a16:creationId xmlns:a16="http://schemas.microsoft.com/office/drawing/2014/main" id="{98F064BE-8A0A-8D44-9686-E87D94156222}"/>
                </a:ext>
              </a:extLst>
            </p:cNvPr>
            <p:cNvSpPr txBox="1">
              <a:spLocks noChangeArrowheads="1"/>
            </p:cNvSpPr>
            <p:nvPr/>
          </p:nvSpPr>
          <p:spPr bwMode="auto">
            <a:xfrm>
              <a:off x="2789" y="2387"/>
              <a:ext cx="113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Power Translator</a:t>
              </a:r>
              <a:endParaRPr lang="es-ES_tradnl" altLang="es-ES_tradnl">
                <a:latin typeface="Times New Roman" charset="0"/>
              </a:endParaRPr>
            </a:p>
          </p:txBody>
        </p:sp>
        <p:pic>
          <p:nvPicPr>
            <p:cNvPr id="151572" name="Picture 40" descr="Systran Personal V5">
              <a:extLst>
                <a:ext uri="{FF2B5EF4-FFF2-40B4-BE49-F238E27FC236}">
                  <a16:creationId xmlns:a16="http://schemas.microsoft.com/office/drawing/2014/main" id="{47EB16A1-D875-3F49-92E0-FE0BC476EF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1" y="1616"/>
              <a:ext cx="624"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73" name="Picture 42" descr="POWER TRANSLATOR PROFESIONAL 9">
              <a:extLst>
                <a:ext uri="{FF2B5EF4-FFF2-40B4-BE49-F238E27FC236}">
                  <a16:creationId xmlns:a16="http://schemas.microsoft.com/office/drawing/2014/main" id="{C9E288AE-09D2-244D-9D2B-DB6D2BD17D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1" y="1661"/>
              <a:ext cx="565"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74" name="Picture 44" descr="TRADUCTOR REVERSO PROFESIONAL FRANCES/ESPAÑOL-ESPAÑOL/FRANCES">
              <a:extLst>
                <a:ext uri="{FF2B5EF4-FFF2-40B4-BE49-F238E27FC236}">
                  <a16:creationId xmlns:a16="http://schemas.microsoft.com/office/drawing/2014/main" id="{A5A7D093-297C-C740-9077-52DFED6955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1" y="1616"/>
              <a:ext cx="705" cy="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75" name="Picture 46" descr="telegraph">
              <a:extLst>
                <a:ext uri="{FF2B5EF4-FFF2-40B4-BE49-F238E27FC236}">
                  <a16:creationId xmlns:a16="http://schemas.microsoft.com/office/drawing/2014/main" id="{BB85DABC-D165-D347-A5CC-24651F4857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1" y="2751"/>
              <a:ext cx="635"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76" name="Picture 48" descr="babelfish">
              <a:hlinkClick r:id="rId9"/>
              <a:extLst>
                <a:ext uri="{FF2B5EF4-FFF2-40B4-BE49-F238E27FC236}">
                  <a16:creationId xmlns:a16="http://schemas.microsoft.com/office/drawing/2014/main" id="{B9F874F8-E823-2D43-8A1C-B7C4096691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1" y="2750"/>
              <a:ext cx="635"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77" name="Picture 50" descr="worldlingo_big">
              <a:extLst>
                <a:ext uri="{FF2B5EF4-FFF2-40B4-BE49-F238E27FC236}">
                  <a16:creationId xmlns:a16="http://schemas.microsoft.com/office/drawing/2014/main" id="{DBEED30D-D532-2E42-96D4-AA1BE2234E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32" y="2704"/>
              <a:ext cx="583"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938"/>
    </mc:Choice>
    <mc:Fallback xmlns="">
      <p:transition spd="slow" advTm="493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71721"/>
                                        </p:tgtEl>
                                        <p:attrNameLst>
                                          <p:attrName>style.visibility</p:attrName>
                                        </p:attrNameLst>
                                      </p:cBhvr>
                                      <p:to>
                                        <p:strVal val="visible"/>
                                      </p:to>
                                    </p:set>
                                    <p:anim calcmode="lin" valueType="num">
                                      <p:cBhvr>
                                        <p:cTn id="7" dur="500" fill="hold"/>
                                        <p:tgtEl>
                                          <p:spTgt spid="371721"/>
                                        </p:tgtEl>
                                        <p:attrNameLst>
                                          <p:attrName>ppt_w</p:attrName>
                                        </p:attrNameLst>
                                      </p:cBhvr>
                                      <p:tavLst>
                                        <p:tav tm="0">
                                          <p:val>
                                            <p:fltVal val="0"/>
                                          </p:val>
                                        </p:tav>
                                        <p:tav tm="100000">
                                          <p:val>
                                            <p:strVal val="#ppt_w"/>
                                          </p:val>
                                        </p:tav>
                                      </p:tavLst>
                                    </p:anim>
                                    <p:anim calcmode="lin" valueType="num">
                                      <p:cBhvr>
                                        <p:cTn id="8" dur="500" fill="hold"/>
                                        <p:tgtEl>
                                          <p:spTgt spid="3717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71763"/>
                                        </p:tgtEl>
                                        <p:attrNameLst>
                                          <p:attrName>style.visibility</p:attrName>
                                        </p:attrNameLst>
                                      </p:cBhvr>
                                      <p:to>
                                        <p:strVal val="visible"/>
                                      </p:to>
                                    </p:set>
                                    <p:anim calcmode="lin" valueType="num">
                                      <p:cBhvr>
                                        <p:cTn id="13" dur="500" fill="hold"/>
                                        <p:tgtEl>
                                          <p:spTgt spid="371763"/>
                                        </p:tgtEl>
                                        <p:attrNameLst>
                                          <p:attrName>ppt_w</p:attrName>
                                        </p:attrNameLst>
                                      </p:cBhvr>
                                      <p:tavLst>
                                        <p:tav tm="0">
                                          <p:val>
                                            <p:fltVal val="0"/>
                                          </p:val>
                                        </p:tav>
                                        <p:tav tm="100000">
                                          <p:val>
                                            <p:strVal val="#ppt_w"/>
                                          </p:val>
                                        </p:tav>
                                      </p:tavLst>
                                    </p:anim>
                                    <p:anim calcmode="lin" valueType="num">
                                      <p:cBhvr>
                                        <p:cTn id="14" dur="500" fill="hold"/>
                                        <p:tgtEl>
                                          <p:spTgt spid="37176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2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Marcador de número de diapositiva 4">
            <a:extLst>
              <a:ext uri="{FF2B5EF4-FFF2-40B4-BE49-F238E27FC236}">
                <a16:creationId xmlns:a16="http://schemas.microsoft.com/office/drawing/2014/main" id="{F7272327-74C2-AE49-821A-9974F3B50517}"/>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F239A76-A33C-454C-B104-18B7E38BDBE1}" type="slidenum">
              <a:rPr lang="en-US" altLang="es-ES_tradnl" sz="1200"/>
              <a:pPr/>
              <a:t>63</a:t>
            </a:fld>
            <a:r>
              <a:rPr lang="en-US" altLang="es-ES_tradnl" sz="1200" dirty="0"/>
              <a:t> - 84</a:t>
            </a:r>
          </a:p>
        </p:txBody>
      </p:sp>
      <p:pic>
        <p:nvPicPr>
          <p:cNvPr id="377858" name="Picture 2" descr="UVI">
            <a:extLst>
              <a:ext uri="{FF2B5EF4-FFF2-40B4-BE49-F238E27FC236}">
                <a16:creationId xmlns:a16="http://schemas.microsoft.com/office/drawing/2014/main" id="{1E1A72E6-95E3-644B-B415-80FA5732B3D0}"/>
              </a:ext>
            </a:extLst>
          </p:cNvPr>
          <p:cNvPicPr>
            <a:picLocks noGrp="1" noChangeAspect="1" noChangeArrowheads="1"/>
          </p:cNvPicPr>
          <p:nvPr>
            <p:ph type="clipArt" sz="half" idx="1"/>
          </p:nvPr>
        </p:nvPicPr>
        <p:blipFill>
          <a:blip r:embed="rId5">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77859" name="Rectangle 3">
            <a:extLst>
              <a:ext uri="{FF2B5EF4-FFF2-40B4-BE49-F238E27FC236}">
                <a16:creationId xmlns:a16="http://schemas.microsoft.com/office/drawing/2014/main" id="{891B2792-7E81-E945-81AE-68AB203361AB}"/>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a:t>
            </a:r>
            <a:br>
              <a:rPr lang="es-ES_tradnl" altLang="es-ES_tradnl" sz="2800" b="1"/>
            </a:br>
            <a:r>
              <a:rPr lang="es-ES_tradnl" altLang="es-ES_tradnl" sz="2800" b="1"/>
              <a:t> “SUBPROCESOS: TRADUCCIÓN”</a:t>
            </a:r>
          </a:p>
        </p:txBody>
      </p:sp>
      <p:sp>
        <p:nvSpPr>
          <p:cNvPr id="377860" name="Rectangle 4">
            <a:extLst>
              <a:ext uri="{FF2B5EF4-FFF2-40B4-BE49-F238E27FC236}">
                <a16:creationId xmlns:a16="http://schemas.microsoft.com/office/drawing/2014/main" id="{5EB59288-D5A7-FA49-9E37-408BD4BB89F7}"/>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377861" name="Rectangle 5">
            <a:extLst>
              <a:ext uri="{FF2B5EF4-FFF2-40B4-BE49-F238E27FC236}">
                <a16:creationId xmlns:a16="http://schemas.microsoft.com/office/drawing/2014/main" id="{43D1B2BF-6BC0-E647-A68D-6948C9F5FE14}"/>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2200" b="1" dirty="0">
                <a:latin typeface="Times New Roman" charset="0"/>
              </a:rPr>
              <a:t>TRADUCCI</a:t>
            </a:r>
            <a:r>
              <a:rPr lang="es-ES" altLang="es-ES_tradnl" sz="2200" b="1" dirty="0">
                <a:latin typeface="Times New Roman" charset="0"/>
              </a:rPr>
              <a:t>ÓN </a:t>
            </a:r>
            <a:r>
              <a:rPr lang="es-ES_tradnl" altLang="es-ES_tradnl" sz="2200" b="1" dirty="0">
                <a:latin typeface="Times New Roman" charset="0"/>
              </a:rPr>
              <a:t>AUTOMÁTICA “PARA PC”</a:t>
            </a:r>
          </a:p>
        </p:txBody>
      </p:sp>
      <p:grpSp>
        <p:nvGrpSpPr>
          <p:cNvPr id="153606" name="Group 6">
            <a:extLst>
              <a:ext uri="{FF2B5EF4-FFF2-40B4-BE49-F238E27FC236}">
                <a16:creationId xmlns:a16="http://schemas.microsoft.com/office/drawing/2014/main" id="{861BDF7D-A3B5-774C-8661-79F72F9A1456}"/>
              </a:ext>
            </a:extLst>
          </p:cNvPr>
          <p:cNvGrpSpPr>
            <a:grpSpLocks/>
          </p:cNvGrpSpPr>
          <p:nvPr/>
        </p:nvGrpSpPr>
        <p:grpSpPr bwMode="auto">
          <a:xfrm>
            <a:off x="609600" y="2362200"/>
            <a:ext cx="1752600" cy="3544888"/>
            <a:chOff x="384" y="1488"/>
            <a:chExt cx="1104" cy="2233"/>
          </a:xfrm>
        </p:grpSpPr>
        <p:sp>
          <p:nvSpPr>
            <p:cNvPr id="377863" name="Rectangle 7">
              <a:extLst>
                <a:ext uri="{FF2B5EF4-FFF2-40B4-BE49-F238E27FC236}">
                  <a16:creationId xmlns:a16="http://schemas.microsoft.com/office/drawing/2014/main" id="{7738A7C8-2FDD-F746-BE40-A11EF8671CB3}"/>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7864" name="Text Box 8">
              <a:extLst>
                <a:ext uri="{FF2B5EF4-FFF2-40B4-BE49-F238E27FC236}">
                  <a16:creationId xmlns:a16="http://schemas.microsoft.com/office/drawing/2014/main" id="{0B18C41E-4862-FC49-B71B-45699D70EF08}"/>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grpSp>
        <p:nvGrpSpPr>
          <p:cNvPr id="153607" name="Group 9">
            <a:extLst>
              <a:ext uri="{FF2B5EF4-FFF2-40B4-BE49-F238E27FC236}">
                <a16:creationId xmlns:a16="http://schemas.microsoft.com/office/drawing/2014/main" id="{7BD81A88-54A3-8F42-9769-CDB670DA7A73}"/>
              </a:ext>
            </a:extLst>
          </p:cNvPr>
          <p:cNvGrpSpPr>
            <a:grpSpLocks/>
          </p:cNvGrpSpPr>
          <p:nvPr/>
        </p:nvGrpSpPr>
        <p:grpSpPr bwMode="auto">
          <a:xfrm>
            <a:off x="2362200" y="2362200"/>
            <a:ext cx="6172200" cy="3544888"/>
            <a:chOff x="1488" y="1488"/>
            <a:chExt cx="3888" cy="2233"/>
          </a:xfrm>
        </p:grpSpPr>
        <p:sp>
          <p:nvSpPr>
            <p:cNvPr id="377866" name="Rectangle 10">
              <a:extLst>
                <a:ext uri="{FF2B5EF4-FFF2-40B4-BE49-F238E27FC236}">
                  <a16:creationId xmlns:a16="http://schemas.microsoft.com/office/drawing/2014/main" id="{BE8D022B-88E6-E140-BD94-FA342299AA42}"/>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7867" name="Text Box 11">
              <a:extLst>
                <a:ext uri="{FF2B5EF4-FFF2-40B4-BE49-F238E27FC236}">
                  <a16:creationId xmlns:a16="http://schemas.microsoft.com/office/drawing/2014/main" id="{4802CE77-DF55-E445-84A8-7627CAFB853E}"/>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sp>
        <p:nvSpPr>
          <p:cNvPr id="377868" name="Rectangle 12">
            <a:extLst>
              <a:ext uri="{FF2B5EF4-FFF2-40B4-BE49-F238E27FC236}">
                <a16:creationId xmlns:a16="http://schemas.microsoft.com/office/drawing/2014/main" id="{E20BAEEB-5FF4-FE4B-B083-57CB8EA3F83E}"/>
              </a:ext>
            </a:extLst>
          </p:cNvPr>
          <p:cNvSpPr>
            <a:spLocks noChangeArrowheads="1"/>
          </p:cNvSpPr>
          <p:nvPr/>
        </p:nvSpPr>
        <p:spPr bwMode="auto">
          <a:xfrm>
            <a:off x="609600" y="2362200"/>
            <a:ext cx="1752600"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377869" name="Group 13">
            <a:extLst>
              <a:ext uri="{FF2B5EF4-FFF2-40B4-BE49-F238E27FC236}">
                <a16:creationId xmlns:a16="http://schemas.microsoft.com/office/drawing/2014/main" id="{91320945-07BB-BB40-8ECF-84927A1551FB}"/>
              </a:ext>
            </a:extLst>
          </p:cNvPr>
          <p:cNvGrpSpPr>
            <a:grpSpLocks/>
          </p:cNvGrpSpPr>
          <p:nvPr/>
        </p:nvGrpSpPr>
        <p:grpSpPr bwMode="auto">
          <a:xfrm>
            <a:off x="2362200" y="2362200"/>
            <a:ext cx="6172200" cy="3544888"/>
            <a:chOff x="1488" y="1488"/>
            <a:chExt cx="3888" cy="2233"/>
          </a:xfrm>
        </p:grpSpPr>
        <p:sp>
          <p:nvSpPr>
            <p:cNvPr id="377870" name="Rectangle 14">
              <a:extLst>
                <a:ext uri="{FF2B5EF4-FFF2-40B4-BE49-F238E27FC236}">
                  <a16:creationId xmlns:a16="http://schemas.microsoft.com/office/drawing/2014/main" id="{D8829CF9-8C43-DF41-81F3-D6DA1BD211EE}"/>
                </a:ext>
              </a:extLst>
            </p:cNvPr>
            <p:cNvSpPr>
              <a:spLocks noChangeArrowheads="1"/>
            </p:cNvSpPr>
            <p:nvPr/>
          </p:nvSpPr>
          <p:spPr bwMode="auto">
            <a:xfrm>
              <a:off x="1488"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153611" name="Group 15">
              <a:extLst>
                <a:ext uri="{FF2B5EF4-FFF2-40B4-BE49-F238E27FC236}">
                  <a16:creationId xmlns:a16="http://schemas.microsoft.com/office/drawing/2014/main" id="{1C5D421B-AFB3-7947-BF75-0AF760AED7FE}"/>
                </a:ext>
              </a:extLst>
            </p:cNvPr>
            <p:cNvGrpSpPr>
              <a:grpSpLocks/>
            </p:cNvGrpSpPr>
            <p:nvPr/>
          </p:nvGrpSpPr>
          <p:grpSpPr bwMode="auto">
            <a:xfrm>
              <a:off x="1632" y="1612"/>
              <a:ext cx="3744" cy="1881"/>
              <a:chOff x="1632" y="1612"/>
              <a:chExt cx="3744" cy="1881"/>
            </a:xfrm>
          </p:grpSpPr>
          <p:sp>
            <p:nvSpPr>
              <p:cNvPr id="377872" name="Text Box 16">
                <a:extLst>
                  <a:ext uri="{FF2B5EF4-FFF2-40B4-BE49-F238E27FC236}">
                    <a16:creationId xmlns:a16="http://schemas.microsoft.com/office/drawing/2014/main" id="{7B6F0AB3-3349-E64C-A120-D32003755636}"/>
                  </a:ext>
                </a:extLst>
              </p:cNvPr>
              <p:cNvSpPr txBox="1">
                <a:spLocks noChangeArrowheads="1"/>
              </p:cNvSpPr>
              <p:nvPr/>
            </p:nvSpPr>
            <p:spPr bwMode="auto">
              <a:xfrm>
                <a:off x="1632" y="3262"/>
                <a:ext cx="21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Power Traslator Pro(fessional)</a:t>
                </a:r>
                <a:endParaRPr lang="es-ES_tradnl" altLang="es-ES_tradnl">
                  <a:latin typeface="Times New Roman" charset="0"/>
                </a:endParaRPr>
              </a:p>
            </p:txBody>
          </p:sp>
          <p:sp>
            <p:nvSpPr>
              <p:cNvPr id="377873" name="Text Box 17">
                <a:extLst>
                  <a:ext uri="{FF2B5EF4-FFF2-40B4-BE49-F238E27FC236}">
                    <a16:creationId xmlns:a16="http://schemas.microsoft.com/office/drawing/2014/main" id="{3DD86B67-4C67-D843-978E-D3BD77D2B49E}"/>
                  </a:ext>
                </a:extLst>
              </p:cNvPr>
              <p:cNvSpPr txBox="1">
                <a:spLocks noChangeArrowheads="1"/>
              </p:cNvSpPr>
              <p:nvPr/>
            </p:nvSpPr>
            <p:spPr bwMode="auto">
              <a:xfrm>
                <a:off x="3840" y="1626"/>
                <a:ext cx="1536" cy="1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90500" indent="-190500">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s-ES_tradnl" altLang="es-ES_tradnl" sz="1800"/>
                  <a:t>DICCIONARIOS</a:t>
                </a:r>
              </a:p>
              <a:p>
                <a:pPr>
                  <a:spcBef>
                    <a:spcPct val="50000"/>
                  </a:spcBef>
                  <a:buFontTx/>
                  <a:buChar char="•"/>
                  <a:defRPr/>
                </a:pPr>
                <a:r>
                  <a:rPr lang="es-ES_tradnl" altLang="es-ES_tradnl" sz="1800"/>
                  <a:t>Entradas rápidas</a:t>
                </a:r>
              </a:p>
              <a:p>
                <a:pPr>
                  <a:spcBef>
                    <a:spcPct val="50000"/>
                  </a:spcBef>
                  <a:buFontTx/>
                  <a:buChar char="•"/>
                  <a:defRPr/>
                </a:pPr>
                <a:r>
                  <a:rPr lang="es-ES_tradnl" altLang="es-ES_tradnl" sz="1800"/>
                  <a:t>Simples</a:t>
                </a:r>
              </a:p>
              <a:p>
                <a:pPr>
                  <a:spcBef>
                    <a:spcPct val="50000"/>
                  </a:spcBef>
                  <a:buFontTx/>
                  <a:buChar char="•"/>
                  <a:defRPr/>
                </a:pPr>
                <a:r>
                  <a:rPr lang="es-ES_tradnl" altLang="es-ES_tradnl" sz="1800"/>
                  <a:t>Unidades Semánticas</a:t>
                </a:r>
              </a:p>
              <a:p>
                <a:pPr>
                  <a:spcBef>
                    <a:spcPct val="50000"/>
                  </a:spcBef>
                  <a:buFontTx/>
                  <a:buChar char="•"/>
                  <a:defRPr/>
                </a:pPr>
                <a:endParaRPr lang="es-ES_tradnl" altLang="es-ES_tradnl" sz="1800"/>
              </a:p>
              <a:p>
                <a:pPr>
                  <a:spcBef>
                    <a:spcPct val="50000"/>
                  </a:spcBef>
                  <a:defRPr/>
                </a:pPr>
                <a:r>
                  <a:rPr lang="es-ES_tradnl" altLang="es-ES_tradnl" sz="1800">
                    <a:solidFill>
                      <a:srgbClr val="FF0066"/>
                    </a:solidFill>
                  </a:rPr>
                  <a:t>PRE-/POST-EDICIÓN</a:t>
                </a:r>
                <a:endParaRPr lang="es-ES_tradnl" altLang="es-ES_tradnl" sz="1800"/>
              </a:p>
            </p:txBody>
          </p:sp>
          <p:graphicFrame>
            <p:nvGraphicFramePr>
              <p:cNvPr id="153614" name="Object 18">
                <a:extLst>
                  <a:ext uri="{FF2B5EF4-FFF2-40B4-BE49-F238E27FC236}">
                    <a16:creationId xmlns:a16="http://schemas.microsoft.com/office/drawing/2014/main" id="{B13F2E1D-BF9B-DE45-B05B-EC6053FBB76C}"/>
                  </a:ext>
                </a:extLst>
              </p:cNvPr>
              <p:cNvGraphicFramePr>
                <a:graphicFrameLocks noChangeAspect="1"/>
              </p:cNvGraphicFramePr>
              <p:nvPr/>
            </p:nvGraphicFramePr>
            <p:xfrm>
              <a:off x="1632" y="1612"/>
              <a:ext cx="2160" cy="1556"/>
            </p:xfrm>
            <a:graphic>
              <a:graphicData uri="http://schemas.openxmlformats.org/presentationml/2006/ole">
                <mc:AlternateContent xmlns:mc="http://schemas.openxmlformats.org/markup-compatibility/2006">
                  <mc:Choice xmlns:v="urn:schemas-microsoft-com:vml" Requires="v">
                    <p:oleObj spid="_x0000_s153636" name="Imagen de mapa de bits" r:id="rId6" imgW="5080000" imgH="3657600" progId="Paint.Picture">
                      <p:embed/>
                    </p:oleObj>
                  </mc:Choice>
                  <mc:Fallback>
                    <p:oleObj name="Imagen de mapa de bits" r:id="rId6" imgW="5080000" imgH="3657600" progId="Paint.Picture">
                      <p:embed/>
                      <p:pic>
                        <p:nvPicPr>
                          <p:cNvPr id="0" name="Object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2" y="1612"/>
                            <a:ext cx="2160" cy="15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grpSp>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1791"/>
    </mc:Choice>
    <mc:Fallback xmlns="">
      <p:transition spd="slow" advTm="179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77868"/>
                                        </p:tgtEl>
                                        <p:attrNameLst>
                                          <p:attrName>style.visibility</p:attrName>
                                        </p:attrNameLst>
                                      </p:cBhvr>
                                      <p:to>
                                        <p:strVal val="visible"/>
                                      </p:to>
                                    </p:set>
                                    <p:anim calcmode="lin" valueType="num">
                                      <p:cBhvr>
                                        <p:cTn id="7" dur="500" fill="hold"/>
                                        <p:tgtEl>
                                          <p:spTgt spid="377868"/>
                                        </p:tgtEl>
                                        <p:attrNameLst>
                                          <p:attrName>ppt_w</p:attrName>
                                        </p:attrNameLst>
                                      </p:cBhvr>
                                      <p:tavLst>
                                        <p:tav tm="0">
                                          <p:val>
                                            <p:fltVal val="0"/>
                                          </p:val>
                                        </p:tav>
                                        <p:tav tm="100000">
                                          <p:val>
                                            <p:strVal val="#ppt_w"/>
                                          </p:val>
                                        </p:tav>
                                      </p:tavLst>
                                    </p:anim>
                                    <p:anim calcmode="lin" valueType="num">
                                      <p:cBhvr>
                                        <p:cTn id="8" dur="500" fill="hold"/>
                                        <p:tgtEl>
                                          <p:spTgt spid="37786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77869"/>
                                        </p:tgtEl>
                                        <p:attrNameLst>
                                          <p:attrName>style.visibility</p:attrName>
                                        </p:attrNameLst>
                                      </p:cBhvr>
                                      <p:to>
                                        <p:strVal val="visible"/>
                                      </p:to>
                                    </p:set>
                                    <p:anim calcmode="lin" valueType="num">
                                      <p:cBhvr>
                                        <p:cTn id="13" dur="500" fill="hold"/>
                                        <p:tgtEl>
                                          <p:spTgt spid="377869"/>
                                        </p:tgtEl>
                                        <p:attrNameLst>
                                          <p:attrName>ppt_w</p:attrName>
                                        </p:attrNameLst>
                                      </p:cBhvr>
                                      <p:tavLst>
                                        <p:tav tm="0">
                                          <p:val>
                                            <p:fltVal val="0"/>
                                          </p:val>
                                        </p:tav>
                                        <p:tav tm="100000">
                                          <p:val>
                                            <p:strVal val="#ppt_w"/>
                                          </p:val>
                                        </p:tav>
                                      </p:tavLst>
                                    </p:anim>
                                    <p:anim calcmode="lin" valueType="num">
                                      <p:cBhvr>
                                        <p:cTn id="14" dur="500" fill="hold"/>
                                        <p:tgtEl>
                                          <p:spTgt spid="3778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6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Marcador de número de diapositiva 4">
            <a:extLst>
              <a:ext uri="{FF2B5EF4-FFF2-40B4-BE49-F238E27FC236}">
                <a16:creationId xmlns:a16="http://schemas.microsoft.com/office/drawing/2014/main" id="{AC56F225-F1F9-2D4A-A0CF-AB3F0FABB6C1}"/>
              </a:ext>
            </a:extLst>
          </p:cNvPr>
          <p:cNvSpPr>
            <a:spLocks noGrp="1"/>
          </p:cNvSpPr>
          <p:nvPr>
            <p:ph type="sldNum" sz="quarter" idx="10"/>
          </p:nvPr>
        </p:nvSpPr>
        <p:spPr>
          <a:extLst>
            <a:ext uri="{FAA26D3D-D897-4be2-8F04-BA451C77F1D7}">
              <ma14:placeholderFlag xmlns="" xmlns:ma14="http://schemas.microsoft.com/office/mac/drawingml/2011/main" val="1"/>
            </a:ext>
          </a:extLst>
        </p:spPr>
        <p:txBody>
          <a:bodyPr/>
          <a:lstStyle/>
          <a:p>
            <a:pPr>
              <a:defRPr/>
            </a:pPr>
            <a:fld id="{749047BE-C030-0646-B3F7-87CB5B32206F}" type="slidenum">
              <a:rPr lang="en-US" altLang="es-ES_tradnl"/>
              <a:pPr>
                <a:defRPr/>
              </a:pPr>
              <a:t>64</a:t>
            </a:fld>
            <a:r>
              <a:rPr lang="en-US" altLang="es-ES_tradnl" dirty="0"/>
              <a:t> - 84</a:t>
            </a:r>
          </a:p>
        </p:txBody>
      </p:sp>
      <p:pic>
        <p:nvPicPr>
          <p:cNvPr id="379906" name="Picture 2" descr="UVI">
            <a:extLst>
              <a:ext uri="{FF2B5EF4-FFF2-40B4-BE49-F238E27FC236}">
                <a16:creationId xmlns:a16="http://schemas.microsoft.com/office/drawing/2014/main" id="{90E5AF27-4EE4-6F42-A351-CF2E2884E8D6}"/>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a:extLst>
            <a:ext uri="{FAA26D3D-D897-4be2-8F04-BA451C77F1D7}">
              <ma14:placeholderFlag xmlns="" xmlns:ma14="http://schemas.microsoft.com/office/mac/drawingml/2011/main" val="1"/>
            </a:ext>
          </a:extLst>
        </p:spPr>
      </p:pic>
      <p:sp>
        <p:nvSpPr>
          <p:cNvPr id="379907" name="Rectangle 3">
            <a:extLst>
              <a:ext uri="{FF2B5EF4-FFF2-40B4-BE49-F238E27FC236}">
                <a16:creationId xmlns:a16="http://schemas.microsoft.com/office/drawing/2014/main" id="{A3E32AE6-27E8-FB43-B929-C798ED70BA09}"/>
              </a:ext>
            </a:extLst>
          </p:cNvPr>
          <p:cNvSpPr>
            <a:spLocks noGrp="1" noChangeArrowheads="1"/>
          </p:cNvSpPr>
          <p:nvPr>
            <p:ph type="title"/>
          </p:nvPr>
        </p:nvSpPr>
        <p:spPr>
          <a:xfrm>
            <a:off x="609600" y="579438"/>
            <a:ext cx="7924800" cy="898525"/>
          </a:xfrm>
          <a:ln>
            <a:solidFill>
              <a:schemeClr val="tx1"/>
            </a:solidFill>
            <a:miter lim="800000"/>
            <a:headEnd/>
            <a:tailEnd/>
          </a:ln>
          <a:extLst>
            <a:ext uri="{FAA26D3D-D897-4be2-8F04-BA451C77F1D7}">
              <ma14:placeholderFlag xmlns="" xmlns:ma14="http://schemas.microsoft.com/office/mac/drawingml/2011/main" val="1"/>
            </a:ext>
          </a:extLst>
        </p:spPr>
        <p:txBody>
          <a:bodyPr/>
          <a:lstStyle/>
          <a:p>
            <a:pPr marL="666750">
              <a:defRPr/>
            </a:pPr>
            <a:r>
              <a:rPr lang="es-ES_tradnl" altLang="es-ES_tradnl" sz="2800" b="1"/>
              <a:t>TRADUCCIÓN AUTOMÁTICA:</a:t>
            </a:r>
            <a:br>
              <a:rPr lang="es-ES_tradnl" altLang="es-ES_tradnl" sz="2800" b="1"/>
            </a:br>
            <a:r>
              <a:rPr lang="es-ES_tradnl" altLang="es-ES_tradnl" sz="2800" b="1"/>
              <a:t> “SUBPROCESOS: TRADUCCIÓN”</a:t>
            </a:r>
          </a:p>
        </p:txBody>
      </p:sp>
      <p:sp>
        <p:nvSpPr>
          <p:cNvPr id="379908" name="Rectangle 4">
            <a:extLst>
              <a:ext uri="{FF2B5EF4-FFF2-40B4-BE49-F238E27FC236}">
                <a16:creationId xmlns:a16="http://schemas.microsoft.com/office/drawing/2014/main" id="{20867266-7200-E347-B4EA-59C2480492A1}"/>
              </a:ext>
            </a:extLst>
          </p:cNvPr>
          <p:cNvSpPr>
            <a:spLocks noGrp="1" noChangeArrowheads="1"/>
          </p:cNvSpPr>
          <p:nvPr>
            <p:ph type="body" sz="half" idx="2"/>
          </p:nvPr>
        </p:nvSpPr>
        <p:spPr>
          <a:xfrm>
            <a:off x="609600" y="1793875"/>
            <a:ext cx="7924800" cy="4114800"/>
          </a:xfrm>
          <a:ln>
            <a:solidFill>
              <a:schemeClr val="tx1"/>
            </a:solidFill>
            <a:miter lim="800000"/>
            <a:headEnd/>
            <a:tailEnd/>
          </a:ln>
          <a:extLst>
            <a:ext uri="{FAA26D3D-D897-4be2-8F04-BA451C77F1D7}">
              <ma14:placeholderFlag xmlns="" xmlns:ma14="http://schemas.microsoft.com/office/mac/drawingml/2011/main" val="1"/>
            </a:ext>
          </a:extLst>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379909" name="Rectangle 5">
            <a:extLst>
              <a:ext uri="{FF2B5EF4-FFF2-40B4-BE49-F238E27FC236}">
                <a16:creationId xmlns:a16="http://schemas.microsoft.com/office/drawing/2014/main" id="{B87C42D8-D43C-2B40-8CC3-12C3278DF219}"/>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2200" b="1" dirty="0">
                <a:latin typeface="Times New Roman" charset="0"/>
              </a:rPr>
              <a:t>TRADUCCI</a:t>
            </a:r>
            <a:r>
              <a:rPr lang="es-ES" altLang="es-ES_tradnl" sz="2200" b="1" dirty="0">
                <a:latin typeface="Times New Roman" charset="0"/>
              </a:rPr>
              <a:t>ÓN </a:t>
            </a:r>
            <a:r>
              <a:rPr lang="es-ES_tradnl" altLang="es-ES_tradnl" sz="2200" b="1" dirty="0">
                <a:latin typeface="Times New Roman" charset="0"/>
              </a:rPr>
              <a:t>AUTOMÁTICA “EN LÍNEA”</a:t>
            </a:r>
          </a:p>
        </p:txBody>
      </p:sp>
      <p:grpSp>
        <p:nvGrpSpPr>
          <p:cNvPr id="157702" name="Group 6">
            <a:extLst>
              <a:ext uri="{FF2B5EF4-FFF2-40B4-BE49-F238E27FC236}">
                <a16:creationId xmlns:a16="http://schemas.microsoft.com/office/drawing/2014/main" id="{65C9285A-4433-8845-B8EA-DF5E72BAD716}"/>
              </a:ext>
            </a:extLst>
          </p:cNvPr>
          <p:cNvGrpSpPr>
            <a:grpSpLocks/>
          </p:cNvGrpSpPr>
          <p:nvPr/>
        </p:nvGrpSpPr>
        <p:grpSpPr bwMode="auto">
          <a:xfrm>
            <a:off x="609600" y="2362200"/>
            <a:ext cx="1752600" cy="3544888"/>
            <a:chOff x="384" y="1488"/>
            <a:chExt cx="1104" cy="2233"/>
          </a:xfrm>
        </p:grpSpPr>
        <p:sp>
          <p:nvSpPr>
            <p:cNvPr id="379911" name="Rectangle 7">
              <a:extLst>
                <a:ext uri="{FF2B5EF4-FFF2-40B4-BE49-F238E27FC236}">
                  <a16:creationId xmlns:a16="http://schemas.microsoft.com/office/drawing/2014/main" id="{35CCDFC1-3474-384C-A655-858B5E119153}"/>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9912" name="Text Box 8">
              <a:extLst>
                <a:ext uri="{FF2B5EF4-FFF2-40B4-BE49-F238E27FC236}">
                  <a16:creationId xmlns:a16="http://schemas.microsoft.com/office/drawing/2014/main" id="{77C34C66-E81C-CD42-9A20-ACB4CFA93445}"/>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grpSp>
        <p:nvGrpSpPr>
          <p:cNvPr id="379913" name="Group 9">
            <a:extLst>
              <a:ext uri="{FF2B5EF4-FFF2-40B4-BE49-F238E27FC236}">
                <a16:creationId xmlns:a16="http://schemas.microsoft.com/office/drawing/2014/main" id="{BED2E9E5-5C63-7746-9318-5E884134D4BE}"/>
              </a:ext>
            </a:extLst>
          </p:cNvPr>
          <p:cNvGrpSpPr>
            <a:grpSpLocks/>
          </p:cNvGrpSpPr>
          <p:nvPr/>
        </p:nvGrpSpPr>
        <p:grpSpPr bwMode="auto">
          <a:xfrm>
            <a:off x="609600" y="2362200"/>
            <a:ext cx="1752600" cy="3544888"/>
            <a:chOff x="384" y="1488"/>
            <a:chExt cx="1104" cy="2233"/>
          </a:xfrm>
        </p:grpSpPr>
        <p:sp>
          <p:nvSpPr>
            <p:cNvPr id="379914" name="Rectangle 10">
              <a:extLst>
                <a:ext uri="{FF2B5EF4-FFF2-40B4-BE49-F238E27FC236}">
                  <a16:creationId xmlns:a16="http://schemas.microsoft.com/office/drawing/2014/main" id="{C6064434-468C-9D4A-8DF4-194B2C7E0B6C}"/>
                </a:ext>
              </a:extLst>
            </p:cNvPr>
            <p:cNvSpPr>
              <a:spLocks noChangeArrowheads="1"/>
            </p:cNvSpPr>
            <p:nvPr/>
          </p:nvSpPr>
          <p:spPr bwMode="auto">
            <a:xfrm>
              <a:off x="384" y="1488"/>
              <a:ext cx="1104"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9915" name="Text Box 11">
              <a:extLst>
                <a:ext uri="{FF2B5EF4-FFF2-40B4-BE49-F238E27FC236}">
                  <a16:creationId xmlns:a16="http://schemas.microsoft.com/office/drawing/2014/main" id="{62195443-A655-ED42-A459-D1731B989486}"/>
                </a:ext>
              </a:extLst>
            </p:cNvPr>
            <p:cNvSpPr txBox="1">
              <a:spLocks noChangeArrowheads="1"/>
            </p:cNvSpPr>
            <p:nvPr/>
          </p:nvSpPr>
          <p:spPr bwMode="auto">
            <a:xfrm>
              <a:off x="636" y="2016"/>
              <a:ext cx="51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altLang="es-ES_tradnl" sz="1800" dirty="0" err="1">
                  <a:latin typeface="Times New Roman" charset="0"/>
                </a:rPr>
                <a:t>Router</a:t>
              </a:r>
              <a:endParaRPr lang="es-ES_tradnl" altLang="es-ES_tradnl" dirty="0">
                <a:latin typeface="Times New Roman" charset="0"/>
              </a:endParaRPr>
            </a:p>
          </p:txBody>
        </p:sp>
        <p:pic>
          <p:nvPicPr>
            <p:cNvPr id="379916" name="Picture 12">
              <a:extLst>
                <a:ext uri="{FF2B5EF4-FFF2-40B4-BE49-F238E27FC236}">
                  <a16:creationId xmlns:a16="http://schemas.microsoft.com/office/drawing/2014/main" id="{DFFC923F-2763-0241-A55F-84C56CDA1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086" b="22401"/>
            <a:stretch>
              <a:fillRect/>
            </a:stretch>
          </p:blipFill>
          <p:spPr bwMode="auto">
            <a:xfrm>
              <a:off x="528" y="1687"/>
              <a:ext cx="816"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157704" name="Group 13">
            <a:extLst>
              <a:ext uri="{FF2B5EF4-FFF2-40B4-BE49-F238E27FC236}">
                <a16:creationId xmlns:a16="http://schemas.microsoft.com/office/drawing/2014/main" id="{20302816-CA37-F049-BCB0-C97A24B4A32F}"/>
              </a:ext>
            </a:extLst>
          </p:cNvPr>
          <p:cNvGrpSpPr>
            <a:grpSpLocks/>
          </p:cNvGrpSpPr>
          <p:nvPr/>
        </p:nvGrpSpPr>
        <p:grpSpPr bwMode="auto">
          <a:xfrm>
            <a:off x="2362200" y="2362200"/>
            <a:ext cx="6172200" cy="3544888"/>
            <a:chOff x="1488" y="1488"/>
            <a:chExt cx="3888" cy="2233"/>
          </a:xfrm>
        </p:grpSpPr>
        <p:sp>
          <p:nvSpPr>
            <p:cNvPr id="379918" name="Rectangle 14">
              <a:extLst>
                <a:ext uri="{FF2B5EF4-FFF2-40B4-BE49-F238E27FC236}">
                  <a16:creationId xmlns:a16="http://schemas.microsoft.com/office/drawing/2014/main" id="{0E0E5C0B-481E-BF4E-B61C-C6EE050CC5D5}"/>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9919" name="Text Box 15">
              <a:extLst>
                <a:ext uri="{FF2B5EF4-FFF2-40B4-BE49-F238E27FC236}">
                  <a16:creationId xmlns:a16="http://schemas.microsoft.com/office/drawing/2014/main" id="{0C1CC680-B009-2E4F-8B36-4CB106CABCAC}"/>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6" name="Agrupar 5">
            <a:extLst>
              <a:ext uri="{FF2B5EF4-FFF2-40B4-BE49-F238E27FC236}">
                <a16:creationId xmlns:a16="http://schemas.microsoft.com/office/drawing/2014/main" id="{92760268-5E73-2942-B4B5-B4B2A3729CD4}"/>
              </a:ext>
            </a:extLst>
          </p:cNvPr>
          <p:cNvGrpSpPr>
            <a:grpSpLocks/>
          </p:cNvGrpSpPr>
          <p:nvPr/>
        </p:nvGrpSpPr>
        <p:grpSpPr bwMode="auto">
          <a:xfrm>
            <a:off x="2362200" y="2357438"/>
            <a:ext cx="6172200" cy="3544887"/>
            <a:chOff x="2362200" y="2362200"/>
            <a:chExt cx="6172201" cy="3544889"/>
          </a:xfrm>
        </p:grpSpPr>
        <p:sp>
          <p:nvSpPr>
            <p:cNvPr id="379925" name="Rectangle 21">
              <a:extLst>
                <a:ext uri="{FF2B5EF4-FFF2-40B4-BE49-F238E27FC236}">
                  <a16:creationId xmlns:a16="http://schemas.microsoft.com/office/drawing/2014/main" id="{70718A60-8346-5E49-AC91-7A99813D59E4}"/>
                </a:ext>
              </a:extLst>
            </p:cNvPr>
            <p:cNvSpPr>
              <a:spLocks noChangeArrowheads="1"/>
            </p:cNvSpPr>
            <p:nvPr/>
          </p:nvSpPr>
          <p:spPr bwMode="auto">
            <a:xfrm>
              <a:off x="2362200" y="2362200"/>
              <a:ext cx="6172201" cy="354488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9927" name="Text Box 23">
              <a:extLst>
                <a:ext uri="{FF2B5EF4-FFF2-40B4-BE49-F238E27FC236}">
                  <a16:creationId xmlns:a16="http://schemas.microsoft.com/office/drawing/2014/main" id="{C5090A94-9871-A94A-831E-E38271D0ECAF}"/>
                </a:ext>
              </a:extLst>
            </p:cNvPr>
            <p:cNvSpPr txBox="1">
              <a:spLocks noChangeArrowheads="1"/>
            </p:cNvSpPr>
            <p:nvPr/>
          </p:nvSpPr>
          <p:spPr bwMode="auto">
            <a:xfrm>
              <a:off x="2411413" y="3846513"/>
              <a:ext cx="2438400" cy="2030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90500" indent="-190500">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s-ES_tradnl" altLang="es-ES_tradnl" sz="1800" dirty="0"/>
                <a:t>DICCIONARIOS</a:t>
              </a:r>
            </a:p>
            <a:p>
              <a:pPr>
                <a:spcBef>
                  <a:spcPct val="50000"/>
                </a:spcBef>
                <a:buFontTx/>
                <a:buChar char="•"/>
                <a:defRPr/>
              </a:pPr>
              <a:r>
                <a:rPr lang="es-ES_tradnl" altLang="es-ES_tradnl" sz="1800" dirty="0"/>
                <a:t>Entradas rápidas</a:t>
              </a:r>
            </a:p>
            <a:p>
              <a:pPr>
                <a:spcBef>
                  <a:spcPct val="50000"/>
                </a:spcBef>
                <a:buFontTx/>
                <a:buChar char="•"/>
                <a:defRPr/>
              </a:pPr>
              <a:r>
                <a:rPr lang="es-ES_tradnl" altLang="es-ES_tradnl" sz="1800" dirty="0"/>
                <a:t>Simples</a:t>
              </a:r>
            </a:p>
            <a:p>
              <a:pPr>
                <a:spcBef>
                  <a:spcPct val="50000"/>
                </a:spcBef>
                <a:buFontTx/>
                <a:buChar char="•"/>
                <a:defRPr/>
              </a:pPr>
              <a:r>
                <a:rPr lang="es-ES_tradnl" altLang="es-ES_tradnl" sz="1800" dirty="0"/>
                <a:t>Unidades Semánticas</a:t>
              </a:r>
            </a:p>
            <a:p>
              <a:pPr>
                <a:spcBef>
                  <a:spcPct val="50000"/>
                </a:spcBef>
                <a:defRPr/>
              </a:pPr>
              <a:r>
                <a:rPr lang="es-ES_tradnl" altLang="es-ES_tradnl" sz="1800" dirty="0">
                  <a:solidFill>
                    <a:srgbClr val="FF0066"/>
                  </a:solidFill>
                </a:rPr>
                <a:t>PRE-/POST-EDICIÓN</a:t>
              </a:r>
            </a:p>
          </p:txBody>
        </p:sp>
        <p:pic>
          <p:nvPicPr>
            <p:cNvPr id="157708" name="Imagen 2">
              <a:extLst>
                <a:ext uri="{FF2B5EF4-FFF2-40B4-BE49-F238E27FC236}">
                  <a16:creationId xmlns:a16="http://schemas.microsoft.com/office/drawing/2014/main" id="{338BE35F-2276-4942-93AF-9ACF653E17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61552" y="2487116"/>
              <a:ext cx="3549890" cy="13588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7709" name="Imagen 3">
              <a:extLst>
                <a:ext uri="{FF2B5EF4-FFF2-40B4-BE49-F238E27FC236}">
                  <a16:creationId xmlns:a16="http://schemas.microsoft.com/office/drawing/2014/main" id="{F61F5F92-C2EE-6244-9788-DE3864233BB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3970863"/>
              <a:ext cx="3531144" cy="18321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7710" name="Imagen 4">
              <a:extLst>
                <a:ext uri="{FF2B5EF4-FFF2-40B4-BE49-F238E27FC236}">
                  <a16:creationId xmlns:a16="http://schemas.microsoft.com/office/drawing/2014/main" id="{E71652DC-6922-2945-94EA-D1EB0738EE6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83768" y="2492895"/>
              <a:ext cx="2223813" cy="111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upo 1">
            <a:extLst>
              <a:ext uri="{FF2B5EF4-FFF2-40B4-BE49-F238E27FC236}">
                <a16:creationId xmlns:a16="http://schemas.microsoft.com/office/drawing/2014/main" id="{E48C0CF8-88D5-5840-B489-A6A411BD8587}"/>
              </a:ext>
            </a:extLst>
          </p:cNvPr>
          <p:cNvGrpSpPr/>
          <p:nvPr/>
        </p:nvGrpSpPr>
        <p:grpSpPr>
          <a:xfrm>
            <a:off x="3350342" y="3010933"/>
            <a:ext cx="304800" cy="2667000"/>
            <a:chOff x="3350342" y="3010933"/>
            <a:chExt cx="304800" cy="2667000"/>
          </a:xfrm>
        </p:grpSpPr>
        <p:sp>
          <p:nvSpPr>
            <p:cNvPr id="24" name="Rectangle 7">
              <a:extLst>
                <a:ext uri="{FF2B5EF4-FFF2-40B4-BE49-F238E27FC236}">
                  <a16:creationId xmlns:a16="http://schemas.microsoft.com/office/drawing/2014/main" id="{7B12A531-D8C8-6844-B0C0-523E9FD7641F}"/>
                </a:ext>
              </a:extLst>
            </p:cNvPr>
            <p:cNvSpPr>
              <a:spLocks noChangeArrowheads="1"/>
            </p:cNvSpPr>
            <p:nvPr/>
          </p:nvSpPr>
          <p:spPr bwMode="auto">
            <a:xfrm rot="19639835">
              <a:off x="3350342" y="3010933"/>
              <a:ext cx="304800" cy="2667000"/>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25" name="Rectangle 8">
              <a:extLst>
                <a:ext uri="{FF2B5EF4-FFF2-40B4-BE49-F238E27FC236}">
                  <a16:creationId xmlns:a16="http://schemas.microsoft.com/office/drawing/2014/main" id="{DB7068B8-66E6-434C-AE26-1C8532506F71}"/>
                </a:ext>
              </a:extLst>
            </p:cNvPr>
            <p:cNvSpPr>
              <a:spLocks noChangeArrowheads="1"/>
            </p:cNvSpPr>
            <p:nvPr/>
          </p:nvSpPr>
          <p:spPr bwMode="auto">
            <a:xfrm rot="1960165" flipH="1">
              <a:off x="3350342" y="3010933"/>
              <a:ext cx="304800" cy="2667000"/>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79913"/>
                                        </p:tgtEl>
                                        <p:attrNameLst>
                                          <p:attrName>style.visibility</p:attrName>
                                        </p:attrNameLst>
                                      </p:cBhvr>
                                      <p:to>
                                        <p:strVal val="visible"/>
                                      </p:to>
                                    </p:set>
                                    <p:anim calcmode="lin" valueType="num">
                                      <p:cBhvr>
                                        <p:cTn id="7" dur="500" fill="hold"/>
                                        <p:tgtEl>
                                          <p:spTgt spid="379913"/>
                                        </p:tgtEl>
                                        <p:attrNameLst>
                                          <p:attrName>ppt_w</p:attrName>
                                        </p:attrNameLst>
                                      </p:cBhvr>
                                      <p:tavLst>
                                        <p:tav tm="0">
                                          <p:val>
                                            <p:fltVal val="0"/>
                                          </p:val>
                                        </p:tav>
                                        <p:tav tm="100000">
                                          <p:val>
                                            <p:strVal val="#ppt_w"/>
                                          </p:val>
                                        </p:tav>
                                      </p:tavLst>
                                    </p:anim>
                                    <p:anim calcmode="lin" valueType="num">
                                      <p:cBhvr>
                                        <p:cTn id="8" dur="500" fill="hold"/>
                                        <p:tgtEl>
                                          <p:spTgt spid="37991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Marcador de número de diapositiva 4">
            <a:extLst>
              <a:ext uri="{FF2B5EF4-FFF2-40B4-BE49-F238E27FC236}">
                <a16:creationId xmlns:a16="http://schemas.microsoft.com/office/drawing/2014/main" id="{AC56F225-F1F9-2D4A-A0CF-AB3F0FABB6C1}"/>
              </a:ext>
            </a:extLst>
          </p:cNvPr>
          <p:cNvSpPr>
            <a:spLocks noGrp="1"/>
          </p:cNvSpPr>
          <p:nvPr>
            <p:ph type="sldNum" sz="quarter" idx="10"/>
          </p:nvPr>
        </p:nvSpPr>
        <p:spPr>
          <a:extLst>
            <a:ext uri="{FAA26D3D-D897-4be2-8F04-BA451C77F1D7}">
              <ma14:placeholderFlag xmlns="" xmlns:ma14="http://schemas.microsoft.com/office/mac/drawingml/2011/main" val="1"/>
            </a:ext>
          </a:extLst>
        </p:spPr>
        <p:txBody>
          <a:bodyPr/>
          <a:lstStyle/>
          <a:p>
            <a:pPr>
              <a:defRPr/>
            </a:pPr>
            <a:fld id="{749047BE-C030-0646-B3F7-87CB5B32206F}" type="slidenum">
              <a:rPr lang="en-US" altLang="es-ES_tradnl"/>
              <a:pPr>
                <a:defRPr/>
              </a:pPr>
              <a:t>65</a:t>
            </a:fld>
            <a:r>
              <a:rPr lang="en-US" altLang="es-ES_tradnl" dirty="0"/>
              <a:t> - 84</a:t>
            </a:r>
          </a:p>
        </p:txBody>
      </p:sp>
      <p:pic>
        <p:nvPicPr>
          <p:cNvPr id="379906" name="Picture 2" descr="UVI">
            <a:extLst>
              <a:ext uri="{FF2B5EF4-FFF2-40B4-BE49-F238E27FC236}">
                <a16:creationId xmlns:a16="http://schemas.microsoft.com/office/drawing/2014/main" id="{90E5AF27-4EE4-6F42-A351-CF2E2884E8D6}"/>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a:extLst>
            <a:ext uri="{FAA26D3D-D897-4be2-8F04-BA451C77F1D7}">
              <ma14:placeholderFlag xmlns="" xmlns:ma14="http://schemas.microsoft.com/office/mac/drawingml/2011/main" val="1"/>
            </a:ext>
          </a:extLst>
        </p:spPr>
      </p:pic>
      <p:sp>
        <p:nvSpPr>
          <p:cNvPr id="379907" name="Rectangle 3">
            <a:extLst>
              <a:ext uri="{FF2B5EF4-FFF2-40B4-BE49-F238E27FC236}">
                <a16:creationId xmlns:a16="http://schemas.microsoft.com/office/drawing/2014/main" id="{A3E32AE6-27E8-FB43-B929-C798ED70BA09}"/>
              </a:ext>
            </a:extLst>
          </p:cNvPr>
          <p:cNvSpPr>
            <a:spLocks noGrp="1" noChangeArrowheads="1"/>
          </p:cNvSpPr>
          <p:nvPr>
            <p:ph type="title"/>
          </p:nvPr>
        </p:nvSpPr>
        <p:spPr>
          <a:xfrm>
            <a:off x="609600" y="579438"/>
            <a:ext cx="7924800" cy="898525"/>
          </a:xfrm>
          <a:ln>
            <a:solidFill>
              <a:schemeClr val="tx1"/>
            </a:solidFill>
            <a:miter lim="800000"/>
            <a:headEnd/>
            <a:tailEnd/>
          </a:ln>
          <a:extLst>
            <a:ext uri="{FAA26D3D-D897-4be2-8F04-BA451C77F1D7}">
              <ma14:placeholderFlag xmlns="" xmlns:ma14="http://schemas.microsoft.com/office/mac/drawingml/2011/main" val="1"/>
            </a:ext>
          </a:extLst>
        </p:spPr>
        <p:txBody>
          <a:bodyPr/>
          <a:lstStyle/>
          <a:p>
            <a:pPr marL="666750">
              <a:defRPr/>
            </a:pPr>
            <a:r>
              <a:rPr lang="es-ES_tradnl" altLang="es-ES_tradnl" sz="2800" b="1"/>
              <a:t>TRADUCCIÓN AUTOMÁTICA:</a:t>
            </a:r>
            <a:br>
              <a:rPr lang="es-ES_tradnl" altLang="es-ES_tradnl" sz="2800" b="1"/>
            </a:br>
            <a:r>
              <a:rPr lang="es-ES_tradnl" altLang="es-ES_tradnl" sz="2800" b="1"/>
              <a:t> “SUBPROCESOS: TRADUCCIÓN”</a:t>
            </a:r>
          </a:p>
        </p:txBody>
      </p:sp>
      <p:sp>
        <p:nvSpPr>
          <p:cNvPr id="379908" name="Rectangle 4">
            <a:extLst>
              <a:ext uri="{FF2B5EF4-FFF2-40B4-BE49-F238E27FC236}">
                <a16:creationId xmlns:a16="http://schemas.microsoft.com/office/drawing/2014/main" id="{20867266-7200-E347-B4EA-59C2480492A1}"/>
              </a:ext>
            </a:extLst>
          </p:cNvPr>
          <p:cNvSpPr>
            <a:spLocks noGrp="1" noChangeArrowheads="1"/>
          </p:cNvSpPr>
          <p:nvPr>
            <p:ph type="body" sz="half" idx="2"/>
          </p:nvPr>
        </p:nvSpPr>
        <p:spPr>
          <a:xfrm>
            <a:off x="609600" y="1793875"/>
            <a:ext cx="7924800" cy="4114800"/>
          </a:xfrm>
          <a:ln>
            <a:solidFill>
              <a:schemeClr val="tx1"/>
            </a:solidFill>
            <a:miter lim="800000"/>
            <a:headEnd/>
            <a:tailEnd/>
          </a:ln>
          <a:extLst>
            <a:ext uri="{FAA26D3D-D897-4be2-8F04-BA451C77F1D7}">
              <ma14:placeholderFlag xmlns="" xmlns:ma14="http://schemas.microsoft.com/office/mac/drawingml/2011/main" val="1"/>
            </a:ext>
          </a:extLst>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379909" name="Rectangle 5">
            <a:extLst>
              <a:ext uri="{FF2B5EF4-FFF2-40B4-BE49-F238E27FC236}">
                <a16:creationId xmlns:a16="http://schemas.microsoft.com/office/drawing/2014/main" id="{B87C42D8-D43C-2B40-8CC3-12C3278DF219}"/>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2200" b="1" dirty="0">
                <a:latin typeface="Times New Roman" charset="0"/>
              </a:rPr>
              <a:t>TRADUCCI</a:t>
            </a:r>
            <a:r>
              <a:rPr lang="es-ES" altLang="es-ES_tradnl" sz="2200" b="1" dirty="0">
                <a:latin typeface="Times New Roman" charset="0"/>
              </a:rPr>
              <a:t>ÓN </a:t>
            </a:r>
            <a:r>
              <a:rPr lang="es-ES_tradnl" altLang="es-ES_tradnl" sz="2200" b="1" dirty="0">
                <a:latin typeface="Times New Roman" charset="0"/>
              </a:rPr>
              <a:t>AUTOMÁTICA “EN LÍNEA”</a:t>
            </a:r>
          </a:p>
        </p:txBody>
      </p:sp>
      <p:grpSp>
        <p:nvGrpSpPr>
          <p:cNvPr id="157702" name="Group 6">
            <a:extLst>
              <a:ext uri="{FF2B5EF4-FFF2-40B4-BE49-F238E27FC236}">
                <a16:creationId xmlns:a16="http://schemas.microsoft.com/office/drawing/2014/main" id="{65C9285A-4433-8845-B8EA-DF5E72BAD716}"/>
              </a:ext>
            </a:extLst>
          </p:cNvPr>
          <p:cNvGrpSpPr>
            <a:grpSpLocks/>
          </p:cNvGrpSpPr>
          <p:nvPr/>
        </p:nvGrpSpPr>
        <p:grpSpPr bwMode="auto">
          <a:xfrm>
            <a:off x="609600" y="2362200"/>
            <a:ext cx="1752600" cy="3544888"/>
            <a:chOff x="384" y="1488"/>
            <a:chExt cx="1104" cy="2233"/>
          </a:xfrm>
        </p:grpSpPr>
        <p:sp>
          <p:nvSpPr>
            <p:cNvPr id="379911" name="Rectangle 7">
              <a:extLst>
                <a:ext uri="{FF2B5EF4-FFF2-40B4-BE49-F238E27FC236}">
                  <a16:creationId xmlns:a16="http://schemas.microsoft.com/office/drawing/2014/main" id="{35CCDFC1-3474-384C-A655-858B5E119153}"/>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9912" name="Text Box 8">
              <a:extLst>
                <a:ext uri="{FF2B5EF4-FFF2-40B4-BE49-F238E27FC236}">
                  <a16:creationId xmlns:a16="http://schemas.microsoft.com/office/drawing/2014/main" id="{77C34C66-E81C-CD42-9A20-ACB4CFA93445}"/>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grpSp>
        <p:nvGrpSpPr>
          <p:cNvPr id="379913" name="Group 9">
            <a:extLst>
              <a:ext uri="{FF2B5EF4-FFF2-40B4-BE49-F238E27FC236}">
                <a16:creationId xmlns:a16="http://schemas.microsoft.com/office/drawing/2014/main" id="{BED2E9E5-5C63-7746-9318-5E884134D4BE}"/>
              </a:ext>
            </a:extLst>
          </p:cNvPr>
          <p:cNvGrpSpPr>
            <a:grpSpLocks/>
          </p:cNvGrpSpPr>
          <p:nvPr/>
        </p:nvGrpSpPr>
        <p:grpSpPr bwMode="auto">
          <a:xfrm>
            <a:off x="619121" y="2362200"/>
            <a:ext cx="1752600" cy="3544888"/>
            <a:chOff x="384" y="1488"/>
            <a:chExt cx="1104" cy="2233"/>
          </a:xfrm>
        </p:grpSpPr>
        <p:sp>
          <p:nvSpPr>
            <p:cNvPr id="379914" name="Rectangle 10">
              <a:extLst>
                <a:ext uri="{FF2B5EF4-FFF2-40B4-BE49-F238E27FC236}">
                  <a16:creationId xmlns:a16="http://schemas.microsoft.com/office/drawing/2014/main" id="{C6064434-468C-9D4A-8DF4-194B2C7E0B6C}"/>
                </a:ext>
              </a:extLst>
            </p:cNvPr>
            <p:cNvSpPr>
              <a:spLocks noChangeArrowheads="1"/>
            </p:cNvSpPr>
            <p:nvPr/>
          </p:nvSpPr>
          <p:spPr bwMode="auto">
            <a:xfrm>
              <a:off x="384" y="1488"/>
              <a:ext cx="1104"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9915" name="Text Box 11">
              <a:extLst>
                <a:ext uri="{FF2B5EF4-FFF2-40B4-BE49-F238E27FC236}">
                  <a16:creationId xmlns:a16="http://schemas.microsoft.com/office/drawing/2014/main" id="{62195443-A655-ED42-A459-D1731B989486}"/>
                </a:ext>
              </a:extLst>
            </p:cNvPr>
            <p:cNvSpPr txBox="1">
              <a:spLocks noChangeArrowheads="1"/>
            </p:cNvSpPr>
            <p:nvPr/>
          </p:nvSpPr>
          <p:spPr bwMode="auto">
            <a:xfrm>
              <a:off x="636" y="2016"/>
              <a:ext cx="51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altLang="es-ES_tradnl" sz="1800" dirty="0" err="1">
                  <a:latin typeface="Times New Roman" charset="0"/>
                </a:rPr>
                <a:t>Router</a:t>
              </a:r>
              <a:endParaRPr lang="es-ES_tradnl" altLang="es-ES_tradnl" dirty="0">
                <a:latin typeface="Times New Roman" charset="0"/>
              </a:endParaRPr>
            </a:p>
          </p:txBody>
        </p:sp>
        <p:pic>
          <p:nvPicPr>
            <p:cNvPr id="379916" name="Picture 12">
              <a:extLst>
                <a:ext uri="{FF2B5EF4-FFF2-40B4-BE49-F238E27FC236}">
                  <a16:creationId xmlns:a16="http://schemas.microsoft.com/office/drawing/2014/main" id="{DFFC923F-2763-0241-A55F-84C56CDA1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086" b="22401"/>
            <a:stretch>
              <a:fillRect/>
            </a:stretch>
          </p:blipFill>
          <p:spPr bwMode="auto">
            <a:xfrm>
              <a:off x="528" y="1687"/>
              <a:ext cx="816"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157704" name="Group 13">
            <a:extLst>
              <a:ext uri="{FF2B5EF4-FFF2-40B4-BE49-F238E27FC236}">
                <a16:creationId xmlns:a16="http://schemas.microsoft.com/office/drawing/2014/main" id="{20302816-CA37-F049-BCB0-C97A24B4A32F}"/>
              </a:ext>
            </a:extLst>
          </p:cNvPr>
          <p:cNvGrpSpPr>
            <a:grpSpLocks/>
          </p:cNvGrpSpPr>
          <p:nvPr/>
        </p:nvGrpSpPr>
        <p:grpSpPr bwMode="auto">
          <a:xfrm>
            <a:off x="2362200" y="2362200"/>
            <a:ext cx="6172200" cy="3544888"/>
            <a:chOff x="1488" y="1488"/>
            <a:chExt cx="3888" cy="2233"/>
          </a:xfrm>
        </p:grpSpPr>
        <p:sp>
          <p:nvSpPr>
            <p:cNvPr id="379918" name="Rectangle 14">
              <a:extLst>
                <a:ext uri="{FF2B5EF4-FFF2-40B4-BE49-F238E27FC236}">
                  <a16:creationId xmlns:a16="http://schemas.microsoft.com/office/drawing/2014/main" id="{0E0E5C0B-481E-BF4E-B61C-C6EE050CC5D5}"/>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9919" name="Text Box 15">
              <a:extLst>
                <a:ext uri="{FF2B5EF4-FFF2-40B4-BE49-F238E27FC236}">
                  <a16:creationId xmlns:a16="http://schemas.microsoft.com/office/drawing/2014/main" id="{0C1CC680-B009-2E4F-8B36-4CB106CABCAC}"/>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21" name="Grupo 20">
            <a:extLst>
              <a:ext uri="{FF2B5EF4-FFF2-40B4-BE49-F238E27FC236}">
                <a16:creationId xmlns:a16="http://schemas.microsoft.com/office/drawing/2014/main" id="{7208DA43-525F-E740-917E-EBF17CBD6C51}"/>
              </a:ext>
            </a:extLst>
          </p:cNvPr>
          <p:cNvGrpSpPr/>
          <p:nvPr/>
        </p:nvGrpSpPr>
        <p:grpSpPr>
          <a:xfrm>
            <a:off x="2371721" y="2372140"/>
            <a:ext cx="6172200" cy="3544887"/>
            <a:chOff x="2371721" y="2372140"/>
            <a:chExt cx="6172200" cy="3544887"/>
          </a:xfrm>
        </p:grpSpPr>
        <p:sp>
          <p:nvSpPr>
            <p:cNvPr id="379925" name="Rectangle 21">
              <a:extLst>
                <a:ext uri="{FF2B5EF4-FFF2-40B4-BE49-F238E27FC236}">
                  <a16:creationId xmlns:a16="http://schemas.microsoft.com/office/drawing/2014/main" id="{70718A60-8346-5E49-AC91-7A99813D59E4}"/>
                </a:ext>
              </a:extLst>
            </p:cNvPr>
            <p:cNvSpPr>
              <a:spLocks noChangeArrowheads="1"/>
            </p:cNvSpPr>
            <p:nvPr/>
          </p:nvSpPr>
          <p:spPr bwMode="auto">
            <a:xfrm>
              <a:off x="2371721" y="2372140"/>
              <a:ext cx="6172200" cy="354488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20" name="Grupo 19">
              <a:extLst>
                <a:ext uri="{FF2B5EF4-FFF2-40B4-BE49-F238E27FC236}">
                  <a16:creationId xmlns:a16="http://schemas.microsoft.com/office/drawing/2014/main" id="{BA6BCC3B-2AF2-AB47-900B-656630E680F7}"/>
                </a:ext>
              </a:extLst>
            </p:cNvPr>
            <p:cNvGrpSpPr/>
            <p:nvPr/>
          </p:nvGrpSpPr>
          <p:grpSpPr>
            <a:xfrm>
              <a:off x="2422403" y="2474417"/>
              <a:ext cx="6038029" cy="3340332"/>
              <a:chOff x="2442333" y="2446806"/>
              <a:chExt cx="6038029" cy="3340332"/>
            </a:xfrm>
          </p:grpSpPr>
          <p:grpSp>
            <p:nvGrpSpPr>
              <p:cNvPr id="11" name="Grupo 10">
                <a:extLst>
                  <a:ext uri="{FF2B5EF4-FFF2-40B4-BE49-F238E27FC236}">
                    <a16:creationId xmlns:a16="http://schemas.microsoft.com/office/drawing/2014/main" id="{F26FFA3D-13BD-2045-B170-92119F2CCBAB}"/>
                  </a:ext>
                </a:extLst>
              </p:cNvPr>
              <p:cNvGrpSpPr/>
              <p:nvPr/>
            </p:nvGrpSpPr>
            <p:grpSpPr>
              <a:xfrm>
                <a:off x="2442333" y="2446806"/>
                <a:ext cx="4131844" cy="1049849"/>
                <a:chOff x="2483768" y="2482354"/>
                <a:chExt cx="5927673" cy="1358830"/>
              </a:xfrm>
            </p:grpSpPr>
            <p:pic>
              <p:nvPicPr>
                <p:cNvPr id="157708" name="Imagen 2">
                  <a:extLst>
                    <a:ext uri="{FF2B5EF4-FFF2-40B4-BE49-F238E27FC236}">
                      <a16:creationId xmlns:a16="http://schemas.microsoft.com/office/drawing/2014/main" id="{338BE35F-2276-4942-93AF-9ACF653E17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61552" y="2482354"/>
                  <a:ext cx="3549889" cy="13588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7710" name="Imagen 4">
                  <a:extLst>
                    <a:ext uri="{FF2B5EF4-FFF2-40B4-BE49-F238E27FC236}">
                      <a16:creationId xmlns:a16="http://schemas.microsoft.com/office/drawing/2014/main" id="{E71652DC-6922-2945-94EA-D1EB0738EE64}"/>
                    </a:ext>
                  </a:extLst>
                </p:cNvPr>
                <p:cNvPicPr>
                  <a:picLocks noChangeAspect="1"/>
                </p:cNvPicPr>
                <p:nvPr/>
              </p:nvPicPr>
              <p:blipFill rotWithShape="1">
                <a:blip r:embed="rId6">
                  <a:extLst>
                    <a:ext uri="{28A0092B-C50C-407E-A947-70E740481C1C}">
                      <a14:useLocalDpi xmlns:a14="http://schemas.microsoft.com/office/drawing/2010/main" val="0"/>
                    </a:ext>
                  </a:extLst>
                </a:blip>
                <a:srcRect b="29089"/>
                <a:stretch/>
              </p:blipFill>
              <p:spPr bwMode="auto">
                <a:xfrm>
                  <a:off x="2483768" y="2488133"/>
                  <a:ext cx="2223813" cy="78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upo 18">
                <a:extLst>
                  <a:ext uri="{FF2B5EF4-FFF2-40B4-BE49-F238E27FC236}">
                    <a16:creationId xmlns:a16="http://schemas.microsoft.com/office/drawing/2014/main" id="{4D9E1C4B-4852-C641-AFE3-D16451F41FFB}"/>
                  </a:ext>
                </a:extLst>
              </p:cNvPr>
              <p:cNvGrpSpPr/>
              <p:nvPr/>
            </p:nvGrpSpPr>
            <p:grpSpPr>
              <a:xfrm>
                <a:off x="2453446" y="2456219"/>
                <a:ext cx="6026916" cy="3330919"/>
                <a:chOff x="2439348" y="2449364"/>
                <a:chExt cx="6026916" cy="3330919"/>
              </a:xfrm>
            </p:grpSpPr>
            <p:pic>
              <p:nvPicPr>
                <p:cNvPr id="8" name="Imagen 7" descr="Interfaz de usuario gráfica, Texto, Aplicación&#10;&#10;Descripción generada automáticamente">
                  <a:extLst>
                    <a:ext uri="{FF2B5EF4-FFF2-40B4-BE49-F238E27FC236}">
                      <a16:creationId xmlns:a16="http://schemas.microsoft.com/office/drawing/2014/main" id="{AEBB444F-F60B-1D4F-8B43-B425A5E9348A}"/>
                    </a:ext>
                  </a:extLst>
                </p:cNvPr>
                <p:cNvPicPr>
                  <a:picLocks noChangeAspect="1"/>
                </p:cNvPicPr>
                <p:nvPr/>
              </p:nvPicPr>
              <p:blipFill>
                <a:blip r:embed="rId7"/>
                <a:stretch>
                  <a:fillRect/>
                </a:stretch>
              </p:blipFill>
              <p:spPr>
                <a:xfrm>
                  <a:off x="6652455" y="2449364"/>
                  <a:ext cx="1803667" cy="1047291"/>
                </a:xfrm>
                <a:prstGeom prst="rect">
                  <a:avLst/>
                </a:prstGeom>
              </p:spPr>
            </p:pic>
            <p:pic>
              <p:nvPicPr>
                <p:cNvPr id="10" name="Imagen 9" descr="Texto&#10;&#10;Descripción generada automáticamente">
                  <a:extLst>
                    <a:ext uri="{FF2B5EF4-FFF2-40B4-BE49-F238E27FC236}">
                      <a16:creationId xmlns:a16="http://schemas.microsoft.com/office/drawing/2014/main" id="{83B5EE8D-0A1F-A642-9A4A-6C58BC9C66B1}"/>
                    </a:ext>
                  </a:extLst>
                </p:cNvPr>
                <p:cNvPicPr>
                  <a:picLocks noChangeAspect="1"/>
                </p:cNvPicPr>
                <p:nvPr/>
              </p:nvPicPr>
              <p:blipFill>
                <a:blip r:embed="rId8"/>
                <a:stretch>
                  <a:fillRect/>
                </a:stretch>
              </p:blipFill>
              <p:spPr>
                <a:xfrm>
                  <a:off x="2442333" y="3581261"/>
                  <a:ext cx="3209014" cy="621791"/>
                </a:xfrm>
                <a:prstGeom prst="rect">
                  <a:avLst/>
                </a:prstGeom>
              </p:spPr>
            </p:pic>
            <p:pic>
              <p:nvPicPr>
                <p:cNvPr id="13" name="Imagen 12" descr="Interfaz de usuario gráfica, Aplicación&#10;&#10;Descripción generada automáticamente">
                  <a:extLst>
                    <a:ext uri="{FF2B5EF4-FFF2-40B4-BE49-F238E27FC236}">
                      <a16:creationId xmlns:a16="http://schemas.microsoft.com/office/drawing/2014/main" id="{0EEC026B-B806-AB4B-ABFD-27324CBAA666}"/>
                    </a:ext>
                  </a:extLst>
                </p:cNvPr>
                <p:cNvPicPr>
                  <a:picLocks noChangeAspect="1"/>
                </p:cNvPicPr>
                <p:nvPr/>
              </p:nvPicPr>
              <p:blipFill>
                <a:blip r:embed="rId9"/>
                <a:stretch>
                  <a:fillRect/>
                </a:stretch>
              </p:blipFill>
              <p:spPr>
                <a:xfrm>
                  <a:off x="2442332" y="4279405"/>
                  <a:ext cx="4844533" cy="1500878"/>
                </a:xfrm>
                <a:prstGeom prst="rect">
                  <a:avLst/>
                </a:prstGeom>
                <a:ln>
                  <a:solidFill>
                    <a:schemeClr val="accent1"/>
                  </a:solidFill>
                </a:ln>
              </p:spPr>
            </p:pic>
            <p:pic>
              <p:nvPicPr>
                <p:cNvPr id="5" name="Imagen 4" descr="Interfaz de usuario gráfica&#10;&#10;Descripción generada automáticamente">
                  <a:extLst>
                    <a:ext uri="{FF2B5EF4-FFF2-40B4-BE49-F238E27FC236}">
                      <a16:creationId xmlns:a16="http://schemas.microsoft.com/office/drawing/2014/main" id="{933E8022-1EB1-3E4E-8394-B83B24184114}"/>
                    </a:ext>
                  </a:extLst>
                </p:cNvPr>
                <p:cNvPicPr>
                  <a:picLocks noChangeAspect="1"/>
                </p:cNvPicPr>
                <p:nvPr/>
              </p:nvPicPr>
              <p:blipFill>
                <a:blip r:embed="rId10"/>
                <a:stretch>
                  <a:fillRect/>
                </a:stretch>
              </p:blipFill>
              <p:spPr>
                <a:xfrm>
                  <a:off x="5808369" y="3581154"/>
                  <a:ext cx="2652063" cy="1472796"/>
                </a:xfrm>
                <a:prstGeom prst="rect">
                  <a:avLst/>
                </a:prstGeom>
                <a:ln>
                  <a:solidFill>
                    <a:schemeClr val="accent1"/>
                  </a:solidFill>
                </a:ln>
              </p:spPr>
            </p:pic>
            <p:pic>
              <p:nvPicPr>
                <p:cNvPr id="15" name="Imagen 14" descr="Un letrero de color blanco&#10;&#10;Descripción generada automáticamente con confianza media">
                  <a:extLst>
                    <a:ext uri="{FF2B5EF4-FFF2-40B4-BE49-F238E27FC236}">
                      <a16:creationId xmlns:a16="http://schemas.microsoft.com/office/drawing/2014/main" id="{D2F267BA-386C-544F-848C-DA3845FEB3E3}"/>
                    </a:ext>
                  </a:extLst>
                </p:cNvPr>
                <p:cNvPicPr>
                  <a:picLocks noChangeAspect="1"/>
                </p:cNvPicPr>
                <p:nvPr/>
              </p:nvPicPr>
              <p:blipFill>
                <a:blip r:embed="rId11"/>
                <a:stretch>
                  <a:fillRect/>
                </a:stretch>
              </p:blipFill>
              <p:spPr>
                <a:xfrm>
                  <a:off x="6694078" y="5120642"/>
                  <a:ext cx="1772186" cy="592949"/>
                </a:xfrm>
                <a:prstGeom prst="rect">
                  <a:avLst/>
                </a:prstGeom>
              </p:spPr>
            </p:pic>
            <p:pic>
              <p:nvPicPr>
                <p:cNvPr id="18" name="Imagen 17">
                  <a:extLst>
                    <a:ext uri="{FF2B5EF4-FFF2-40B4-BE49-F238E27FC236}">
                      <a16:creationId xmlns:a16="http://schemas.microsoft.com/office/drawing/2014/main" id="{6EAF09B4-5665-2D4D-ACCA-F3323B1C80F1}"/>
                    </a:ext>
                  </a:extLst>
                </p:cNvPr>
                <p:cNvPicPr>
                  <a:picLocks noChangeAspect="1"/>
                </p:cNvPicPr>
                <p:nvPr/>
              </p:nvPicPr>
              <p:blipFill>
                <a:blip r:embed="rId12"/>
                <a:stretch>
                  <a:fillRect/>
                </a:stretch>
              </p:blipFill>
              <p:spPr>
                <a:xfrm>
                  <a:off x="2439348" y="3123338"/>
                  <a:ext cx="1550094" cy="311853"/>
                </a:xfrm>
                <a:prstGeom prst="rect">
                  <a:avLst/>
                </a:prstGeom>
              </p:spPr>
            </p:pic>
          </p:grpSp>
        </p:grpSp>
      </p:grpSp>
    </p:spTree>
    <p:extLst>
      <p:ext uri="{BB962C8B-B14F-4D97-AF65-F5344CB8AC3E}">
        <p14:creationId xmlns:p14="http://schemas.microsoft.com/office/powerpoint/2010/main" val="40942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79913"/>
                                        </p:tgtEl>
                                        <p:attrNameLst>
                                          <p:attrName>style.visibility</p:attrName>
                                        </p:attrNameLst>
                                      </p:cBhvr>
                                      <p:to>
                                        <p:strVal val="visible"/>
                                      </p:to>
                                    </p:set>
                                    <p:anim calcmode="lin" valueType="num">
                                      <p:cBhvr>
                                        <p:cTn id="7" dur="500" fill="hold"/>
                                        <p:tgtEl>
                                          <p:spTgt spid="379913"/>
                                        </p:tgtEl>
                                        <p:attrNameLst>
                                          <p:attrName>ppt_w</p:attrName>
                                        </p:attrNameLst>
                                      </p:cBhvr>
                                      <p:tavLst>
                                        <p:tav tm="0">
                                          <p:val>
                                            <p:fltVal val="0"/>
                                          </p:val>
                                        </p:tav>
                                        <p:tav tm="100000">
                                          <p:val>
                                            <p:strVal val="#ppt_w"/>
                                          </p:val>
                                        </p:tav>
                                      </p:tavLst>
                                    </p:anim>
                                    <p:anim calcmode="lin" valueType="num">
                                      <p:cBhvr>
                                        <p:cTn id="8" dur="500" fill="hold"/>
                                        <p:tgtEl>
                                          <p:spTgt spid="3799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número de diapositiva 4">
            <a:extLst>
              <a:ext uri="{FF2B5EF4-FFF2-40B4-BE49-F238E27FC236}">
                <a16:creationId xmlns:a16="http://schemas.microsoft.com/office/drawing/2014/main" id="{EF545E58-39D8-3644-A65E-AD55AC5E941D}"/>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DA176F8-069C-FE47-A58A-AC026EB77A52}" type="slidenum">
              <a:rPr lang="en-US" altLang="es-ES_tradnl" sz="1200"/>
              <a:pPr/>
              <a:t>66</a:t>
            </a:fld>
            <a:r>
              <a:rPr lang="en-US" altLang="es-ES_tradnl" sz="1200" dirty="0"/>
              <a:t> - 84</a:t>
            </a:r>
          </a:p>
        </p:txBody>
      </p:sp>
      <p:pic>
        <p:nvPicPr>
          <p:cNvPr id="143362" name="Picture 2" descr="UVI">
            <a:extLst>
              <a:ext uri="{FF2B5EF4-FFF2-40B4-BE49-F238E27FC236}">
                <a16:creationId xmlns:a16="http://schemas.microsoft.com/office/drawing/2014/main" id="{0ED5688C-C278-D949-B315-69E69B620FB8}"/>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43363" name="Rectangle 3">
            <a:extLst>
              <a:ext uri="{FF2B5EF4-FFF2-40B4-BE49-F238E27FC236}">
                <a16:creationId xmlns:a16="http://schemas.microsoft.com/office/drawing/2014/main" id="{AB7F2253-EFC7-6448-BB4F-32D58526C588}"/>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a:t>
            </a:r>
            <a:br>
              <a:rPr lang="es-ES_tradnl" altLang="es-ES_tradnl" sz="2800" b="1"/>
            </a:br>
            <a:r>
              <a:rPr lang="es-ES_tradnl" altLang="es-ES_tradnl" sz="2800" b="1"/>
              <a:t>“SUBPROCESOS: TRADUCCIÓN”</a:t>
            </a:r>
            <a:endParaRPr lang="es-ES_tradnl" altLang="es-ES_tradnl" b="1"/>
          </a:p>
        </p:txBody>
      </p:sp>
      <p:sp>
        <p:nvSpPr>
          <p:cNvPr id="143364" name="Rectangle 4">
            <a:extLst>
              <a:ext uri="{FF2B5EF4-FFF2-40B4-BE49-F238E27FC236}">
                <a16:creationId xmlns:a16="http://schemas.microsoft.com/office/drawing/2014/main" id="{C1DB8F47-E084-2B45-974A-19F44263E355}"/>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43365" name="Rectangle 5">
            <a:extLst>
              <a:ext uri="{FF2B5EF4-FFF2-40B4-BE49-F238E27FC236}">
                <a16:creationId xmlns:a16="http://schemas.microsoft.com/office/drawing/2014/main" id="{64ED5AD4-01B6-AF42-BB10-39EC5A02AD31}"/>
              </a:ext>
            </a:extLst>
          </p:cNvPr>
          <p:cNvSpPr>
            <a:spLocks noChangeArrowheads="1"/>
          </p:cNvSpPr>
          <p:nvPr/>
        </p:nvSpPr>
        <p:spPr bwMode="auto">
          <a:xfrm>
            <a:off x="609600" y="1752600"/>
            <a:ext cx="7924800" cy="609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3200" b="1" dirty="0">
                <a:latin typeface="Times New Roman" charset="0"/>
              </a:rPr>
              <a:t>4 – TRADUCCIÓN (TAO)</a:t>
            </a:r>
            <a:endParaRPr lang="es-ES_tradnl" altLang="es-ES_tradnl" b="1" dirty="0">
              <a:latin typeface="Times New Roman" charset="0"/>
            </a:endParaRPr>
          </a:p>
        </p:txBody>
      </p:sp>
      <p:sp>
        <p:nvSpPr>
          <p:cNvPr id="143366" name="Text Box 6">
            <a:extLst>
              <a:ext uri="{FF2B5EF4-FFF2-40B4-BE49-F238E27FC236}">
                <a16:creationId xmlns:a16="http://schemas.microsoft.com/office/drawing/2014/main" id="{59419A0F-6C6E-5C4F-A8DF-4FF2BFDB7169}"/>
              </a:ext>
            </a:extLst>
          </p:cNvPr>
          <p:cNvSpPr txBox="1">
            <a:spLocks noChangeArrowheads="1"/>
          </p:cNvSpPr>
          <p:nvPr/>
        </p:nvSpPr>
        <p:spPr bwMode="auto">
          <a:xfrm>
            <a:off x="685800" y="3059113"/>
            <a:ext cx="8153400" cy="242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4" tIns="45717" rIns="91434" bIns="45717">
            <a:spAutoFit/>
          </a:bodyPr>
          <a:lstStyle>
            <a:lvl1pPr marL="285750" indent="-285750">
              <a:defRPr sz="2400">
                <a:solidFill>
                  <a:schemeClr val="tx1"/>
                </a:solidFill>
                <a:latin typeface="Times New Roman" charset="0"/>
              </a:defRPr>
            </a:lvl1pPr>
            <a:lvl2pPr marL="857250" indent="-285750">
              <a:defRPr sz="2400">
                <a:solidFill>
                  <a:schemeClr val="tx1"/>
                </a:solidFill>
                <a:latin typeface="Times New Roman" charset="0"/>
              </a:defRPr>
            </a:lvl2pPr>
            <a:lvl3pPr marL="104775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buFontTx/>
              <a:buChar char="•"/>
              <a:defRPr/>
            </a:pPr>
            <a:r>
              <a:rPr lang="es-ES_tradnl" altLang="es-ES_tradnl" sz="2800" b="1">
                <a:solidFill>
                  <a:srgbClr val="CC3300"/>
                </a:solidFill>
              </a:rPr>
              <a:t>Traducción asistida por ordenador (TAO)</a:t>
            </a:r>
          </a:p>
          <a:p>
            <a:pPr>
              <a:spcBef>
                <a:spcPct val="50000"/>
              </a:spcBef>
              <a:buFontTx/>
              <a:buChar char="–"/>
              <a:defRPr/>
            </a:pPr>
            <a:r>
              <a:rPr lang="es-ES_tradnl" altLang="es-ES_tradnl" sz="2500" b="1">
                <a:solidFill>
                  <a:srgbClr val="0000CC"/>
                </a:solidFill>
              </a:rPr>
              <a:t>“Traducción asistida (por humano) por ordenador” (TAHO). Iniciativa : </a:t>
            </a:r>
            <a:r>
              <a:rPr lang="es-ES_tradnl" altLang="es-ES_tradnl" sz="2500" b="1" i="1">
                <a:solidFill>
                  <a:srgbClr val="0000CC"/>
                </a:solidFill>
              </a:rPr>
              <a:t>ordenador</a:t>
            </a:r>
            <a:endParaRPr lang="es-ES_tradnl" altLang="es-ES_tradnl" sz="2500" b="1">
              <a:solidFill>
                <a:srgbClr val="0000CC"/>
              </a:solidFill>
            </a:endParaRPr>
          </a:p>
          <a:p>
            <a:pPr>
              <a:spcBef>
                <a:spcPct val="50000"/>
              </a:spcBef>
              <a:buFontTx/>
              <a:buChar char="–"/>
              <a:defRPr/>
            </a:pPr>
            <a:r>
              <a:rPr lang="es-ES_tradnl" altLang="es-ES_tradnl" sz="2500" b="1">
                <a:solidFill>
                  <a:srgbClr val="0000CC"/>
                </a:solidFill>
              </a:rPr>
              <a:t>“Traducción (humana) asistida por ordenador” (THAO). Iniciativa: </a:t>
            </a:r>
            <a:r>
              <a:rPr lang="es-ES_tradnl" altLang="es-ES_tradnl" sz="2500" b="1" i="1">
                <a:solidFill>
                  <a:srgbClr val="0000CC"/>
                </a:solidFill>
              </a:rPr>
              <a:t>humano</a:t>
            </a:r>
            <a:endParaRPr lang="es-ES_tradnl" altLang="es-ES_tradnl" b="1">
              <a:solidFill>
                <a:srgbClr val="99CC00"/>
              </a:solidFill>
            </a:endParaRPr>
          </a:p>
        </p:txBody>
      </p:sp>
      <p:sp>
        <p:nvSpPr>
          <p:cNvPr id="143367" name="Rectangle 7">
            <a:extLst>
              <a:ext uri="{FF2B5EF4-FFF2-40B4-BE49-F238E27FC236}">
                <a16:creationId xmlns:a16="http://schemas.microsoft.com/office/drawing/2014/main" id="{96EFB212-78B8-E941-8B5F-7A7C7E83CB08}"/>
              </a:ext>
            </a:extLst>
          </p:cNvPr>
          <p:cNvSpPr>
            <a:spLocks noChangeArrowheads="1"/>
          </p:cNvSpPr>
          <p:nvPr/>
        </p:nvSpPr>
        <p:spPr bwMode="auto">
          <a:xfrm>
            <a:off x="866775" y="2528888"/>
            <a:ext cx="43624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altLang="es-ES_tradnl" sz="2800" b="1">
                <a:solidFill>
                  <a:srgbClr val="0000CC"/>
                </a:solidFill>
                <a:latin typeface="Times New Roman" charset="0"/>
              </a:rPr>
              <a:t>Traducción del texto fuente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5533"/>
    </mc:Choice>
    <mc:Fallback xmlns="">
      <p:transition spd="slow" advTm="25533"/>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43366">
                                            <p:txEl>
                                              <p:pRg st="0" end="0"/>
                                            </p:txEl>
                                          </p:spTgt>
                                        </p:tgtEl>
                                        <p:attrNameLst>
                                          <p:attrName>style.visibility</p:attrName>
                                        </p:attrNameLst>
                                      </p:cBhvr>
                                      <p:to>
                                        <p:strVal val="visible"/>
                                      </p:to>
                                    </p:set>
                                    <p:anim calcmode="lin" valueType="num">
                                      <p:cBhvr additive="base">
                                        <p:cTn id="7" dur="500" fill="hold"/>
                                        <p:tgtEl>
                                          <p:spTgt spid="14336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33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43366">
                                            <p:txEl>
                                              <p:pRg st="1" end="1"/>
                                            </p:txEl>
                                          </p:spTgt>
                                        </p:tgtEl>
                                        <p:attrNameLst>
                                          <p:attrName>style.visibility</p:attrName>
                                        </p:attrNameLst>
                                      </p:cBhvr>
                                      <p:to>
                                        <p:strVal val="visible"/>
                                      </p:to>
                                    </p:set>
                                    <p:anim calcmode="lin" valueType="num">
                                      <p:cBhvr additive="base">
                                        <p:cTn id="13" dur="500" fill="hold"/>
                                        <p:tgtEl>
                                          <p:spTgt spid="14336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4336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143366">
                                            <p:txEl>
                                              <p:pRg st="2" end="2"/>
                                            </p:txEl>
                                          </p:spTgt>
                                        </p:tgtEl>
                                        <p:attrNameLst>
                                          <p:attrName>style.visibility</p:attrName>
                                        </p:attrNameLst>
                                      </p:cBhvr>
                                      <p:to>
                                        <p:strVal val="visible"/>
                                      </p:to>
                                    </p:set>
                                    <p:anim calcmode="lin" valueType="num">
                                      <p:cBhvr additive="base">
                                        <p:cTn id="19" dur="500" fill="hold"/>
                                        <p:tgtEl>
                                          <p:spTgt spid="143366">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3366">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6"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arcador de número de diapositiva 4">
            <a:extLst>
              <a:ext uri="{FF2B5EF4-FFF2-40B4-BE49-F238E27FC236}">
                <a16:creationId xmlns:a16="http://schemas.microsoft.com/office/drawing/2014/main" id="{0C13A5CE-5F9A-5144-9E37-938A9CF2A032}"/>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70D56A9-0350-664B-87DA-A0917FAC379F}" type="slidenum">
              <a:rPr lang="en-US" altLang="es-ES_tradnl" sz="1200"/>
              <a:pPr/>
              <a:t>67</a:t>
            </a:fld>
            <a:r>
              <a:rPr lang="en-US" altLang="es-ES_tradnl" sz="1200" dirty="0"/>
              <a:t> - 84</a:t>
            </a:r>
          </a:p>
        </p:txBody>
      </p:sp>
      <p:pic>
        <p:nvPicPr>
          <p:cNvPr id="148482" name="Picture 2" descr="UVI">
            <a:extLst>
              <a:ext uri="{FF2B5EF4-FFF2-40B4-BE49-F238E27FC236}">
                <a16:creationId xmlns:a16="http://schemas.microsoft.com/office/drawing/2014/main" id="{864A7797-A069-3C4E-983C-8EB5061928B8}"/>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48483" name="Rectangle 3">
            <a:extLst>
              <a:ext uri="{FF2B5EF4-FFF2-40B4-BE49-F238E27FC236}">
                <a16:creationId xmlns:a16="http://schemas.microsoft.com/office/drawing/2014/main" id="{19A6B3B9-9289-9B40-9F8E-C6ACDC23D77B}"/>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800" b="1" dirty="0"/>
              <a:t> “SUBPROCESOS: TRADUCCIÓN”</a:t>
            </a:r>
          </a:p>
        </p:txBody>
      </p:sp>
      <p:sp>
        <p:nvSpPr>
          <p:cNvPr id="148484" name="Rectangle 4">
            <a:extLst>
              <a:ext uri="{FF2B5EF4-FFF2-40B4-BE49-F238E27FC236}">
                <a16:creationId xmlns:a16="http://schemas.microsoft.com/office/drawing/2014/main" id="{D163CF07-AF40-8F42-8830-F88A0FD06EA0}"/>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48485" name="Rectangle 5">
            <a:extLst>
              <a:ext uri="{FF2B5EF4-FFF2-40B4-BE49-F238E27FC236}">
                <a16:creationId xmlns:a16="http://schemas.microsoft.com/office/drawing/2014/main" id="{3EBC8AC5-3973-9C4D-9A29-3BDA7132AEBE}"/>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2200" b="1" dirty="0">
                <a:latin typeface="Times New Roman" charset="0"/>
              </a:rPr>
              <a:t>TRADUCCI</a:t>
            </a:r>
            <a:r>
              <a:rPr lang="es-ES" altLang="es-ES_tradnl" sz="2200" b="1" dirty="0">
                <a:latin typeface="Times New Roman" charset="0"/>
              </a:rPr>
              <a:t>ÓN </a:t>
            </a:r>
            <a:r>
              <a:rPr lang="es-ES_tradnl" altLang="es-ES_tradnl" sz="2200" b="1" dirty="0">
                <a:latin typeface="Times New Roman" charset="0"/>
              </a:rPr>
              <a:t>ASISTIDA POR ORDENADOR (TAO)</a:t>
            </a:r>
          </a:p>
        </p:txBody>
      </p:sp>
      <p:grpSp>
        <p:nvGrpSpPr>
          <p:cNvPr id="159750" name="Group 6">
            <a:extLst>
              <a:ext uri="{FF2B5EF4-FFF2-40B4-BE49-F238E27FC236}">
                <a16:creationId xmlns:a16="http://schemas.microsoft.com/office/drawing/2014/main" id="{FABBED5D-5C56-5E46-BB5C-2C1626D3681E}"/>
              </a:ext>
            </a:extLst>
          </p:cNvPr>
          <p:cNvGrpSpPr>
            <a:grpSpLocks/>
          </p:cNvGrpSpPr>
          <p:nvPr/>
        </p:nvGrpSpPr>
        <p:grpSpPr bwMode="auto">
          <a:xfrm>
            <a:off x="609600" y="2362200"/>
            <a:ext cx="1752600" cy="3544888"/>
            <a:chOff x="384" y="1488"/>
            <a:chExt cx="1104" cy="2233"/>
          </a:xfrm>
        </p:grpSpPr>
        <p:sp>
          <p:nvSpPr>
            <p:cNvPr id="148487" name="Rectangle 7">
              <a:extLst>
                <a:ext uri="{FF2B5EF4-FFF2-40B4-BE49-F238E27FC236}">
                  <a16:creationId xmlns:a16="http://schemas.microsoft.com/office/drawing/2014/main" id="{40BB5720-B4C6-3A49-85EF-2990DDB3BED0}"/>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48488" name="Text Box 8">
              <a:extLst>
                <a:ext uri="{FF2B5EF4-FFF2-40B4-BE49-F238E27FC236}">
                  <a16:creationId xmlns:a16="http://schemas.microsoft.com/office/drawing/2014/main" id="{EF9B3D75-E1F5-E743-AF7A-79907856588E}"/>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grpSp>
        <p:nvGrpSpPr>
          <p:cNvPr id="159751" name="Group 9">
            <a:extLst>
              <a:ext uri="{FF2B5EF4-FFF2-40B4-BE49-F238E27FC236}">
                <a16:creationId xmlns:a16="http://schemas.microsoft.com/office/drawing/2014/main" id="{E3676475-262C-8F46-82BE-88625C041C41}"/>
              </a:ext>
            </a:extLst>
          </p:cNvPr>
          <p:cNvGrpSpPr>
            <a:grpSpLocks/>
          </p:cNvGrpSpPr>
          <p:nvPr/>
        </p:nvGrpSpPr>
        <p:grpSpPr bwMode="auto">
          <a:xfrm>
            <a:off x="2362200" y="2362200"/>
            <a:ext cx="6172200" cy="3544888"/>
            <a:chOff x="1488" y="1488"/>
            <a:chExt cx="3888" cy="2233"/>
          </a:xfrm>
        </p:grpSpPr>
        <p:sp>
          <p:nvSpPr>
            <p:cNvPr id="148490" name="Rectangle 10">
              <a:extLst>
                <a:ext uri="{FF2B5EF4-FFF2-40B4-BE49-F238E27FC236}">
                  <a16:creationId xmlns:a16="http://schemas.microsoft.com/office/drawing/2014/main" id="{556D351B-DA22-DD46-BC00-1676F078CC7C}"/>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48491" name="Text Box 11">
              <a:extLst>
                <a:ext uri="{FF2B5EF4-FFF2-40B4-BE49-F238E27FC236}">
                  <a16:creationId xmlns:a16="http://schemas.microsoft.com/office/drawing/2014/main" id="{DB46F39D-EA2A-1A40-AE50-0680383BB5A2}"/>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148534" name="Group 54">
            <a:extLst>
              <a:ext uri="{FF2B5EF4-FFF2-40B4-BE49-F238E27FC236}">
                <a16:creationId xmlns:a16="http://schemas.microsoft.com/office/drawing/2014/main" id="{90ACC643-C2F9-5A4A-97BD-970C03355B31}"/>
              </a:ext>
            </a:extLst>
          </p:cNvPr>
          <p:cNvGrpSpPr>
            <a:grpSpLocks/>
          </p:cNvGrpSpPr>
          <p:nvPr/>
        </p:nvGrpSpPr>
        <p:grpSpPr bwMode="auto">
          <a:xfrm>
            <a:off x="609600" y="2362200"/>
            <a:ext cx="1752600" cy="3544888"/>
            <a:chOff x="384" y="1488"/>
            <a:chExt cx="1104" cy="2233"/>
          </a:xfrm>
        </p:grpSpPr>
        <p:sp>
          <p:nvSpPr>
            <p:cNvPr id="148503" name="Rectangle 23">
              <a:extLst>
                <a:ext uri="{FF2B5EF4-FFF2-40B4-BE49-F238E27FC236}">
                  <a16:creationId xmlns:a16="http://schemas.microsoft.com/office/drawing/2014/main" id="{B4734056-F7C8-F042-A815-98D5B1487B0B}"/>
                </a:ext>
              </a:extLst>
            </p:cNvPr>
            <p:cNvSpPr>
              <a:spLocks noChangeArrowheads="1"/>
            </p:cNvSpPr>
            <p:nvPr/>
          </p:nvSpPr>
          <p:spPr bwMode="auto">
            <a:xfrm>
              <a:off x="384" y="1488"/>
              <a:ext cx="1104"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48531" name="Text Box 51">
              <a:extLst>
                <a:ext uri="{FF2B5EF4-FFF2-40B4-BE49-F238E27FC236}">
                  <a16:creationId xmlns:a16="http://schemas.microsoft.com/office/drawing/2014/main" id="{9D1875DB-D0C0-3445-A656-43BAB195ED4F}"/>
                </a:ext>
              </a:extLst>
            </p:cNvPr>
            <p:cNvSpPr txBox="1">
              <a:spLocks noChangeArrowheads="1"/>
            </p:cNvSpPr>
            <p:nvPr/>
          </p:nvSpPr>
          <p:spPr bwMode="auto">
            <a:xfrm>
              <a:off x="636" y="2016"/>
              <a:ext cx="51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altLang="es-ES_tradnl" sz="1800" dirty="0" err="1">
                  <a:latin typeface="Times New Roman" charset="0"/>
                </a:rPr>
                <a:t>Router</a:t>
              </a:r>
              <a:endParaRPr lang="es-ES_tradnl" altLang="es-ES_tradnl" dirty="0">
                <a:latin typeface="Times New Roman" charset="0"/>
              </a:endParaRPr>
            </a:p>
          </p:txBody>
        </p:sp>
        <p:pic>
          <p:nvPicPr>
            <p:cNvPr id="148533" name="Picture 53">
              <a:extLst>
                <a:ext uri="{FF2B5EF4-FFF2-40B4-BE49-F238E27FC236}">
                  <a16:creationId xmlns:a16="http://schemas.microsoft.com/office/drawing/2014/main" id="{04360AC1-9F46-124C-BC8E-37844356DD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086" b="22401"/>
            <a:stretch>
              <a:fillRect/>
            </a:stretch>
          </p:blipFill>
          <p:spPr bwMode="auto">
            <a:xfrm>
              <a:off x="528" y="1687"/>
              <a:ext cx="816"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150537" name="Group 1033">
            <a:extLst>
              <a:ext uri="{FF2B5EF4-FFF2-40B4-BE49-F238E27FC236}">
                <a16:creationId xmlns:a16="http://schemas.microsoft.com/office/drawing/2014/main" id="{F23925A0-55BD-194F-80E0-8AE8C54940A1}"/>
              </a:ext>
            </a:extLst>
          </p:cNvPr>
          <p:cNvGrpSpPr>
            <a:grpSpLocks/>
          </p:cNvGrpSpPr>
          <p:nvPr/>
        </p:nvGrpSpPr>
        <p:grpSpPr bwMode="auto">
          <a:xfrm>
            <a:off x="2362200" y="2362200"/>
            <a:ext cx="6477000" cy="3544888"/>
            <a:chOff x="1488" y="1488"/>
            <a:chExt cx="4080" cy="2233"/>
          </a:xfrm>
        </p:grpSpPr>
        <p:sp>
          <p:nvSpPr>
            <p:cNvPr id="148493" name="Rectangle 13">
              <a:extLst>
                <a:ext uri="{FF2B5EF4-FFF2-40B4-BE49-F238E27FC236}">
                  <a16:creationId xmlns:a16="http://schemas.microsoft.com/office/drawing/2014/main" id="{5147FCBE-1398-A642-939F-871944372319}"/>
                </a:ext>
              </a:extLst>
            </p:cNvPr>
            <p:cNvSpPr>
              <a:spLocks noChangeArrowheads="1"/>
            </p:cNvSpPr>
            <p:nvPr/>
          </p:nvSpPr>
          <p:spPr bwMode="auto">
            <a:xfrm>
              <a:off x="1488"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48494" name="Text Box 14">
              <a:extLst>
                <a:ext uri="{FF2B5EF4-FFF2-40B4-BE49-F238E27FC236}">
                  <a16:creationId xmlns:a16="http://schemas.microsoft.com/office/drawing/2014/main" id="{D53977AE-4A32-FE4C-8729-F1F80A0642E4}"/>
                </a:ext>
              </a:extLst>
            </p:cNvPr>
            <p:cNvSpPr txBox="1">
              <a:spLocks noChangeArrowheads="1"/>
            </p:cNvSpPr>
            <p:nvPr/>
          </p:nvSpPr>
          <p:spPr bwMode="auto">
            <a:xfrm>
              <a:off x="1632" y="3321"/>
              <a:ext cx="23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Babylon Translator</a:t>
              </a:r>
              <a:endParaRPr lang="es-ES_tradnl" altLang="es-ES_tradnl">
                <a:latin typeface="Times New Roman" charset="0"/>
              </a:endParaRPr>
            </a:p>
          </p:txBody>
        </p:sp>
        <p:sp>
          <p:nvSpPr>
            <p:cNvPr id="148495" name="Text Box 15">
              <a:extLst>
                <a:ext uri="{FF2B5EF4-FFF2-40B4-BE49-F238E27FC236}">
                  <a16:creationId xmlns:a16="http://schemas.microsoft.com/office/drawing/2014/main" id="{F9B161D7-3FDC-564D-AFAB-96C370632884}"/>
                </a:ext>
              </a:extLst>
            </p:cNvPr>
            <p:cNvSpPr txBox="1">
              <a:spLocks noChangeArrowheads="1"/>
            </p:cNvSpPr>
            <p:nvPr/>
          </p:nvSpPr>
          <p:spPr bwMode="auto">
            <a:xfrm>
              <a:off x="4032" y="1632"/>
              <a:ext cx="1536" cy="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90500" indent="-190500">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50000"/>
                </a:spcBef>
                <a:buFontTx/>
                <a:buChar char="•"/>
                <a:defRPr/>
              </a:pPr>
              <a:r>
                <a:rPr lang="es-ES_tradnl" altLang="es-ES_tradnl" sz="1800" b="1" dirty="0">
                  <a:solidFill>
                    <a:srgbClr val="FF0066"/>
                  </a:solidFill>
                </a:rPr>
                <a:t>INTERACCIÓN</a:t>
              </a:r>
              <a:endParaRPr lang="es-ES_tradnl" altLang="es-ES_tradnl" sz="1800" dirty="0">
                <a:solidFill>
                  <a:srgbClr val="FF0066"/>
                </a:solidFill>
              </a:endParaRPr>
            </a:p>
            <a:p>
              <a:pPr>
                <a:spcBef>
                  <a:spcPct val="50000"/>
                </a:spcBef>
                <a:defRPr/>
              </a:pPr>
              <a:r>
                <a:rPr lang="es-ES_tradnl" altLang="es-ES_tradnl" sz="1200" dirty="0">
                  <a:solidFill>
                    <a:srgbClr val="FF0066"/>
                  </a:solidFill>
                </a:rPr>
                <a:t>     INICIATIVA : HUMANO</a:t>
              </a:r>
              <a:endParaRPr lang="es-ES_tradnl" altLang="es-ES_tradnl" sz="1400" dirty="0">
                <a:solidFill>
                  <a:srgbClr val="FF0066"/>
                </a:solidFill>
              </a:endParaRPr>
            </a:p>
            <a:p>
              <a:pPr>
                <a:spcBef>
                  <a:spcPct val="50000"/>
                </a:spcBef>
                <a:defRPr/>
              </a:pPr>
              <a:endParaRPr lang="es-ES_tradnl" altLang="es-ES_tradnl" sz="1400" dirty="0">
                <a:solidFill>
                  <a:srgbClr val="FF0066"/>
                </a:solidFill>
              </a:endParaRPr>
            </a:p>
            <a:p>
              <a:pPr>
                <a:spcBef>
                  <a:spcPct val="50000"/>
                </a:spcBef>
                <a:buFontTx/>
                <a:buChar char="•"/>
                <a:defRPr/>
              </a:pPr>
              <a:r>
                <a:rPr lang="es-ES_tradnl" altLang="es-ES_tradnl" sz="1800" b="1" dirty="0">
                  <a:solidFill>
                    <a:srgbClr val="FF0066"/>
                  </a:solidFill>
                </a:rPr>
                <a:t>BASADO EN REGLAS</a:t>
              </a:r>
            </a:p>
            <a:p>
              <a:pPr>
                <a:spcBef>
                  <a:spcPct val="50000"/>
                </a:spcBef>
                <a:buFontTx/>
                <a:buChar char="•"/>
                <a:defRPr/>
              </a:pPr>
              <a:endParaRPr lang="es-ES_tradnl" altLang="es-ES_tradnl" sz="1800" b="1" dirty="0">
                <a:solidFill>
                  <a:srgbClr val="FF0066"/>
                </a:solidFill>
              </a:endParaRPr>
            </a:p>
            <a:p>
              <a:pPr>
                <a:spcBef>
                  <a:spcPct val="50000"/>
                </a:spcBef>
                <a:buFontTx/>
                <a:buChar char="•"/>
                <a:defRPr/>
              </a:pPr>
              <a:r>
                <a:rPr lang="es-ES_tradnl" altLang="es-ES_tradnl" sz="1800" b="1" dirty="0">
                  <a:solidFill>
                    <a:srgbClr val="FF0066"/>
                  </a:solidFill>
                </a:rPr>
                <a:t>PARTE DESDE CERO</a:t>
              </a:r>
            </a:p>
          </p:txBody>
        </p:sp>
        <p:pic>
          <p:nvPicPr>
            <p:cNvPr id="150536" name="Picture 1032">
              <a:extLst>
                <a:ext uri="{FF2B5EF4-FFF2-40B4-BE49-F238E27FC236}">
                  <a16:creationId xmlns:a16="http://schemas.microsoft.com/office/drawing/2014/main" id="{07A5E350-435F-D14F-ACE2-67DEB142A8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9" y="1570"/>
              <a:ext cx="2360" cy="1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49"/>
    </mc:Choice>
    <mc:Fallback xmlns="">
      <p:transition spd="slow" advTm="584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48534"/>
                                        </p:tgtEl>
                                        <p:attrNameLst>
                                          <p:attrName>style.visibility</p:attrName>
                                        </p:attrNameLst>
                                      </p:cBhvr>
                                      <p:to>
                                        <p:strVal val="visible"/>
                                      </p:to>
                                    </p:set>
                                    <p:anim calcmode="lin" valueType="num">
                                      <p:cBhvr>
                                        <p:cTn id="7" dur="500" fill="hold"/>
                                        <p:tgtEl>
                                          <p:spTgt spid="148534"/>
                                        </p:tgtEl>
                                        <p:attrNameLst>
                                          <p:attrName>ppt_w</p:attrName>
                                        </p:attrNameLst>
                                      </p:cBhvr>
                                      <p:tavLst>
                                        <p:tav tm="0">
                                          <p:val>
                                            <p:fltVal val="0"/>
                                          </p:val>
                                        </p:tav>
                                        <p:tav tm="100000">
                                          <p:val>
                                            <p:strVal val="#ppt_w"/>
                                          </p:val>
                                        </p:tav>
                                      </p:tavLst>
                                    </p:anim>
                                    <p:anim calcmode="lin" valueType="num">
                                      <p:cBhvr>
                                        <p:cTn id="8" dur="500" fill="hold"/>
                                        <p:tgtEl>
                                          <p:spTgt spid="14853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50537"/>
                                        </p:tgtEl>
                                        <p:attrNameLst>
                                          <p:attrName>style.visibility</p:attrName>
                                        </p:attrNameLst>
                                      </p:cBhvr>
                                      <p:to>
                                        <p:strVal val="visible"/>
                                      </p:to>
                                    </p:set>
                                    <p:anim calcmode="lin" valueType="num">
                                      <p:cBhvr>
                                        <p:cTn id="13" dur="500" fill="hold"/>
                                        <p:tgtEl>
                                          <p:spTgt spid="150537"/>
                                        </p:tgtEl>
                                        <p:attrNameLst>
                                          <p:attrName>ppt_w</p:attrName>
                                        </p:attrNameLst>
                                      </p:cBhvr>
                                      <p:tavLst>
                                        <p:tav tm="0">
                                          <p:val>
                                            <p:fltVal val="0"/>
                                          </p:val>
                                        </p:tav>
                                        <p:tav tm="100000">
                                          <p:val>
                                            <p:strVal val="#ppt_w"/>
                                          </p:val>
                                        </p:tav>
                                      </p:tavLst>
                                    </p:anim>
                                    <p:anim calcmode="lin" valueType="num">
                                      <p:cBhvr>
                                        <p:cTn id="14" dur="500" fill="hold"/>
                                        <p:tgtEl>
                                          <p:spTgt spid="1505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Marcador de número de diapositiva 4">
            <a:extLst>
              <a:ext uri="{FF2B5EF4-FFF2-40B4-BE49-F238E27FC236}">
                <a16:creationId xmlns:a16="http://schemas.microsoft.com/office/drawing/2014/main" id="{E3303BB0-0F12-A345-99BD-FCA0BE070DFF}"/>
              </a:ext>
            </a:extLst>
          </p:cNvPr>
          <p:cNvSpPr>
            <a:spLocks noGrp="1"/>
          </p:cNvSpPr>
          <p:nvPr>
            <p:ph type="sldNum" sz="quarter" idx="10"/>
          </p:nvPr>
        </p:nvSpPr>
        <p:spPr>
          <a:extLst>
            <a:ext uri="{FAA26D3D-D897-4be2-8F04-BA451C77F1D7}">
              <ma14:placeholderFlag xmlns="" xmlns:ma14="http://schemas.microsoft.com/office/mac/drawingml/2011/main" val="1"/>
            </a:ext>
          </a:extLst>
        </p:spPr>
        <p:txBody>
          <a:bodyPr/>
          <a:lstStyle/>
          <a:p>
            <a:pPr>
              <a:defRPr/>
            </a:pPr>
            <a:fld id="{1CE66BD0-C0A1-DF44-A90C-4BA18FCB9274}" type="slidenum">
              <a:rPr lang="en-US" altLang="es-ES_tradnl"/>
              <a:pPr>
                <a:defRPr/>
              </a:pPr>
              <a:t>68</a:t>
            </a:fld>
            <a:r>
              <a:rPr lang="en-US" altLang="es-ES_tradnl" dirty="0"/>
              <a:t> - 84</a:t>
            </a:r>
          </a:p>
        </p:txBody>
      </p:sp>
      <p:pic>
        <p:nvPicPr>
          <p:cNvPr id="149506" name="Picture 2" descr="UVI">
            <a:extLst>
              <a:ext uri="{FF2B5EF4-FFF2-40B4-BE49-F238E27FC236}">
                <a16:creationId xmlns:a16="http://schemas.microsoft.com/office/drawing/2014/main" id="{7AF54EFB-529A-E645-8EF3-9F0121B618EB}"/>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a:extLst>
            <a:ext uri="{FAA26D3D-D897-4be2-8F04-BA451C77F1D7}">
              <ma14:placeholderFlag xmlns="" xmlns:ma14="http://schemas.microsoft.com/office/mac/drawingml/2011/main" val="1"/>
            </a:ext>
          </a:extLst>
        </p:spPr>
      </p:pic>
      <p:sp>
        <p:nvSpPr>
          <p:cNvPr id="149507" name="Rectangle 3">
            <a:extLst>
              <a:ext uri="{FF2B5EF4-FFF2-40B4-BE49-F238E27FC236}">
                <a16:creationId xmlns:a16="http://schemas.microsoft.com/office/drawing/2014/main" id="{78073E39-0A86-1744-9843-702C0BC351BF}"/>
              </a:ext>
            </a:extLst>
          </p:cNvPr>
          <p:cNvSpPr>
            <a:spLocks noGrp="1" noChangeArrowheads="1"/>
          </p:cNvSpPr>
          <p:nvPr>
            <p:ph type="title"/>
          </p:nvPr>
        </p:nvSpPr>
        <p:spPr>
          <a:xfrm>
            <a:off x="609600" y="579438"/>
            <a:ext cx="7924800" cy="898525"/>
          </a:xfrm>
          <a:ln>
            <a:solidFill>
              <a:schemeClr val="tx1"/>
            </a:solidFill>
            <a:miter lim="800000"/>
            <a:headEnd/>
            <a:tailEnd/>
          </a:ln>
          <a:extLst>
            <a:ext uri="{FAA26D3D-D897-4be2-8F04-BA451C77F1D7}">
              <ma14:placeholderFlag xmlns="" xmlns:ma14="http://schemas.microsoft.com/office/mac/drawingml/2011/main" val="1"/>
            </a:ext>
          </a:extLst>
        </p:spPr>
        <p:txBody>
          <a:bodyPr/>
          <a:lstStyle/>
          <a:p>
            <a:pPr marL="666750">
              <a:defRPr/>
            </a:pPr>
            <a:r>
              <a:rPr lang="es-ES_tradnl" altLang="es-ES_tradnl" sz="2800" b="1"/>
              <a:t>TRADUCCIÓN AUTOMÁTICA:</a:t>
            </a:r>
            <a:br>
              <a:rPr lang="es-ES_tradnl" altLang="es-ES_tradnl" sz="2800" b="1"/>
            </a:br>
            <a:r>
              <a:rPr lang="es-ES_tradnl" altLang="es-ES_tradnl" sz="2800" b="1"/>
              <a:t> “SUBPROCESOS: TRADUCCIÓN”</a:t>
            </a:r>
          </a:p>
        </p:txBody>
      </p:sp>
      <p:sp>
        <p:nvSpPr>
          <p:cNvPr id="149508" name="Rectangle 4">
            <a:extLst>
              <a:ext uri="{FF2B5EF4-FFF2-40B4-BE49-F238E27FC236}">
                <a16:creationId xmlns:a16="http://schemas.microsoft.com/office/drawing/2014/main" id="{9F6425F4-D346-EB42-99AF-6407EFC29E58}"/>
              </a:ext>
            </a:extLst>
          </p:cNvPr>
          <p:cNvSpPr>
            <a:spLocks noGrp="1" noChangeArrowheads="1"/>
          </p:cNvSpPr>
          <p:nvPr>
            <p:ph type="body" sz="half" idx="2"/>
          </p:nvPr>
        </p:nvSpPr>
        <p:spPr>
          <a:xfrm>
            <a:off x="609600" y="1793875"/>
            <a:ext cx="7924800" cy="4114800"/>
          </a:xfrm>
          <a:ln>
            <a:solidFill>
              <a:schemeClr val="tx1"/>
            </a:solidFill>
            <a:miter lim="800000"/>
            <a:headEnd/>
            <a:tailEnd/>
          </a:ln>
          <a:extLst>
            <a:ext uri="{FAA26D3D-D897-4be2-8F04-BA451C77F1D7}">
              <ma14:placeholderFlag xmlns="" xmlns:ma14="http://schemas.microsoft.com/office/mac/drawingml/2011/main" val="1"/>
            </a:ext>
          </a:extLst>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49509" name="Rectangle 5">
            <a:extLst>
              <a:ext uri="{FF2B5EF4-FFF2-40B4-BE49-F238E27FC236}">
                <a16:creationId xmlns:a16="http://schemas.microsoft.com/office/drawing/2014/main" id="{55B850CB-E7A1-A747-8BC4-0CD965FE9E2F}"/>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2200" b="1" dirty="0">
                <a:latin typeface="Times New Roman" charset="0"/>
              </a:rPr>
              <a:t>TRADUCCI</a:t>
            </a:r>
            <a:r>
              <a:rPr lang="es-ES" altLang="es-ES_tradnl" sz="2200" b="1" dirty="0">
                <a:latin typeface="Times New Roman" charset="0"/>
              </a:rPr>
              <a:t>ÓN </a:t>
            </a:r>
            <a:r>
              <a:rPr lang="es-ES_tradnl" altLang="es-ES_tradnl" sz="2200" b="1" dirty="0">
                <a:latin typeface="Times New Roman" charset="0"/>
              </a:rPr>
              <a:t>ASISTIDA POR ORDENADOR (TAO)</a:t>
            </a:r>
          </a:p>
        </p:txBody>
      </p:sp>
      <p:grpSp>
        <p:nvGrpSpPr>
          <p:cNvPr id="163846" name="Group 6">
            <a:extLst>
              <a:ext uri="{FF2B5EF4-FFF2-40B4-BE49-F238E27FC236}">
                <a16:creationId xmlns:a16="http://schemas.microsoft.com/office/drawing/2014/main" id="{28C9D1A7-D2E2-6044-8A3E-B0526E42BE49}"/>
              </a:ext>
            </a:extLst>
          </p:cNvPr>
          <p:cNvGrpSpPr>
            <a:grpSpLocks/>
          </p:cNvGrpSpPr>
          <p:nvPr/>
        </p:nvGrpSpPr>
        <p:grpSpPr bwMode="auto">
          <a:xfrm>
            <a:off x="609600" y="2362200"/>
            <a:ext cx="1752600" cy="3544888"/>
            <a:chOff x="384" y="1488"/>
            <a:chExt cx="1104" cy="2233"/>
          </a:xfrm>
        </p:grpSpPr>
        <p:sp>
          <p:nvSpPr>
            <p:cNvPr id="149511" name="Rectangle 7">
              <a:extLst>
                <a:ext uri="{FF2B5EF4-FFF2-40B4-BE49-F238E27FC236}">
                  <a16:creationId xmlns:a16="http://schemas.microsoft.com/office/drawing/2014/main" id="{DF8A1863-119F-4741-BCAD-82BAC1E8FEEF}"/>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49512" name="Text Box 8">
              <a:extLst>
                <a:ext uri="{FF2B5EF4-FFF2-40B4-BE49-F238E27FC236}">
                  <a16:creationId xmlns:a16="http://schemas.microsoft.com/office/drawing/2014/main" id="{BD4DE948-18AF-CF40-9E1A-502C076BBBDC}"/>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grpSp>
        <p:nvGrpSpPr>
          <p:cNvPr id="163847" name="Group 9">
            <a:extLst>
              <a:ext uri="{FF2B5EF4-FFF2-40B4-BE49-F238E27FC236}">
                <a16:creationId xmlns:a16="http://schemas.microsoft.com/office/drawing/2014/main" id="{268ED515-87C4-A547-8C41-78858E8D765D}"/>
              </a:ext>
            </a:extLst>
          </p:cNvPr>
          <p:cNvGrpSpPr>
            <a:grpSpLocks/>
          </p:cNvGrpSpPr>
          <p:nvPr/>
        </p:nvGrpSpPr>
        <p:grpSpPr bwMode="auto">
          <a:xfrm>
            <a:off x="2362200" y="2362200"/>
            <a:ext cx="6172200" cy="3544888"/>
            <a:chOff x="1488" y="1488"/>
            <a:chExt cx="3888" cy="2233"/>
          </a:xfrm>
        </p:grpSpPr>
        <p:sp>
          <p:nvSpPr>
            <p:cNvPr id="149514" name="Rectangle 10">
              <a:extLst>
                <a:ext uri="{FF2B5EF4-FFF2-40B4-BE49-F238E27FC236}">
                  <a16:creationId xmlns:a16="http://schemas.microsoft.com/office/drawing/2014/main" id="{A3E221C3-40D4-2E41-9123-9FB8BD008DBA}"/>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49515" name="Text Box 11">
              <a:extLst>
                <a:ext uri="{FF2B5EF4-FFF2-40B4-BE49-F238E27FC236}">
                  <a16:creationId xmlns:a16="http://schemas.microsoft.com/office/drawing/2014/main" id="{C17D565A-A7B3-A042-8BD6-E7C777A2431A}"/>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sp>
        <p:nvSpPr>
          <p:cNvPr id="149516" name="Rectangle 12">
            <a:extLst>
              <a:ext uri="{FF2B5EF4-FFF2-40B4-BE49-F238E27FC236}">
                <a16:creationId xmlns:a16="http://schemas.microsoft.com/office/drawing/2014/main" id="{09350DD0-EBED-5B48-A121-2357DDC79222}"/>
              </a:ext>
            </a:extLst>
          </p:cNvPr>
          <p:cNvSpPr>
            <a:spLocks noChangeArrowheads="1"/>
          </p:cNvSpPr>
          <p:nvPr/>
        </p:nvSpPr>
        <p:spPr bwMode="auto">
          <a:xfrm>
            <a:off x="609600" y="2362200"/>
            <a:ext cx="1752600"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49517" name="Rectangle 13">
            <a:extLst>
              <a:ext uri="{FF2B5EF4-FFF2-40B4-BE49-F238E27FC236}">
                <a16:creationId xmlns:a16="http://schemas.microsoft.com/office/drawing/2014/main" id="{C2F09373-9AAD-A34E-82AC-E88B16FA2D88}"/>
              </a:ext>
            </a:extLst>
          </p:cNvPr>
          <p:cNvSpPr>
            <a:spLocks noChangeArrowheads="1"/>
          </p:cNvSpPr>
          <p:nvPr/>
        </p:nvSpPr>
        <p:spPr bwMode="auto">
          <a:xfrm>
            <a:off x="2362200" y="2362200"/>
            <a:ext cx="6172200"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4" name="Grupo 3">
            <a:extLst>
              <a:ext uri="{FF2B5EF4-FFF2-40B4-BE49-F238E27FC236}">
                <a16:creationId xmlns:a16="http://schemas.microsoft.com/office/drawing/2014/main" id="{6BE52653-CE72-124D-933D-CCC16DC320DC}"/>
              </a:ext>
            </a:extLst>
          </p:cNvPr>
          <p:cNvGrpSpPr/>
          <p:nvPr/>
        </p:nvGrpSpPr>
        <p:grpSpPr>
          <a:xfrm>
            <a:off x="2514600" y="2590800"/>
            <a:ext cx="6096000" cy="3341688"/>
            <a:chOff x="2514600" y="2590800"/>
            <a:chExt cx="6096000" cy="3341688"/>
          </a:xfrm>
        </p:grpSpPr>
        <p:sp>
          <p:nvSpPr>
            <p:cNvPr id="149519" name="Text Box 15">
              <a:extLst>
                <a:ext uri="{FF2B5EF4-FFF2-40B4-BE49-F238E27FC236}">
                  <a16:creationId xmlns:a16="http://schemas.microsoft.com/office/drawing/2014/main" id="{53943802-9C96-EB40-B66B-FE64830300E3}"/>
                </a:ext>
              </a:extLst>
            </p:cNvPr>
            <p:cNvSpPr txBox="1">
              <a:spLocks noChangeArrowheads="1"/>
            </p:cNvSpPr>
            <p:nvPr/>
          </p:nvSpPr>
          <p:spPr bwMode="auto">
            <a:xfrm>
              <a:off x="6172200" y="2590800"/>
              <a:ext cx="2438400" cy="334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90500" indent="-190500">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50000"/>
                </a:spcBef>
                <a:buFontTx/>
                <a:buChar char="•"/>
                <a:defRPr/>
              </a:pPr>
              <a:r>
                <a:rPr lang="es-ES_tradnl" altLang="es-ES_tradnl" sz="1800" b="1" dirty="0"/>
                <a:t>INTERACCIÓN</a:t>
              </a:r>
              <a:endParaRPr lang="es-ES_tradnl" altLang="es-ES_tradnl" sz="1800" dirty="0"/>
            </a:p>
            <a:p>
              <a:pPr>
                <a:spcBef>
                  <a:spcPct val="50000"/>
                </a:spcBef>
                <a:defRPr/>
              </a:pPr>
              <a:r>
                <a:rPr lang="es-ES_tradnl" altLang="es-ES_tradnl" sz="1000" dirty="0"/>
                <a:t>	</a:t>
              </a:r>
              <a:r>
                <a:rPr lang="es-ES_tradnl" altLang="es-ES_tradnl" sz="1200" dirty="0"/>
                <a:t>INICIATIVA : HUMANO</a:t>
              </a:r>
            </a:p>
            <a:p>
              <a:pPr>
                <a:spcBef>
                  <a:spcPct val="50000"/>
                </a:spcBef>
                <a:defRPr/>
              </a:pPr>
              <a:endParaRPr lang="es-ES_tradnl" altLang="es-ES_tradnl" sz="1400" dirty="0"/>
            </a:p>
            <a:p>
              <a:pPr>
                <a:spcBef>
                  <a:spcPct val="50000"/>
                </a:spcBef>
                <a:buFontTx/>
                <a:buChar char="•"/>
                <a:defRPr/>
              </a:pPr>
              <a:r>
                <a:rPr lang="es-ES_tradnl" altLang="es-ES_tradnl" sz="1800" b="1" dirty="0"/>
                <a:t>BASADO EN MEMORIAS DE TRADUCCIÓN</a:t>
              </a:r>
            </a:p>
            <a:p>
              <a:pPr>
                <a:spcBef>
                  <a:spcPct val="50000"/>
                </a:spcBef>
                <a:buFontTx/>
                <a:buChar char="•"/>
                <a:defRPr/>
              </a:pPr>
              <a:endParaRPr lang="es-ES_tradnl" altLang="es-ES_tradnl" sz="1800" b="1" dirty="0"/>
            </a:p>
            <a:p>
              <a:pPr>
                <a:spcBef>
                  <a:spcPct val="50000"/>
                </a:spcBef>
                <a:buFontTx/>
                <a:buChar char="•"/>
                <a:defRPr/>
              </a:pPr>
              <a:r>
                <a:rPr lang="es-ES_tradnl" altLang="es-ES_tradnl" sz="1800" b="1" dirty="0"/>
                <a:t>NO PARTE DESDE CERO</a:t>
              </a:r>
              <a:endParaRPr lang="es-ES_tradnl" altLang="es-ES_tradnl" sz="1800" dirty="0"/>
            </a:p>
            <a:p>
              <a:pPr>
                <a:spcBef>
                  <a:spcPct val="50000"/>
                </a:spcBef>
                <a:defRPr/>
              </a:pPr>
              <a:endParaRPr lang="es-ES_tradnl" altLang="es-ES_tradnl" sz="1400" dirty="0">
                <a:solidFill>
                  <a:srgbClr val="FF0066"/>
                </a:solidFill>
              </a:endParaRPr>
            </a:p>
          </p:txBody>
        </p:sp>
        <p:grpSp>
          <p:nvGrpSpPr>
            <p:cNvPr id="3" name="Grupo 2">
              <a:extLst>
                <a:ext uri="{FF2B5EF4-FFF2-40B4-BE49-F238E27FC236}">
                  <a16:creationId xmlns:a16="http://schemas.microsoft.com/office/drawing/2014/main" id="{947635BC-5E72-2A4E-BCE5-6699ECD271A3}"/>
                </a:ext>
              </a:extLst>
            </p:cNvPr>
            <p:cNvGrpSpPr/>
            <p:nvPr/>
          </p:nvGrpSpPr>
          <p:grpSpPr>
            <a:xfrm>
              <a:off x="2514600" y="2651442"/>
              <a:ext cx="3611948" cy="2872463"/>
              <a:chOff x="2514600" y="2651442"/>
              <a:chExt cx="3611948" cy="2872463"/>
            </a:xfrm>
          </p:grpSpPr>
          <p:sp>
            <p:nvSpPr>
              <p:cNvPr id="149518" name="Text Box 14">
                <a:extLst>
                  <a:ext uri="{FF2B5EF4-FFF2-40B4-BE49-F238E27FC236}">
                    <a16:creationId xmlns:a16="http://schemas.microsoft.com/office/drawing/2014/main" id="{081A7883-0191-404E-88E9-4F3CB8148BB2}"/>
                  </a:ext>
                </a:extLst>
              </p:cNvPr>
              <p:cNvSpPr txBox="1">
                <a:spLocks noChangeArrowheads="1"/>
              </p:cNvSpPr>
              <p:nvPr/>
            </p:nvSpPr>
            <p:spPr bwMode="auto">
              <a:xfrm>
                <a:off x="2514600" y="5157192"/>
                <a:ext cx="361194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s-ES_tradnl" altLang="es-ES_tradnl" sz="1800" dirty="0">
                    <a:latin typeface="Times New Roman" charset="0"/>
                  </a:rPr>
                  <a:t>OmegaT</a:t>
                </a:r>
                <a:endParaRPr lang="es-ES_tradnl" altLang="es-ES_tradnl" dirty="0">
                  <a:latin typeface="Times New Roman" charset="0"/>
                </a:endParaRPr>
              </a:p>
            </p:txBody>
          </p:sp>
          <p:pic>
            <p:nvPicPr>
              <p:cNvPr id="2" name="Imagen 1">
                <a:extLst>
                  <a:ext uri="{FF2B5EF4-FFF2-40B4-BE49-F238E27FC236}">
                    <a16:creationId xmlns:a16="http://schemas.microsoft.com/office/drawing/2014/main" id="{7EA429A0-34F1-014F-8BF3-FBBCB88C4C7A}"/>
                  </a:ext>
                </a:extLst>
              </p:cNvPr>
              <p:cNvPicPr>
                <a:picLocks noChangeAspect="1"/>
              </p:cNvPicPr>
              <p:nvPr/>
            </p:nvPicPr>
            <p:blipFill>
              <a:blip r:embed="rId4"/>
              <a:stretch>
                <a:fillRect/>
              </a:stretch>
            </p:blipFill>
            <p:spPr>
              <a:xfrm>
                <a:off x="2514600" y="2651442"/>
                <a:ext cx="3611948" cy="2361734"/>
              </a:xfrm>
              <a:prstGeom prst="rect">
                <a:avLst/>
              </a:prstGeom>
              <a:ln>
                <a:solidFill>
                  <a:schemeClr val="accent1"/>
                </a:solidFill>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9516"/>
                                        </p:tgtEl>
                                        <p:attrNameLst>
                                          <p:attrName>style.visibility</p:attrName>
                                        </p:attrNameLst>
                                      </p:cBhvr>
                                      <p:to>
                                        <p:strVal val="visible"/>
                                      </p:to>
                                    </p:set>
                                    <p:anim calcmode="lin" valueType="num">
                                      <p:cBhvr>
                                        <p:cTn id="7" dur="500" fill="hold"/>
                                        <p:tgtEl>
                                          <p:spTgt spid="149516"/>
                                        </p:tgtEl>
                                        <p:attrNameLst>
                                          <p:attrName>ppt_w</p:attrName>
                                        </p:attrNameLst>
                                      </p:cBhvr>
                                      <p:tavLst>
                                        <p:tav tm="0">
                                          <p:val>
                                            <p:fltVal val="0"/>
                                          </p:val>
                                        </p:tav>
                                        <p:tav tm="100000">
                                          <p:val>
                                            <p:strVal val="#ppt_w"/>
                                          </p:val>
                                        </p:tav>
                                      </p:tavLst>
                                    </p:anim>
                                    <p:anim calcmode="lin" valueType="num">
                                      <p:cBhvr>
                                        <p:cTn id="8" dur="500" fill="hold"/>
                                        <p:tgtEl>
                                          <p:spTgt spid="1495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Marcador de número de diapositiva 4">
            <a:extLst>
              <a:ext uri="{FF2B5EF4-FFF2-40B4-BE49-F238E27FC236}">
                <a16:creationId xmlns:a16="http://schemas.microsoft.com/office/drawing/2014/main" id="{815F2039-F629-7E46-B5E4-CD3C5F7C0F8B}"/>
              </a:ext>
            </a:extLst>
          </p:cNvPr>
          <p:cNvSpPr>
            <a:spLocks noGrp="1"/>
          </p:cNvSpPr>
          <p:nvPr>
            <p:ph type="sldNum" sz="quarter" idx="10"/>
          </p:nvPr>
        </p:nvSpPr>
        <p:spPr>
          <a:extLst>
            <a:ext uri="{FAA26D3D-D897-4be2-8F04-BA451C77F1D7}">
              <ma14:placeholderFlag xmlns="" xmlns:ma14="http://schemas.microsoft.com/office/mac/drawingml/2011/main" val="1"/>
            </a:ext>
          </a:extLst>
        </p:spPr>
        <p:txBody>
          <a:bodyPr/>
          <a:lstStyle/>
          <a:p>
            <a:pPr>
              <a:defRPr/>
            </a:pPr>
            <a:fld id="{88CF730A-3112-EC4B-B1C6-9FF0E67BEEBC}" type="slidenum">
              <a:rPr lang="en-US" altLang="es-ES_tradnl"/>
              <a:pPr>
                <a:defRPr/>
              </a:pPr>
              <a:t>69</a:t>
            </a:fld>
            <a:r>
              <a:rPr lang="en-US" altLang="es-ES_tradnl" dirty="0"/>
              <a:t> - 84</a:t>
            </a:r>
          </a:p>
        </p:txBody>
      </p:sp>
      <p:pic>
        <p:nvPicPr>
          <p:cNvPr id="373762" name="Picture 2" descr="UVI">
            <a:extLst>
              <a:ext uri="{FF2B5EF4-FFF2-40B4-BE49-F238E27FC236}">
                <a16:creationId xmlns:a16="http://schemas.microsoft.com/office/drawing/2014/main" id="{EFD6CBBF-F4F9-8742-83D6-6B2106F068D7}"/>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r="52702"/>
          <a:stretch>
            <a:fillRect/>
          </a:stretch>
        </p:blipFill>
        <p:spPr>
          <a:xfrm>
            <a:off x="812800" y="685800"/>
            <a:ext cx="406400" cy="738188"/>
          </a:xfrm>
          <a:extLst>
            <a:ext uri="{FAA26D3D-D897-4be2-8F04-BA451C77F1D7}">
              <ma14:placeholderFlag xmlns="" xmlns:ma14="http://schemas.microsoft.com/office/mac/drawingml/2011/main" val="1"/>
            </a:ext>
          </a:extLst>
        </p:spPr>
      </p:pic>
      <p:sp>
        <p:nvSpPr>
          <p:cNvPr id="373763" name="Rectangle 3">
            <a:extLst>
              <a:ext uri="{FF2B5EF4-FFF2-40B4-BE49-F238E27FC236}">
                <a16:creationId xmlns:a16="http://schemas.microsoft.com/office/drawing/2014/main" id="{13806A7A-4C42-FB47-82DB-33AC53F30239}"/>
              </a:ext>
            </a:extLst>
          </p:cNvPr>
          <p:cNvSpPr>
            <a:spLocks noGrp="1" noChangeArrowheads="1"/>
          </p:cNvSpPr>
          <p:nvPr>
            <p:ph type="title"/>
          </p:nvPr>
        </p:nvSpPr>
        <p:spPr>
          <a:xfrm>
            <a:off x="609600" y="579438"/>
            <a:ext cx="7924800" cy="898525"/>
          </a:xfrm>
          <a:ln>
            <a:solidFill>
              <a:schemeClr val="tx1"/>
            </a:solidFill>
            <a:miter lim="800000"/>
            <a:headEnd/>
            <a:tailEnd/>
          </a:ln>
          <a:extLst>
            <a:ext uri="{FAA26D3D-D897-4be2-8F04-BA451C77F1D7}">
              <ma14:placeholderFlag xmlns="" xmlns:ma14="http://schemas.microsoft.com/office/mac/drawingml/2011/main" val="1"/>
            </a:ext>
          </a:extLst>
        </p:spPr>
        <p:txBody>
          <a:bodyPr/>
          <a:lstStyle/>
          <a:p>
            <a:pPr marL="666750">
              <a:defRPr/>
            </a:pPr>
            <a:r>
              <a:rPr lang="es-ES_tradnl" altLang="es-ES_tradnl" sz="2800" b="1"/>
              <a:t>TRADUCCIÓN AUTOMÁTICA:</a:t>
            </a:r>
            <a:br>
              <a:rPr lang="es-ES_tradnl" altLang="es-ES_tradnl" sz="2800" b="1"/>
            </a:br>
            <a:r>
              <a:rPr lang="es-ES_tradnl" altLang="es-ES_tradnl" sz="2800" b="1"/>
              <a:t> “SUBPROCESOS: TRADUCCIÓN”</a:t>
            </a:r>
          </a:p>
        </p:txBody>
      </p:sp>
      <p:sp>
        <p:nvSpPr>
          <p:cNvPr id="373764" name="Rectangle 4">
            <a:extLst>
              <a:ext uri="{FF2B5EF4-FFF2-40B4-BE49-F238E27FC236}">
                <a16:creationId xmlns:a16="http://schemas.microsoft.com/office/drawing/2014/main" id="{4FA07914-8CC6-5242-AB2F-23EEE540736A}"/>
              </a:ext>
            </a:extLst>
          </p:cNvPr>
          <p:cNvSpPr>
            <a:spLocks noGrp="1" noChangeArrowheads="1"/>
          </p:cNvSpPr>
          <p:nvPr>
            <p:ph type="body" sz="half" idx="2"/>
          </p:nvPr>
        </p:nvSpPr>
        <p:spPr>
          <a:xfrm>
            <a:off x="609600" y="1793875"/>
            <a:ext cx="7924800" cy="4114800"/>
          </a:xfrm>
          <a:ln>
            <a:solidFill>
              <a:schemeClr val="tx1"/>
            </a:solidFill>
            <a:miter lim="800000"/>
            <a:headEnd/>
            <a:tailEnd/>
          </a:ln>
          <a:extLst>
            <a:ext uri="{FAA26D3D-D897-4be2-8F04-BA451C77F1D7}">
              <ma14:placeholderFlag xmlns="" xmlns:ma14="http://schemas.microsoft.com/office/mac/drawingml/2011/main" val="1"/>
            </a:ext>
          </a:extLst>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373765" name="Rectangle 5">
            <a:extLst>
              <a:ext uri="{FF2B5EF4-FFF2-40B4-BE49-F238E27FC236}">
                <a16:creationId xmlns:a16="http://schemas.microsoft.com/office/drawing/2014/main" id="{64408AD5-3016-344A-836B-D76EF799FE6A}"/>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2200" b="1" dirty="0">
                <a:latin typeface="Times New Roman" charset="0"/>
              </a:rPr>
              <a:t>TRADUCCI</a:t>
            </a:r>
            <a:r>
              <a:rPr lang="es-ES" altLang="es-ES_tradnl" sz="2200" b="1" dirty="0">
                <a:latin typeface="Times New Roman" charset="0"/>
              </a:rPr>
              <a:t>ÓN </a:t>
            </a:r>
            <a:r>
              <a:rPr lang="es-ES_tradnl" altLang="es-ES_tradnl" sz="2200" b="1" dirty="0">
                <a:latin typeface="Times New Roman" charset="0"/>
              </a:rPr>
              <a:t>ASISTIDA POR ORDENADOR (TAO)</a:t>
            </a:r>
          </a:p>
        </p:txBody>
      </p:sp>
      <p:grpSp>
        <p:nvGrpSpPr>
          <p:cNvPr id="165894" name="Group 17">
            <a:extLst>
              <a:ext uri="{FF2B5EF4-FFF2-40B4-BE49-F238E27FC236}">
                <a16:creationId xmlns:a16="http://schemas.microsoft.com/office/drawing/2014/main" id="{B5039716-9F7A-3C43-AE2A-668549862DCF}"/>
              </a:ext>
            </a:extLst>
          </p:cNvPr>
          <p:cNvGrpSpPr>
            <a:grpSpLocks/>
          </p:cNvGrpSpPr>
          <p:nvPr/>
        </p:nvGrpSpPr>
        <p:grpSpPr bwMode="auto">
          <a:xfrm>
            <a:off x="2338388" y="2362200"/>
            <a:ext cx="6194425" cy="3544888"/>
            <a:chOff x="1488" y="1488"/>
            <a:chExt cx="3888" cy="2233"/>
          </a:xfrm>
        </p:grpSpPr>
        <p:sp>
          <p:nvSpPr>
            <p:cNvPr id="373778" name="Rectangle 18">
              <a:extLst>
                <a:ext uri="{FF2B5EF4-FFF2-40B4-BE49-F238E27FC236}">
                  <a16:creationId xmlns:a16="http://schemas.microsoft.com/office/drawing/2014/main" id="{E46AA802-E92B-0B41-9BD2-105E28F1D8C2}"/>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3779" name="Text Box 19">
              <a:extLst>
                <a:ext uri="{FF2B5EF4-FFF2-40B4-BE49-F238E27FC236}">
                  <a16:creationId xmlns:a16="http://schemas.microsoft.com/office/drawing/2014/main" id="{59DB5318-216C-C444-AD2F-1C7AF7D0C227}"/>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sp>
        <p:nvSpPr>
          <p:cNvPr id="373780" name="Rectangle 20">
            <a:extLst>
              <a:ext uri="{FF2B5EF4-FFF2-40B4-BE49-F238E27FC236}">
                <a16:creationId xmlns:a16="http://schemas.microsoft.com/office/drawing/2014/main" id="{E60D33FE-78FD-3B40-B7B2-25472439E635}"/>
              </a:ext>
            </a:extLst>
          </p:cNvPr>
          <p:cNvSpPr>
            <a:spLocks noChangeArrowheads="1"/>
          </p:cNvSpPr>
          <p:nvPr/>
        </p:nvSpPr>
        <p:spPr bwMode="auto">
          <a:xfrm>
            <a:off x="609600" y="2362200"/>
            <a:ext cx="7923213"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73808" name="Rectangle 48">
            <a:extLst>
              <a:ext uri="{FF2B5EF4-FFF2-40B4-BE49-F238E27FC236}">
                <a16:creationId xmlns:a16="http://schemas.microsoft.com/office/drawing/2014/main" id="{5A96471A-4AEA-854B-9AB9-93F9EA394C22}"/>
              </a:ext>
            </a:extLst>
          </p:cNvPr>
          <p:cNvSpPr>
            <a:spLocks noChangeArrowheads="1"/>
          </p:cNvSpPr>
          <p:nvPr/>
        </p:nvSpPr>
        <p:spPr bwMode="auto">
          <a:xfrm>
            <a:off x="658813" y="2451100"/>
            <a:ext cx="7775575" cy="345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pic>
        <p:nvPicPr>
          <p:cNvPr id="165911" name="Imagen 2">
            <a:extLst>
              <a:ext uri="{FF2B5EF4-FFF2-40B4-BE49-F238E27FC236}">
                <a16:creationId xmlns:a16="http://schemas.microsoft.com/office/drawing/2014/main" id="{931F9B43-7241-734B-B343-A8A25F10C6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20204" y="2492895"/>
            <a:ext cx="2639584" cy="331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1">
            <a:extLst>
              <a:ext uri="{FF2B5EF4-FFF2-40B4-BE49-F238E27FC236}">
                <a16:creationId xmlns:a16="http://schemas.microsoft.com/office/drawing/2014/main" id="{8147A661-0EA4-914C-84E2-6C08AD455D1D}"/>
              </a:ext>
            </a:extLst>
          </p:cNvPr>
          <p:cNvGrpSpPr/>
          <p:nvPr/>
        </p:nvGrpSpPr>
        <p:grpSpPr>
          <a:xfrm>
            <a:off x="794866" y="2473894"/>
            <a:ext cx="4928234" cy="3266506"/>
            <a:chOff x="794866" y="2473894"/>
            <a:chExt cx="4928234" cy="3266506"/>
          </a:xfrm>
        </p:grpSpPr>
        <p:sp>
          <p:nvSpPr>
            <p:cNvPr id="373781" name="Text Box 21">
              <a:extLst>
                <a:ext uri="{FF2B5EF4-FFF2-40B4-BE49-F238E27FC236}">
                  <a16:creationId xmlns:a16="http://schemas.microsoft.com/office/drawing/2014/main" id="{C6DD148A-588E-A84C-83D6-1512BF97150C}"/>
                </a:ext>
              </a:extLst>
            </p:cNvPr>
            <p:cNvSpPr txBox="1">
              <a:spLocks noChangeArrowheads="1"/>
            </p:cNvSpPr>
            <p:nvPr/>
          </p:nvSpPr>
          <p:spPr bwMode="auto">
            <a:xfrm>
              <a:off x="2581275" y="5373688"/>
              <a:ext cx="1385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dirty="0" err="1">
                  <a:latin typeface="Times New Roman" charset="0"/>
                </a:rPr>
                <a:t>WordFast</a:t>
              </a:r>
              <a:endParaRPr lang="es-ES_tradnl" altLang="es-ES_tradnl" dirty="0">
                <a:latin typeface="Times New Roman" charset="0"/>
              </a:endParaRPr>
            </a:p>
          </p:txBody>
        </p:sp>
        <p:sp>
          <p:nvSpPr>
            <p:cNvPr id="373782" name="Text Box 22">
              <a:extLst>
                <a:ext uri="{FF2B5EF4-FFF2-40B4-BE49-F238E27FC236}">
                  <a16:creationId xmlns:a16="http://schemas.microsoft.com/office/drawing/2014/main" id="{310BE9DF-B6EC-6247-B015-0C00F28EF599}"/>
                </a:ext>
              </a:extLst>
            </p:cNvPr>
            <p:cNvSpPr txBox="1">
              <a:spLocks noChangeArrowheads="1"/>
            </p:cNvSpPr>
            <p:nvPr/>
          </p:nvSpPr>
          <p:spPr bwMode="auto">
            <a:xfrm>
              <a:off x="4283075" y="3062288"/>
              <a:ext cx="14398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Passolo</a:t>
              </a:r>
              <a:endParaRPr lang="es-ES_tradnl" altLang="es-ES_tradnl" dirty="0">
                <a:latin typeface="Times New Roman" charset="0"/>
              </a:endParaRPr>
            </a:p>
          </p:txBody>
        </p:sp>
        <p:sp>
          <p:nvSpPr>
            <p:cNvPr id="373783" name="Text Box 23">
              <a:extLst>
                <a:ext uri="{FF2B5EF4-FFF2-40B4-BE49-F238E27FC236}">
                  <a16:creationId xmlns:a16="http://schemas.microsoft.com/office/drawing/2014/main" id="{71E9C720-FC48-BC4F-9C16-E0C91241247D}"/>
                </a:ext>
              </a:extLst>
            </p:cNvPr>
            <p:cNvSpPr txBox="1">
              <a:spLocks noChangeArrowheads="1"/>
            </p:cNvSpPr>
            <p:nvPr/>
          </p:nvSpPr>
          <p:spPr bwMode="auto">
            <a:xfrm>
              <a:off x="4283075" y="4021138"/>
              <a:ext cx="14398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WebBudget</a:t>
              </a:r>
              <a:endParaRPr lang="es-ES_tradnl" altLang="es-ES_tradnl" dirty="0">
                <a:latin typeface="Times New Roman" charset="0"/>
              </a:endParaRPr>
            </a:p>
          </p:txBody>
        </p:sp>
        <p:pic>
          <p:nvPicPr>
            <p:cNvPr id="165901" name="Picture 24" descr="WebBudget">
              <a:hlinkClick r:id="rId5"/>
              <a:extLst>
                <a:ext uri="{FF2B5EF4-FFF2-40B4-BE49-F238E27FC236}">
                  <a16:creationId xmlns:a16="http://schemas.microsoft.com/office/drawing/2014/main" id="{53F9635B-2966-F344-B041-03F2617699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7747" y="3574081"/>
              <a:ext cx="52623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2" name="Picture 25" descr="PASSOLO">
              <a:hlinkClick r:id="rId7"/>
              <a:extLst>
                <a:ext uri="{FF2B5EF4-FFF2-40B4-BE49-F238E27FC236}">
                  <a16:creationId xmlns:a16="http://schemas.microsoft.com/office/drawing/2014/main" id="{5897336D-C8CE-7446-9319-08B27B1861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3307" y="2491309"/>
              <a:ext cx="1439793" cy="55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3" name="Picture 26" descr="Wordfast">
              <a:hlinkClick r:id="rId9"/>
              <a:extLst>
                <a:ext uri="{FF2B5EF4-FFF2-40B4-BE49-F238E27FC236}">
                  <a16:creationId xmlns:a16="http://schemas.microsoft.com/office/drawing/2014/main" id="{E5CC3D51-3A8F-BC4F-9175-F7293EF795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7365" y="4565650"/>
              <a:ext cx="1467116" cy="800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4" name="Picture 29" descr="sdl">
              <a:hlinkClick r:id="rId11"/>
              <a:extLst>
                <a:ext uri="{FF2B5EF4-FFF2-40B4-BE49-F238E27FC236}">
                  <a16:creationId xmlns:a16="http://schemas.microsoft.com/office/drawing/2014/main" id="{EE959561-E328-F84E-9659-0CD42AB0C5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8517" y="4581128"/>
              <a:ext cx="1527392"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92" name="Text Box 32">
              <a:extLst>
                <a:ext uri="{FF2B5EF4-FFF2-40B4-BE49-F238E27FC236}">
                  <a16:creationId xmlns:a16="http://schemas.microsoft.com/office/drawing/2014/main" id="{FF1A1A11-9061-5E42-BE9E-468F6F1C3F14}"/>
                </a:ext>
              </a:extLst>
            </p:cNvPr>
            <p:cNvSpPr txBox="1">
              <a:spLocks noChangeArrowheads="1"/>
            </p:cNvSpPr>
            <p:nvPr/>
          </p:nvSpPr>
          <p:spPr bwMode="auto">
            <a:xfrm>
              <a:off x="830263" y="5365750"/>
              <a:ext cx="14684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dirty="0">
                  <a:latin typeface="Times New Roman" charset="0"/>
                </a:rPr>
                <a:t>SDL </a:t>
              </a:r>
              <a:r>
                <a:rPr lang="es-ES_tradnl" altLang="es-ES_tradnl" sz="1800" dirty="0" err="1">
                  <a:latin typeface="Times New Roman" charset="0"/>
                </a:rPr>
                <a:t>Trados</a:t>
              </a:r>
              <a:endParaRPr lang="es-ES_tradnl" altLang="es-ES_tradnl" dirty="0">
                <a:latin typeface="Times New Roman" charset="0"/>
              </a:endParaRPr>
            </a:p>
          </p:txBody>
        </p:sp>
        <p:sp>
          <p:nvSpPr>
            <p:cNvPr id="373794" name="Text Box 34">
              <a:extLst>
                <a:ext uri="{FF2B5EF4-FFF2-40B4-BE49-F238E27FC236}">
                  <a16:creationId xmlns:a16="http://schemas.microsoft.com/office/drawing/2014/main" id="{5302E291-61AF-964F-8B74-CFEA99625237}"/>
                </a:ext>
              </a:extLst>
            </p:cNvPr>
            <p:cNvSpPr txBox="1">
              <a:spLocks noChangeArrowheads="1"/>
            </p:cNvSpPr>
            <p:nvPr/>
          </p:nvSpPr>
          <p:spPr bwMode="auto">
            <a:xfrm>
              <a:off x="2627313" y="3062288"/>
              <a:ext cx="1463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dirty="0" err="1">
                  <a:latin typeface="Times New Roman" charset="0"/>
                </a:rPr>
                <a:t>DéjàVu</a:t>
              </a:r>
              <a:endParaRPr lang="es-ES_tradnl" altLang="es-ES_tradnl" dirty="0">
                <a:latin typeface="Times New Roman" charset="0"/>
              </a:endParaRPr>
            </a:p>
          </p:txBody>
        </p:sp>
        <p:pic>
          <p:nvPicPr>
            <p:cNvPr id="165907" name="Picture 36" descr="trados">
              <a:hlinkClick r:id="rId13"/>
              <a:extLst>
                <a:ext uri="{FF2B5EF4-FFF2-40B4-BE49-F238E27FC236}">
                  <a16:creationId xmlns:a16="http://schemas.microsoft.com/office/drawing/2014/main" id="{DCC98459-5674-F946-BB42-072E7195C2D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8518" y="5041460"/>
              <a:ext cx="1527391" cy="331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8" name="Picture 37" descr="DejaVulogo1">
              <a:hlinkClick r:id="rId15"/>
              <a:extLst>
                <a:ext uri="{FF2B5EF4-FFF2-40B4-BE49-F238E27FC236}">
                  <a16:creationId xmlns:a16="http://schemas.microsoft.com/office/drawing/2014/main" id="{AD65D1EA-BB41-F24C-B446-1B3CA09CFE3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82880" y="2491309"/>
              <a:ext cx="1508189" cy="57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9" name="Imagen 1">
              <a:extLst>
                <a:ext uri="{FF2B5EF4-FFF2-40B4-BE49-F238E27FC236}">
                  <a16:creationId xmlns:a16="http://schemas.microsoft.com/office/drawing/2014/main" id="{A0705D41-9204-474F-82BE-AA65E94292D7}"/>
                </a:ext>
              </a:extLst>
            </p:cNvPr>
            <p:cNvPicPr>
              <a:picLocks noChangeAspect="1"/>
            </p:cNvPicPr>
            <p:nvPr/>
          </p:nvPicPr>
          <p:blipFill>
            <a:blip r:embed="rId17">
              <a:extLst>
                <a:ext uri="{28A0092B-C50C-407E-A947-70E740481C1C}">
                  <a14:useLocalDpi xmlns:a14="http://schemas.microsoft.com/office/drawing/2010/main" val="0"/>
                </a:ext>
              </a:extLst>
            </a:blip>
            <a:srcRect l="9811" t="10802" r="8469" b="38062"/>
            <a:stretch>
              <a:fillRect/>
            </a:stretch>
          </p:blipFill>
          <p:spPr bwMode="auto">
            <a:xfrm>
              <a:off x="794866" y="2473894"/>
              <a:ext cx="1465242" cy="59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33">
              <a:extLst>
                <a:ext uri="{FF2B5EF4-FFF2-40B4-BE49-F238E27FC236}">
                  <a16:creationId xmlns:a16="http://schemas.microsoft.com/office/drawing/2014/main" id="{224C64F6-AD2A-9348-8941-4409F12DE284}"/>
                </a:ext>
              </a:extLst>
            </p:cNvPr>
            <p:cNvSpPr txBox="1">
              <a:spLocks noChangeArrowheads="1"/>
            </p:cNvSpPr>
            <p:nvPr/>
          </p:nvSpPr>
          <p:spPr bwMode="auto">
            <a:xfrm>
              <a:off x="798513" y="3062288"/>
              <a:ext cx="1311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b="1" dirty="0">
                  <a:solidFill>
                    <a:srgbClr val="FF0000"/>
                  </a:solidFill>
                  <a:latin typeface="Times New Roman" charset="0"/>
                </a:rPr>
                <a:t>MemoQ</a:t>
              </a:r>
              <a:endParaRPr lang="es-ES_tradnl" altLang="es-ES_tradnl" b="1" dirty="0">
                <a:solidFill>
                  <a:srgbClr val="FF0000"/>
                </a:solidFill>
                <a:latin typeface="Times New Roman" charset="0"/>
              </a:endParaRPr>
            </a:p>
          </p:txBody>
        </p:sp>
        <p:pic>
          <p:nvPicPr>
            <p:cNvPr id="165913" name="Imagen 4">
              <a:extLst>
                <a:ext uri="{FF2B5EF4-FFF2-40B4-BE49-F238E27FC236}">
                  <a16:creationId xmlns:a16="http://schemas.microsoft.com/office/drawing/2014/main" id="{2FFFF091-F96F-CA48-9AC9-902CC6FF269A}"/>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602546" y="3749939"/>
              <a:ext cx="1461935" cy="64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4" name="Imagen 6">
              <a:extLst>
                <a:ext uri="{FF2B5EF4-FFF2-40B4-BE49-F238E27FC236}">
                  <a16:creationId xmlns:a16="http://schemas.microsoft.com/office/drawing/2014/main" id="{988CBB90-005B-F545-A523-1FBFA94E610B}"/>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281720" y="4565650"/>
              <a:ext cx="1364216" cy="116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n 29">
              <a:extLst>
                <a:ext uri="{FF2B5EF4-FFF2-40B4-BE49-F238E27FC236}">
                  <a16:creationId xmlns:a16="http://schemas.microsoft.com/office/drawing/2014/main" id="{A503CA5A-4A96-7D46-A558-9D61A19C63C4}"/>
                </a:ext>
              </a:extLst>
            </p:cNvPr>
            <p:cNvPicPr>
              <a:picLocks noChangeAspect="1"/>
            </p:cNvPicPr>
            <p:nvPr/>
          </p:nvPicPr>
          <p:blipFill>
            <a:blip r:embed="rId20"/>
            <a:stretch>
              <a:fillRect/>
            </a:stretch>
          </p:blipFill>
          <p:spPr>
            <a:xfrm>
              <a:off x="1080664" y="3437478"/>
              <a:ext cx="589244" cy="649023"/>
            </a:xfrm>
            <a:prstGeom prst="rect">
              <a:avLst/>
            </a:prstGeom>
          </p:spPr>
        </p:pic>
        <p:sp>
          <p:nvSpPr>
            <p:cNvPr id="31" name="CuadroTexto 30">
              <a:extLst>
                <a:ext uri="{FF2B5EF4-FFF2-40B4-BE49-F238E27FC236}">
                  <a16:creationId xmlns:a16="http://schemas.microsoft.com/office/drawing/2014/main" id="{F228A350-7108-BE49-9E1E-62AEA8BEA96B}"/>
                </a:ext>
              </a:extLst>
            </p:cNvPr>
            <p:cNvSpPr txBox="1"/>
            <p:nvPr/>
          </p:nvSpPr>
          <p:spPr>
            <a:xfrm>
              <a:off x="872867" y="4021652"/>
              <a:ext cx="1329939" cy="369332"/>
            </a:xfrm>
            <a:prstGeom prst="rect">
              <a:avLst/>
            </a:prstGeom>
            <a:noFill/>
          </p:spPr>
          <p:txBody>
            <a:bodyPr wrap="square" rtlCol="0">
              <a:spAutoFit/>
            </a:bodyPr>
            <a:lstStyle/>
            <a:p>
              <a:r>
                <a:rPr lang="es-ES" sz="1800" b="1" dirty="0">
                  <a:solidFill>
                    <a:srgbClr val="FF0000"/>
                  </a:solidFill>
                </a:rPr>
                <a:t>OmegaT</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4">
            <a:extLst>
              <a:ext uri="{FF2B5EF4-FFF2-40B4-BE49-F238E27FC236}">
                <a16:creationId xmlns:a16="http://schemas.microsoft.com/office/drawing/2014/main" id="{D1125E32-65B4-CD45-8534-80060D2636FA}"/>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22E9E0F-0F6D-D54B-8C06-C6F80A5F5F6A}" type="slidenum">
              <a:rPr lang="en-US" altLang="es-ES_tradnl" sz="1200"/>
              <a:pPr/>
              <a:t>7</a:t>
            </a:fld>
            <a:r>
              <a:rPr lang="en-US" altLang="es-ES_tradnl" sz="1200" dirty="0"/>
              <a:t> - 84</a:t>
            </a:r>
          </a:p>
        </p:txBody>
      </p:sp>
      <p:pic>
        <p:nvPicPr>
          <p:cNvPr id="381954" name="Picture 2" descr="UVI">
            <a:extLst>
              <a:ext uri="{FF2B5EF4-FFF2-40B4-BE49-F238E27FC236}">
                <a16:creationId xmlns:a16="http://schemas.microsoft.com/office/drawing/2014/main" id="{E58F7921-1629-224B-9046-287EBD37E284}"/>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81955" name="Rectangle 3">
            <a:extLst>
              <a:ext uri="{FF2B5EF4-FFF2-40B4-BE49-F238E27FC236}">
                <a16:creationId xmlns:a16="http://schemas.microsoft.com/office/drawing/2014/main" id="{E077809A-CBF6-C045-B8D4-110AF372F193}"/>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ESQUEMA</a:t>
            </a:r>
            <a:endParaRPr lang="es-ES_tradnl" altLang="es-ES_tradnl" b="1"/>
          </a:p>
        </p:txBody>
      </p:sp>
      <p:sp>
        <p:nvSpPr>
          <p:cNvPr id="381956" name="Rectangle 4">
            <a:extLst>
              <a:ext uri="{FF2B5EF4-FFF2-40B4-BE49-F238E27FC236}">
                <a16:creationId xmlns:a16="http://schemas.microsoft.com/office/drawing/2014/main" id="{D4069A42-DFB7-5547-AAC9-1580408BA598}"/>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381957" name="Text Box 5">
            <a:extLst>
              <a:ext uri="{FF2B5EF4-FFF2-40B4-BE49-F238E27FC236}">
                <a16:creationId xmlns:a16="http://schemas.microsoft.com/office/drawing/2014/main" id="{4EE12D54-4EA7-D84E-86D5-BA0C2518C125}"/>
              </a:ext>
            </a:extLst>
          </p:cNvPr>
          <p:cNvSpPr txBox="1">
            <a:spLocks noChangeArrowheads="1"/>
          </p:cNvSpPr>
          <p:nvPr/>
        </p:nvSpPr>
        <p:spPr bwMode="auto">
          <a:xfrm>
            <a:off x="609600" y="2089150"/>
            <a:ext cx="7832725" cy="342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4" tIns="45717" rIns="91434" bIns="45717">
            <a:spAutoFit/>
          </a:bodyPr>
          <a:lstStyle>
            <a:lvl1pPr marL="285750" indent="-285750">
              <a:defRPr sz="2400">
                <a:solidFill>
                  <a:schemeClr val="tx1"/>
                </a:solidFill>
                <a:latin typeface="Times New Roman" charset="0"/>
              </a:defRPr>
            </a:lvl1pPr>
            <a:lvl2pPr marL="571500">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Aft>
                <a:spcPts val="600"/>
              </a:spcAft>
              <a:buFontTx/>
              <a:buChar char="•"/>
              <a:defRPr/>
            </a:pPr>
            <a:r>
              <a:rPr lang="es-ES_tradnl" altLang="es-ES_tradnl" sz="2700" b="1">
                <a:solidFill>
                  <a:srgbClr val="0000CC"/>
                </a:solidFill>
              </a:rPr>
              <a:t>Traducción: Humana versus Automática</a:t>
            </a:r>
          </a:p>
          <a:p>
            <a:pPr>
              <a:spcAft>
                <a:spcPts val="600"/>
              </a:spcAft>
              <a:buFontTx/>
              <a:buChar char="•"/>
              <a:defRPr/>
            </a:pPr>
            <a:r>
              <a:rPr lang="es-ES_tradnl" altLang="es-ES_tradnl" sz="2700" b="1">
                <a:solidFill>
                  <a:srgbClr val="0000CC"/>
                </a:solidFill>
              </a:rPr>
              <a:t>Traducción Automática : “historia”</a:t>
            </a:r>
          </a:p>
          <a:p>
            <a:pPr>
              <a:spcAft>
                <a:spcPts val="600"/>
              </a:spcAft>
              <a:buFontTx/>
              <a:buChar char="•"/>
              <a:defRPr/>
            </a:pPr>
            <a:r>
              <a:rPr lang="es-ES_tradnl" altLang="es-ES_tradnl" sz="2700" b="1">
                <a:solidFill>
                  <a:srgbClr val="0000CC"/>
                </a:solidFill>
              </a:rPr>
              <a:t>Traducción Automática : “clasificación” </a:t>
            </a:r>
          </a:p>
          <a:p>
            <a:pPr>
              <a:spcAft>
                <a:spcPts val="600"/>
              </a:spcAft>
              <a:buFontTx/>
              <a:buChar char="•"/>
              <a:defRPr/>
            </a:pPr>
            <a:r>
              <a:rPr lang="es-ES_tradnl" altLang="es-ES_tradnl" sz="2700" b="1">
                <a:solidFill>
                  <a:srgbClr val="0000CC"/>
                </a:solidFill>
              </a:rPr>
              <a:t>Traducción Automática : “dispositivos físicos”</a:t>
            </a:r>
          </a:p>
          <a:p>
            <a:pPr>
              <a:spcAft>
                <a:spcPts val="600"/>
              </a:spcAft>
              <a:buFontTx/>
              <a:buChar char="•"/>
              <a:defRPr/>
            </a:pPr>
            <a:r>
              <a:rPr lang="es-ES_tradnl" altLang="es-ES_tradnl" sz="2700" b="1">
                <a:solidFill>
                  <a:srgbClr val="0000CC"/>
                </a:solidFill>
              </a:rPr>
              <a:t>Traducción Automática : “dispositivos lógicos”</a:t>
            </a:r>
          </a:p>
          <a:p>
            <a:pPr>
              <a:spcAft>
                <a:spcPts val="600"/>
              </a:spcAft>
              <a:buFontTx/>
              <a:buChar char="•"/>
              <a:defRPr/>
            </a:pPr>
            <a:r>
              <a:rPr lang="es-ES_tradnl" altLang="es-ES_tradnl" sz="2700" b="1">
                <a:solidFill>
                  <a:srgbClr val="0000CC"/>
                </a:solidFill>
              </a:rPr>
              <a:t>Traducción Automática : “proceso y subprocesos”</a:t>
            </a:r>
          </a:p>
          <a:p>
            <a:pPr>
              <a:spcAft>
                <a:spcPts val="600"/>
              </a:spcAft>
              <a:buFontTx/>
              <a:buChar char="•"/>
              <a:defRPr/>
            </a:pPr>
            <a:r>
              <a:rPr lang="es-ES_tradnl" altLang="es-ES_tradnl" sz="2700" b="1">
                <a:solidFill>
                  <a:srgbClr val="0000CC"/>
                </a:solidFill>
              </a:rPr>
              <a:t>Traducción Automática : “herramientas”</a:t>
            </a:r>
            <a:endParaRPr lang="es-ES_tradnl" altLang="es-ES_tradnl" sz="1000" b="1"/>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928"/>
    </mc:Choice>
    <mc:Fallback xmlns="">
      <p:transition spd="slow" advTm="1092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81957">
                                            <p:txEl>
                                              <p:pRg st="0" end="0"/>
                                            </p:txEl>
                                          </p:spTgt>
                                        </p:tgtEl>
                                        <p:attrNameLst>
                                          <p:attrName>style.visibility</p:attrName>
                                        </p:attrNameLst>
                                      </p:cBhvr>
                                      <p:to>
                                        <p:strVal val="visible"/>
                                      </p:to>
                                    </p:set>
                                    <p:anim calcmode="lin" valueType="num">
                                      <p:cBhvr additive="base">
                                        <p:cTn id="7" dur="500" fill="hold"/>
                                        <p:tgtEl>
                                          <p:spTgt spid="38195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8195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381957">
                                            <p:txEl>
                                              <p:pRg st="1" end="1"/>
                                            </p:txEl>
                                          </p:spTgt>
                                        </p:tgtEl>
                                        <p:attrNameLst>
                                          <p:attrName>style.visibility</p:attrName>
                                        </p:attrNameLst>
                                      </p:cBhvr>
                                      <p:to>
                                        <p:strVal val="visible"/>
                                      </p:to>
                                    </p:set>
                                    <p:anim calcmode="lin" valueType="num">
                                      <p:cBhvr additive="base">
                                        <p:cTn id="13" dur="500" fill="hold"/>
                                        <p:tgtEl>
                                          <p:spTgt spid="38195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8195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381957">
                                            <p:txEl>
                                              <p:pRg st="2" end="2"/>
                                            </p:txEl>
                                          </p:spTgt>
                                        </p:tgtEl>
                                        <p:attrNameLst>
                                          <p:attrName>style.visibility</p:attrName>
                                        </p:attrNameLst>
                                      </p:cBhvr>
                                      <p:to>
                                        <p:strVal val="visible"/>
                                      </p:to>
                                    </p:set>
                                    <p:anim calcmode="lin" valueType="num">
                                      <p:cBhvr additive="base">
                                        <p:cTn id="19" dur="500" fill="hold"/>
                                        <p:tgtEl>
                                          <p:spTgt spid="38195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8195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381957">
                                            <p:txEl>
                                              <p:pRg st="3" end="3"/>
                                            </p:txEl>
                                          </p:spTgt>
                                        </p:tgtEl>
                                        <p:attrNameLst>
                                          <p:attrName>style.visibility</p:attrName>
                                        </p:attrNameLst>
                                      </p:cBhvr>
                                      <p:to>
                                        <p:strVal val="visible"/>
                                      </p:to>
                                    </p:set>
                                    <p:anim calcmode="lin" valueType="num">
                                      <p:cBhvr additive="base">
                                        <p:cTn id="25" dur="500" fill="hold"/>
                                        <p:tgtEl>
                                          <p:spTgt spid="381957">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81957">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381957">
                                            <p:txEl>
                                              <p:pRg st="4" end="4"/>
                                            </p:txEl>
                                          </p:spTgt>
                                        </p:tgtEl>
                                        <p:attrNameLst>
                                          <p:attrName>style.visibility</p:attrName>
                                        </p:attrNameLst>
                                      </p:cBhvr>
                                      <p:to>
                                        <p:strVal val="visible"/>
                                      </p:to>
                                    </p:set>
                                    <p:anim calcmode="lin" valueType="num">
                                      <p:cBhvr additive="base">
                                        <p:cTn id="31" dur="500" fill="hold"/>
                                        <p:tgtEl>
                                          <p:spTgt spid="381957">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8195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381957">
                                            <p:txEl>
                                              <p:pRg st="5" end="5"/>
                                            </p:txEl>
                                          </p:spTgt>
                                        </p:tgtEl>
                                        <p:attrNameLst>
                                          <p:attrName>style.visibility</p:attrName>
                                        </p:attrNameLst>
                                      </p:cBhvr>
                                      <p:to>
                                        <p:strVal val="visible"/>
                                      </p:to>
                                    </p:set>
                                    <p:anim calcmode="lin" valueType="num">
                                      <p:cBhvr additive="base">
                                        <p:cTn id="37" dur="500" fill="hold"/>
                                        <p:tgtEl>
                                          <p:spTgt spid="381957">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81957">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3" fill="hold" grpId="0" nodeType="clickEffect">
                                  <p:stCondLst>
                                    <p:cond delay="0"/>
                                  </p:stCondLst>
                                  <p:childTnLst>
                                    <p:set>
                                      <p:cBhvr>
                                        <p:cTn id="42" dur="1" fill="hold">
                                          <p:stCondLst>
                                            <p:cond delay="0"/>
                                          </p:stCondLst>
                                        </p:cTn>
                                        <p:tgtEl>
                                          <p:spTgt spid="381957">
                                            <p:txEl>
                                              <p:pRg st="6" end="6"/>
                                            </p:txEl>
                                          </p:spTgt>
                                        </p:tgtEl>
                                        <p:attrNameLst>
                                          <p:attrName>style.visibility</p:attrName>
                                        </p:attrNameLst>
                                      </p:cBhvr>
                                      <p:to>
                                        <p:strVal val="visible"/>
                                      </p:to>
                                    </p:set>
                                    <p:anim calcmode="lin" valueType="num">
                                      <p:cBhvr additive="base">
                                        <p:cTn id="43" dur="500" fill="hold"/>
                                        <p:tgtEl>
                                          <p:spTgt spid="381957">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81957">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número de diapositiva 4">
            <a:extLst>
              <a:ext uri="{FF2B5EF4-FFF2-40B4-BE49-F238E27FC236}">
                <a16:creationId xmlns:a16="http://schemas.microsoft.com/office/drawing/2014/main" id="{5B9916F2-109E-C249-A4B1-820656AA167F}"/>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7BD403B-E5DD-494A-B039-B9B624E9B62C}" type="slidenum">
              <a:rPr lang="en-US" altLang="es-ES_tradnl" sz="1200"/>
              <a:pPr/>
              <a:t>70</a:t>
            </a:fld>
            <a:r>
              <a:rPr lang="en-US" altLang="es-ES_tradnl" sz="1200" dirty="0"/>
              <a:t> - 84</a:t>
            </a:r>
          </a:p>
        </p:txBody>
      </p:sp>
      <p:pic>
        <p:nvPicPr>
          <p:cNvPr id="150530" name="Picture 2" descr="UVI">
            <a:extLst>
              <a:ext uri="{FF2B5EF4-FFF2-40B4-BE49-F238E27FC236}">
                <a16:creationId xmlns:a16="http://schemas.microsoft.com/office/drawing/2014/main" id="{235E8D2D-A5AA-D740-9F56-4488AD53823B}"/>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50531" name="Rectangle 3">
            <a:extLst>
              <a:ext uri="{FF2B5EF4-FFF2-40B4-BE49-F238E27FC236}">
                <a16:creationId xmlns:a16="http://schemas.microsoft.com/office/drawing/2014/main" id="{47C8AC5E-4B0D-F344-9D7C-C742C39A32BF}"/>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000" b="1" dirty="0"/>
              <a:t>“SUBPROCESOS: CORRECCIÓN Y OPTIMIZACI</a:t>
            </a:r>
            <a:r>
              <a:rPr lang="es-ES" altLang="es-ES_tradnl" sz="2000" b="1" dirty="0"/>
              <a:t>ÓN</a:t>
            </a:r>
            <a:r>
              <a:rPr lang="es-ES_tradnl" altLang="es-ES_tradnl" sz="2000" b="1" dirty="0"/>
              <a:t>”</a:t>
            </a:r>
          </a:p>
        </p:txBody>
      </p:sp>
      <p:sp>
        <p:nvSpPr>
          <p:cNvPr id="150532" name="Rectangle 4">
            <a:extLst>
              <a:ext uri="{FF2B5EF4-FFF2-40B4-BE49-F238E27FC236}">
                <a16:creationId xmlns:a16="http://schemas.microsoft.com/office/drawing/2014/main" id="{01E6304E-F766-1143-8F08-CAA0EABAA330}"/>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50533" name="Rectangle 5">
            <a:extLst>
              <a:ext uri="{FF2B5EF4-FFF2-40B4-BE49-F238E27FC236}">
                <a16:creationId xmlns:a16="http://schemas.microsoft.com/office/drawing/2014/main" id="{F3B952F9-53C5-5346-B2BE-F7C0C80FF1BF}"/>
              </a:ext>
            </a:extLst>
          </p:cNvPr>
          <p:cNvSpPr>
            <a:spLocks noChangeArrowheads="1"/>
          </p:cNvSpPr>
          <p:nvPr/>
        </p:nvSpPr>
        <p:spPr bwMode="auto">
          <a:xfrm>
            <a:off x="609600" y="1752600"/>
            <a:ext cx="7924800" cy="609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3200" b="1" dirty="0">
                <a:latin typeface="Times New Roman" charset="0"/>
              </a:rPr>
              <a:t>5.1. – CORRECCI</a:t>
            </a:r>
            <a:r>
              <a:rPr lang="es-ES" altLang="es-ES_tradnl" sz="3200" b="1" dirty="0">
                <a:latin typeface="Times New Roman" charset="0"/>
              </a:rPr>
              <a:t>ÓN</a:t>
            </a:r>
            <a:endParaRPr lang="es-ES_tradnl" altLang="es-ES_tradnl" b="1" dirty="0">
              <a:latin typeface="Times New Roman" charset="0"/>
            </a:endParaRPr>
          </a:p>
        </p:txBody>
      </p:sp>
      <p:sp>
        <p:nvSpPr>
          <p:cNvPr id="150534" name="Text Box 6">
            <a:extLst>
              <a:ext uri="{FF2B5EF4-FFF2-40B4-BE49-F238E27FC236}">
                <a16:creationId xmlns:a16="http://schemas.microsoft.com/office/drawing/2014/main" id="{53AEF7B9-0FEF-EF4E-993F-3BDE5E5D284E}"/>
              </a:ext>
            </a:extLst>
          </p:cNvPr>
          <p:cNvSpPr txBox="1">
            <a:spLocks noChangeArrowheads="1"/>
          </p:cNvSpPr>
          <p:nvPr/>
        </p:nvSpPr>
        <p:spPr bwMode="auto">
          <a:xfrm>
            <a:off x="685800" y="3059113"/>
            <a:ext cx="8153400" cy="308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4" tIns="45717" rIns="91434" bIns="45717">
            <a:spAutoFit/>
          </a:bodyPr>
          <a:lstStyle>
            <a:lvl1pPr marL="285750" indent="-285750">
              <a:defRPr sz="2400">
                <a:solidFill>
                  <a:schemeClr val="tx1"/>
                </a:solidFill>
                <a:latin typeface="Times New Roman" charset="0"/>
              </a:defRPr>
            </a:lvl1pPr>
            <a:lvl2pPr marL="857250" indent="-285750">
              <a:defRPr sz="2400">
                <a:solidFill>
                  <a:schemeClr val="tx1"/>
                </a:solidFill>
                <a:latin typeface="Times New Roman" charset="0"/>
              </a:defRPr>
            </a:lvl2pPr>
            <a:lvl3pPr marL="104775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defRPr/>
            </a:pPr>
            <a:r>
              <a:rPr lang="es-ES_tradnl" altLang="es-ES_tradnl" sz="2800" b="1"/>
              <a:t>TIPOS</a:t>
            </a:r>
            <a:endParaRPr lang="es-ES_tradnl" altLang="es-ES_tradnl" sz="2800" b="1">
              <a:solidFill>
                <a:srgbClr val="CC3300"/>
              </a:solidFill>
            </a:endParaRPr>
          </a:p>
          <a:p>
            <a:pPr>
              <a:buFontTx/>
              <a:buChar char="•"/>
              <a:defRPr/>
            </a:pPr>
            <a:r>
              <a:rPr lang="es-ES_tradnl" altLang="es-ES_tradnl" sz="2800" b="1">
                <a:solidFill>
                  <a:srgbClr val="CC3300"/>
                </a:solidFill>
              </a:rPr>
              <a:t>“Ortográficos” : SPELLING (SP)</a:t>
            </a:r>
          </a:p>
          <a:p>
            <a:pPr>
              <a:buFontTx/>
              <a:buChar char="•"/>
              <a:defRPr/>
            </a:pPr>
            <a:r>
              <a:rPr lang="es-ES_tradnl" altLang="es-ES_tradnl" sz="2800" b="1">
                <a:solidFill>
                  <a:srgbClr val="CC3300"/>
                </a:solidFill>
              </a:rPr>
              <a:t>“Gramaticales” : GRAMMATICAL (GR)</a:t>
            </a:r>
          </a:p>
          <a:p>
            <a:pPr>
              <a:buFontTx/>
              <a:buChar char="•"/>
              <a:defRPr/>
            </a:pPr>
            <a:r>
              <a:rPr lang="es-ES_tradnl" altLang="es-ES_tradnl" sz="2800" b="1">
                <a:solidFill>
                  <a:srgbClr val="CC3300"/>
                </a:solidFill>
              </a:rPr>
              <a:t>“Sinónimos” : THESAURUS (TH)</a:t>
            </a:r>
          </a:p>
          <a:p>
            <a:pPr>
              <a:buFontTx/>
              <a:buChar char="•"/>
              <a:defRPr/>
            </a:pPr>
            <a:r>
              <a:rPr lang="es-ES_tradnl" altLang="es-ES_tradnl" sz="2800" b="1">
                <a:solidFill>
                  <a:srgbClr val="CC3300"/>
                </a:solidFill>
              </a:rPr>
              <a:t>“Guiones” : HYPHENATION (HY)</a:t>
            </a:r>
          </a:p>
          <a:p>
            <a:pPr>
              <a:buFontTx/>
              <a:buChar char="•"/>
              <a:defRPr/>
            </a:pPr>
            <a:r>
              <a:rPr lang="es-ES_tradnl" altLang="es-ES_tradnl" sz="2800" b="1">
                <a:solidFill>
                  <a:srgbClr val="FF00FF"/>
                </a:solidFill>
              </a:rPr>
              <a:t>“Estilo”</a:t>
            </a:r>
            <a:endParaRPr lang="es-ES_tradnl" altLang="es-ES_tradnl" sz="2800" b="1">
              <a:solidFill>
                <a:schemeClr val="accent1"/>
              </a:solidFill>
            </a:endParaRPr>
          </a:p>
          <a:p>
            <a:pPr>
              <a:buFontTx/>
              <a:buChar char="•"/>
              <a:defRPr/>
            </a:pPr>
            <a:endParaRPr lang="es-ES_tradnl" altLang="es-ES_tradnl" sz="2800" b="1">
              <a:solidFill>
                <a:srgbClr val="CC3300"/>
              </a:solidFill>
            </a:endParaRPr>
          </a:p>
        </p:txBody>
      </p:sp>
      <p:sp>
        <p:nvSpPr>
          <p:cNvPr id="150535" name="Rectangle 7">
            <a:extLst>
              <a:ext uri="{FF2B5EF4-FFF2-40B4-BE49-F238E27FC236}">
                <a16:creationId xmlns:a16="http://schemas.microsoft.com/office/drawing/2014/main" id="{A1EBE773-5300-4846-A7C7-C0805D7E7454}"/>
              </a:ext>
            </a:extLst>
          </p:cNvPr>
          <p:cNvSpPr>
            <a:spLocks noChangeArrowheads="1"/>
          </p:cNvSpPr>
          <p:nvPr/>
        </p:nvSpPr>
        <p:spPr bwMode="auto">
          <a:xfrm>
            <a:off x="866775" y="2528888"/>
            <a:ext cx="58293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altLang="es-ES_tradnl" sz="2800" b="1" dirty="0">
                <a:solidFill>
                  <a:srgbClr val="0000CC"/>
                </a:solidFill>
                <a:latin typeface="Times New Roman" charset="0"/>
              </a:rPr>
              <a:t>Corrección del texto (“diccionarios”)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796"/>
    </mc:Choice>
    <mc:Fallback xmlns="">
      <p:transition spd="slow" advTm="1079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 calcmode="lin" valueType="num">
                                      <p:cBhvr>
                                        <p:cTn id="7" dur="5000" fill="hold"/>
                                        <p:tgtEl>
                                          <p:spTgt spid="150533"/>
                                        </p:tgtEl>
                                        <p:attrNameLst>
                                          <p:attrName>ppt_w</p:attrName>
                                        </p:attrNameLst>
                                      </p:cBhvr>
                                      <p:tavLst>
                                        <p:tav tm="0" fmla="#ppt_w*sin(2.5*pi*$)">
                                          <p:val>
                                            <p:fltVal val="0"/>
                                          </p:val>
                                        </p:tav>
                                        <p:tav tm="100000">
                                          <p:val>
                                            <p:fltVal val="1"/>
                                          </p:val>
                                        </p:tav>
                                      </p:tavLst>
                                    </p:anim>
                                    <p:anim calcmode="lin" valueType="num">
                                      <p:cBhvr>
                                        <p:cTn id="8" dur="5000" fill="hold"/>
                                        <p:tgtEl>
                                          <p:spTgt spid="150533"/>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0535"/>
                                        </p:tgtEl>
                                        <p:attrNameLst>
                                          <p:attrName>style.visibility</p:attrName>
                                        </p:attrNameLst>
                                      </p:cBhvr>
                                      <p:to>
                                        <p:strVal val="visible"/>
                                      </p:to>
                                    </p:set>
                                    <p:anim calcmode="lin" valueType="num">
                                      <p:cBhvr additive="base">
                                        <p:cTn id="13" dur="500" fill="hold"/>
                                        <p:tgtEl>
                                          <p:spTgt spid="150535"/>
                                        </p:tgtEl>
                                        <p:attrNameLst>
                                          <p:attrName>ppt_x</p:attrName>
                                        </p:attrNameLst>
                                      </p:cBhvr>
                                      <p:tavLst>
                                        <p:tav tm="0">
                                          <p:val>
                                            <p:strVal val="0-#ppt_w/2"/>
                                          </p:val>
                                        </p:tav>
                                        <p:tav tm="100000">
                                          <p:val>
                                            <p:strVal val="#ppt_x"/>
                                          </p:val>
                                        </p:tav>
                                      </p:tavLst>
                                    </p:anim>
                                    <p:anim calcmode="lin" valueType="num">
                                      <p:cBhvr additive="base">
                                        <p:cTn id="14" dur="500" fill="hold"/>
                                        <p:tgtEl>
                                          <p:spTgt spid="15053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150534">
                                            <p:txEl>
                                              <p:pRg st="0" end="0"/>
                                            </p:txEl>
                                          </p:spTgt>
                                        </p:tgtEl>
                                        <p:attrNameLst>
                                          <p:attrName>style.visibility</p:attrName>
                                        </p:attrNameLst>
                                      </p:cBhvr>
                                      <p:to>
                                        <p:strVal val="visible"/>
                                      </p:to>
                                    </p:set>
                                    <p:anim calcmode="lin" valueType="num">
                                      <p:cBhvr additive="base">
                                        <p:cTn id="19" dur="500" fill="hold"/>
                                        <p:tgtEl>
                                          <p:spTgt spid="150534">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5053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150534">
                                            <p:txEl>
                                              <p:pRg st="1" end="1"/>
                                            </p:txEl>
                                          </p:spTgt>
                                        </p:tgtEl>
                                        <p:attrNameLst>
                                          <p:attrName>style.visibility</p:attrName>
                                        </p:attrNameLst>
                                      </p:cBhvr>
                                      <p:to>
                                        <p:strVal val="visible"/>
                                      </p:to>
                                    </p:set>
                                    <p:anim calcmode="lin" valueType="num">
                                      <p:cBhvr additive="base">
                                        <p:cTn id="25" dur="500" fill="hold"/>
                                        <p:tgtEl>
                                          <p:spTgt spid="150534">
                                            <p:txEl>
                                              <p:pRg st="1" end="1"/>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5053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150534">
                                            <p:txEl>
                                              <p:pRg st="2" end="2"/>
                                            </p:txEl>
                                          </p:spTgt>
                                        </p:tgtEl>
                                        <p:attrNameLst>
                                          <p:attrName>style.visibility</p:attrName>
                                        </p:attrNameLst>
                                      </p:cBhvr>
                                      <p:to>
                                        <p:strVal val="visible"/>
                                      </p:to>
                                    </p:set>
                                    <p:anim calcmode="lin" valueType="num">
                                      <p:cBhvr additive="base">
                                        <p:cTn id="31" dur="500" fill="hold"/>
                                        <p:tgtEl>
                                          <p:spTgt spid="150534">
                                            <p:txEl>
                                              <p:pRg st="2" end="2"/>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053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150534">
                                            <p:txEl>
                                              <p:pRg st="3" end="3"/>
                                            </p:txEl>
                                          </p:spTgt>
                                        </p:tgtEl>
                                        <p:attrNameLst>
                                          <p:attrName>style.visibility</p:attrName>
                                        </p:attrNameLst>
                                      </p:cBhvr>
                                      <p:to>
                                        <p:strVal val="visible"/>
                                      </p:to>
                                    </p:set>
                                    <p:anim calcmode="lin" valueType="num">
                                      <p:cBhvr additive="base">
                                        <p:cTn id="37" dur="500" fill="hold"/>
                                        <p:tgtEl>
                                          <p:spTgt spid="150534">
                                            <p:txEl>
                                              <p:pRg st="3" end="3"/>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5053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3" fill="hold" grpId="0" nodeType="clickEffect">
                                  <p:stCondLst>
                                    <p:cond delay="0"/>
                                  </p:stCondLst>
                                  <p:childTnLst>
                                    <p:set>
                                      <p:cBhvr>
                                        <p:cTn id="42" dur="1" fill="hold">
                                          <p:stCondLst>
                                            <p:cond delay="0"/>
                                          </p:stCondLst>
                                        </p:cTn>
                                        <p:tgtEl>
                                          <p:spTgt spid="150534">
                                            <p:txEl>
                                              <p:pRg st="4" end="4"/>
                                            </p:txEl>
                                          </p:spTgt>
                                        </p:tgtEl>
                                        <p:attrNameLst>
                                          <p:attrName>style.visibility</p:attrName>
                                        </p:attrNameLst>
                                      </p:cBhvr>
                                      <p:to>
                                        <p:strVal val="visible"/>
                                      </p:to>
                                    </p:set>
                                    <p:anim calcmode="lin" valueType="num">
                                      <p:cBhvr additive="base">
                                        <p:cTn id="43" dur="500" fill="hold"/>
                                        <p:tgtEl>
                                          <p:spTgt spid="150534">
                                            <p:txEl>
                                              <p:pRg st="4" end="4"/>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5053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3" fill="hold" grpId="0" nodeType="clickEffect">
                                  <p:stCondLst>
                                    <p:cond delay="0"/>
                                  </p:stCondLst>
                                  <p:childTnLst>
                                    <p:set>
                                      <p:cBhvr>
                                        <p:cTn id="48" dur="1" fill="hold">
                                          <p:stCondLst>
                                            <p:cond delay="0"/>
                                          </p:stCondLst>
                                        </p:cTn>
                                        <p:tgtEl>
                                          <p:spTgt spid="150534">
                                            <p:txEl>
                                              <p:pRg st="5" end="5"/>
                                            </p:txEl>
                                          </p:spTgt>
                                        </p:tgtEl>
                                        <p:attrNameLst>
                                          <p:attrName>style.visibility</p:attrName>
                                        </p:attrNameLst>
                                      </p:cBhvr>
                                      <p:to>
                                        <p:strVal val="visible"/>
                                      </p:to>
                                    </p:set>
                                    <p:anim calcmode="lin" valueType="num">
                                      <p:cBhvr additive="base">
                                        <p:cTn id="49" dur="500" fill="hold"/>
                                        <p:tgtEl>
                                          <p:spTgt spid="150534">
                                            <p:txEl>
                                              <p:pRg st="5" end="5"/>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50534">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autoUpdateAnimBg="0"/>
      <p:bldP spid="150534" grpId="0" build="p" autoUpdateAnimBg="0"/>
      <p:bldP spid="150535"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arcador de número de diapositiva 4">
            <a:extLst>
              <a:ext uri="{FF2B5EF4-FFF2-40B4-BE49-F238E27FC236}">
                <a16:creationId xmlns:a16="http://schemas.microsoft.com/office/drawing/2014/main" id="{D40C430D-5BA1-A040-9F5E-AD7BA6A8E3DF}"/>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0D12F3D-0FB8-3347-BDCB-6693461CEE6B}" type="slidenum">
              <a:rPr lang="en-US" altLang="es-ES_tradnl" sz="1200"/>
              <a:pPr/>
              <a:t>71</a:t>
            </a:fld>
            <a:r>
              <a:rPr lang="en-US" altLang="es-ES_tradnl" sz="1200" dirty="0"/>
              <a:t> - 84</a:t>
            </a:r>
          </a:p>
        </p:txBody>
      </p:sp>
      <p:pic>
        <p:nvPicPr>
          <p:cNvPr id="151554" name="Picture 2" descr="UVI">
            <a:extLst>
              <a:ext uri="{FF2B5EF4-FFF2-40B4-BE49-F238E27FC236}">
                <a16:creationId xmlns:a16="http://schemas.microsoft.com/office/drawing/2014/main" id="{B7275056-B2A2-5146-B4DF-AA80E6D3225D}"/>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51556" name="Rectangle 4">
            <a:extLst>
              <a:ext uri="{FF2B5EF4-FFF2-40B4-BE49-F238E27FC236}">
                <a16:creationId xmlns:a16="http://schemas.microsoft.com/office/drawing/2014/main" id="{64096EBB-5E7F-5B46-B229-F13E09F61B36}"/>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grpSp>
        <p:nvGrpSpPr>
          <p:cNvPr id="167940" name="Group 6">
            <a:extLst>
              <a:ext uri="{FF2B5EF4-FFF2-40B4-BE49-F238E27FC236}">
                <a16:creationId xmlns:a16="http://schemas.microsoft.com/office/drawing/2014/main" id="{0674CF6C-7EF4-9F4A-8B97-15D2B85CCFE0}"/>
              </a:ext>
            </a:extLst>
          </p:cNvPr>
          <p:cNvGrpSpPr>
            <a:grpSpLocks/>
          </p:cNvGrpSpPr>
          <p:nvPr/>
        </p:nvGrpSpPr>
        <p:grpSpPr bwMode="auto">
          <a:xfrm>
            <a:off x="609600" y="2362200"/>
            <a:ext cx="1752600" cy="3544888"/>
            <a:chOff x="384" y="1488"/>
            <a:chExt cx="1104" cy="2233"/>
          </a:xfrm>
        </p:grpSpPr>
        <p:sp>
          <p:nvSpPr>
            <p:cNvPr id="151559" name="Rectangle 7">
              <a:extLst>
                <a:ext uri="{FF2B5EF4-FFF2-40B4-BE49-F238E27FC236}">
                  <a16:creationId xmlns:a16="http://schemas.microsoft.com/office/drawing/2014/main" id="{2FC9FB14-DA14-DF45-8C28-F006D5620C31}"/>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51560" name="Text Box 8">
              <a:extLst>
                <a:ext uri="{FF2B5EF4-FFF2-40B4-BE49-F238E27FC236}">
                  <a16:creationId xmlns:a16="http://schemas.microsoft.com/office/drawing/2014/main" id="{8D846307-BF29-3043-963B-B43918F2E05F}"/>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sp>
        <p:nvSpPr>
          <p:cNvPr id="151561" name="Rectangle 9">
            <a:extLst>
              <a:ext uri="{FF2B5EF4-FFF2-40B4-BE49-F238E27FC236}">
                <a16:creationId xmlns:a16="http://schemas.microsoft.com/office/drawing/2014/main" id="{4161EB21-58CF-7C41-975D-D305BEF59EEB}"/>
              </a:ext>
            </a:extLst>
          </p:cNvPr>
          <p:cNvSpPr>
            <a:spLocks noChangeArrowheads="1"/>
          </p:cNvSpPr>
          <p:nvPr/>
        </p:nvSpPr>
        <p:spPr bwMode="auto">
          <a:xfrm>
            <a:off x="609600" y="2362200"/>
            <a:ext cx="1752600"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167942" name="Group 10">
            <a:extLst>
              <a:ext uri="{FF2B5EF4-FFF2-40B4-BE49-F238E27FC236}">
                <a16:creationId xmlns:a16="http://schemas.microsoft.com/office/drawing/2014/main" id="{1074F595-78FE-A84F-AD8B-021B2E33669A}"/>
              </a:ext>
            </a:extLst>
          </p:cNvPr>
          <p:cNvGrpSpPr>
            <a:grpSpLocks/>
          </p:cNvGrpSpPr>
          <p:nvPr/>
        </p:nvGrpSpPr>
        <p:grpSpPr bwMode="auto">
          <a:xfrm>
            <a:off x="2362200" y="2362200"/>
            <a:ext cx="6172200" cy="3544888"/>
            <a:chOff x="1488" y="1488"/>
            <a:chExt cx="3888" cy="2233"/>
          </a:xfrm>
        </p:grpSpPr>
        <p:sp>
          <p:nvSpPr>
            <p:cNvPr id="151563" name="Rectangle 11">
              <a:extLst>
                <a:ext uri="{FF2B5EF4-FFF2-40B4-BE49-F238E27FC236}">
                  <a16:creationId xmlns:a16="http://schemas.microsoft.com/office/drawing/2014/main" id="{AA57D793-0184-DC47-A22C-530E66906A9C}"/>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51564" name="Text Box 12">
              <a:extLst>
                <a:ext uri="{FF2B5EF4-FFF2-40B4-BE49-F238E27FC236}">
                  <a16:creationId xmlns:a16="http://schemas.microsoft.com/office/drawing/2014/main" id="{9B8D6815-76FB-FF42-BCE9-9335B8C1B948}"/>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167943" name="Group 14">
            <a:extLst>
              <a:ext uri="{FF2B5EF4-FFF2-40B4-BE49-F238E27FC236}">
                <a16:creationId xmlns:a16="http://schemas.microsoft.com/office/drawing/2014/main" id="{F077A502-9439-8E4A-A16A-3DF5B82D3B54}"/>
              </a:ext>
            </a:extLst>
          </p:cNvPr>
          <p:cNvGrpSpPr>
            <a:grpSpLocks/>
          </p:cNvGrpSpPr>
          <p:nvPr/>
        </p:nvGrpSpPr>
        <p:grpSpPr bwMode="auto">
          <a:xfrm>
            <a:off x="2362200" y="2362200"/>
            <a:ext cx="6172200" cy="3544888"/>
            <a:chOff x="1488" y="1488"/>
            <a:chExt cx="3888" cy="2233"/>
          </a:xfrm>
        </p:grpSpPr>
        <p:sp>
          <p:nvSpPr>
            <p:cNvPr id="151567" name="Rectangle 15">
              <a:extLst>
                <a:ext uri="{FF2B5EF4-FFF2-40B4-BE49-F238E27FC236}">
                  <a16:creationId xmlns:a16="http://schemas.microsoft.com/office/drawing/2014/main" id="{A87DFEC3-F7D5-B44C-98F9-696C99D7366A}"/>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51568" name="Text Box 16">
              <a:extLst>
                <a:ext uri="{FF2B5EF4-FFF2-40B4-BE49-F238E27FC236}">
                  <a16:creationId xmlns:a16="http://schemas.microsoft.com/office/drawing/2014/main" id="{50F4C717-0D44-9243-811B-E3E2CFE5DF12}"/>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sp>
        <p:nvSpPr>
          <p:cNvPr id="151587" name="Rectangle 35">
            <a:extLst>
              <a:ext uri="{FF2B5EF4-FFF2-40B4-BE49-F238E27FC236}">
                <a16:creationId xmlns:a16="http://schemas.microsoft.com/office/drawing/2014/main" id="{16C01170-0042-4A43-9D8F-F0341AF60708}"/>
              </a:ext>
            </a:extLst>
          </p:cNvPr>
          <p:cNvSpPr>
            <a:spLocks noChangeArrowheads="1"/>
          </p:cNvSpPr>
          <p:nvPr/>
        </p:nvSpPr>
        <p:spPr bwMode="auto">
          <a:xfrm>
            <a:off x="609600" y="1752600"/>
            <a:ext cx="7924800" cy="609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3200" b="1" dirty="0">
                <a:latin typeface="Times New Roman" charset="0"/>
              </a:rPr>
              <a:t>5.1. CORRECCI</a:t>
            </a:r>
            <a:r>
              <a:rPr lang="es-ES" altLang="es-ES_tradnl" sz="3200" b="1" dirty="0">
                <a:latin typeface="Times New Roman" charset="0"/>
              </a:rPr>
              <a:t>ÓN</a:t>
            </a:r>
            <a:endParaRPr lang="es-ES_tradnl" altLang="es-ES_tradnl" b="1" dirty="0">
              <a:latin typeface="Times New Roman" charset="0"/>
            </a:endParaRPr>
          </a:p>
        </p:txBody>
      </p:sp>
      <p:grpSp>
        <p:nvGrpSpPr>
          <p:cNvPr id="151590" name="Group 38">
            <a:extLst>
              <a:ext uri="{FF2B5EF4-FFF2-40B4-BE49-F238E27FC236}">
                <a16:creationId xmlns:a16="http://schemas.microsoft.com/office/drawing/2014/main" id="{F3D386A9-66B3-6146-9A72-A12EB27EAB34}"/>
              </a:ext>
            </a:extLst>
          </p:cNvPr>
          <p:cNvGrpSpPr>
            <a:grpSpLocks/>
          </p:cNvGrpSpPr>
          <p:nvPr/>
        </p:nvGrpSpPr>
        <p:grpSpPr bwMode="auto">
          <a:xfrm>
            <a:off x="2362200" y="2362200"/>
            <a:ext cx="6172200" cy="3544888"/>
            <a:chOff x="1488" y="1488"/>
            <a:chExt cx="3888" cy="2233"/>
          </a:xfrm>
        </p:grpSpPr>
        <p:sp>
          <p:nvSpPr>
            <p:cNvPr id="151569" name="Rectangle 17">
              <a:extLst>
                <a:ext uri="{FF2B5EF4-FFF2-40B4-BE49-F238E27FC236}">
                  <a16:creationId xmlns:a16="http://schemas.microsoft.com/office/drawing/2014/main" id="{3F5ACD3B-AA75-7C40-967F-826DC93CF7FF}"/>
                </a:ext>
              </a:extLst>
            </p:cNvPr>
            <p:cNvSpPr>
              <a:spLocks noChangeArrowheads="1"/>
            </p:cNvSpPr>
            <p:nvPr/>
          </p:nvSpPr>
          <p:spPr bwMode="auto">
            <a:xfrm>
              <a:off x="1488"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pic>
          <p:nvPicPr>
            <p:cNvPr id="167948" name="Picture 33">
              <a:extLst>
                <a:ext uri="{FF2B5EF4-FFF2-40B4-BE49-F238E27FC236}">
                  <a16:creationId xmlns:a16="http://schemas.microsoft.com/office/drawing/2014/main" id="{77A7D7D4-9981-4E45-8ECA-16C239C6AC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 y="1584"/>
              <a:ext cx="3600" cy="1824"/>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1589" name="Text Box 37">
              <a:extLst>
                <a:ext uri="{FF2B5EF4-FFF2-40B4-BE49-F238E27FC236}">
                  <a16:creationId xmlns:a16="http://schemas.microsoft.com/office/drawing/2014/main" id="{32D350D6-2F42-5A4B-911D-4D18D14CEA55}"/>
                </a:ext>
              </a:extLst>
            </p:cNvPr>
            <p:cNvSpPr txBox="1">
              <a:spLocks noChangeArrowheads="1"/>
            </p:cNvSpPr>
            <p:nvPr/>
          </p:nvSpPr>
          <p:spPr bwMode="auto">
            <a:xfrm>
              <a:off x="1632" y="3454"/>
              <a:ext cx="36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s-ES_tradnl" altLang="es-ES_tradnl" sz="1800" b="1" dirty="0">
                  <a:solidFill>
                    <a:srgbClr val="FF0000"/>
                  </a:solidFill>
                  <a:latin typeface="Times New Roman" charset="0"/>
                </a:rPr>
                <a:t>Diccionarios ortográficos</a:t>
              </a:r>
            </a:p>
          </p:txBody>
        </p:sp>
      </p:grpSp>
      <p:sp>
        <p:nvSpPr>
          <p:cNvPr id="24" name="Rectangle 3">
            <a:extLst>
              <a:ext uri="{FF2B5EF4-FFF2-40B4-BE49-F238E27FC236}">
                <a16:creationId xmlns:a16="http://schemas.microsoft.com/office/drawing/2014/main" id="{6696964B-94FA-D649-B6EE-06E5D6555810}"/>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000" b="1" dirty="0"/>
              <a:t>“SUBPROCESOS: CORRECCIÓN Y OPTIMIZACI</a:t>
            </a:r>
            <a:r>
              <a:rPr lang="es-ES" altLang="es-ES_tradnl" sz="2000" b="1" dirty="0"/>
              <a:t>ÓN</a:t>
            </a:r>
            <a:r>
              <a:rPr lang="es-ES_tradnl" altLang="es-ES_tradnl" sz="2000" b="1" dirty="0"/>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960"/>
    </mc:Choice>
    <mc:Fallback xmlns="">
      <p:transition spd="slow" advTm="396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1561"/>
                                        </p:tgtEl>
                                        <p:attrNameLst>
                                          <p:attrName>style.visibility</p:attrName>
                                        </p:attrNameLst>
                                      </p:cBhvr>
                                      <p:to>
                                        <p:strVal val="visible"/>
                                      </p:to>
                                    </p:set>
                                    <p:anim calcmode="lin" valueType="num">
                                      <p:cBhvr>
                                        <p:cTn id="7" dur="500" fill="hold"/>
                                        <p:tgtEl>
                                          <p:spTgt spid="151561"/>
                                        </p:tgtEl>
                                        <p:attrNameLst>
                                          <p:attrName>ppt_w</p:attrName>
                                        </p:attrNameLst>
                                      </p:cBhvr>
                                      <p:tavLst>
                                        <p:tav tm="0">
                                          <p:val>
                                            <p:fltVal val="0"/>
                                          </p:val>
                                        </p:tav>
                                        <p:tav tm="100000">
                                          <p:val>
                                            <p:strVal val="#ppt_w"/>
                                          </p:val>
                                        </p:tav>
                                      </p:tavLst>
                                    </p:anim>
                                    <p:anim calcmode="lin" valueType="num">
                                      <p:cBhvr>
                                        <p:cTn id="8" dur="500" fill="hold"/>
                                        <p:tgtEl>
                                          <p:spTgt spid="1515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51590"/>
                                        </p:tgtEl>
                                        <p:attrNameLst>
                                          <p:attrName>style.visibility</p:attrName>
                                        </p:attrNameLst>
                                      </p:cBhvr>
                                      <p:to>
                                        <p:strVal val="visible"/>
                                      </p:to>
                                    </p:set>
                                    <p:anim calcmode="lin" valueType="num">
                                      <p:cBhvr>
                                        <p:cTn id="13" dur="500" fill="hold"/>
                                        <p:tgtEl>
                                          <p:spTgt spid="151590"/>
                                        </p:tgtEl>
                                        <p:attrNameLst>
                                          <p:attrName>ppt_w</p:attrName>
                                        </p:attrNameLst>
                                      </p:cBhvr>
                                      <p:tavLst>
                                        <p:tav tm="0">
                                          <p:val>
                                            <p:fltVal val="0"/>
                                          </p:val>
                                        </p:tav>
                                        <p:tav tm="100000">
                                          <p:val>
                                            <p:strVal val="#ppt_w"/>
                                          </p:val>
                                        </p:tav>
                                      </p:tavLst>
                                    </p:anim>
                                    <p:anim calcmode="lin" valueType="num">
                                      <p:cBhvr>
                                        <p:cTn id="14" dur="500" fill="hold"/>
                                        <p:tgtEl>
                                          <p:spTgt spid="1515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arcador de número de diapositiva 4">
            <a:extLst>
              <a:ext uri="{FF2B5EF4-FFF2-40B4-BE49-F238E27FC236}">
                <a16:creationId xmlns:a16="http://schemas.microsoft.com/office/drawing/2014/main" id="{25535DE9-A1A5-974D-9AAB-7E2E40C4F177}"/>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F320B6F-5B66-3141-BE01-B10CB33364C3}" type="slidenum">
              <a:rPr lang="en-US" altLang="es-ES_tradnl" sz="1200"/>
              <a:pPr/>
              <a:t>72</a:t>
            </a:fld>
            <a:r>
              <a:rPr lang="en-US" altLang="es-ES_tradnl" sz="1200" dirty="0"/>
              <a:t> - 84</a:t>
            </a:r>
          </a:p>
        </p:txBody>
      </p:sp>
      <p:pic>
        <p:nvPicPr>
          <p:cNvPr id="154626" name="Picture 2" descr="UVI">
            <a:extLst>
              <a:ext uri="{FF2B5EF4-FFF2-40B4-BE49-F238E27FC236}">
                <a16:creationId xmlns:a16="http://schemas.microsoft.com/office/drawing/2014/main" id="{C8A2A4ED-F112-064C-8E04-6B07D666AC1C}"/>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54628" name="Rectangle 4">
            <a:extLst>
              <a:ext uri="{FF2B5EF4-FFF2-40B4-BE49-F238E27FC236}">
                <a16:creationId xmlns:a16="http://schemas.microsoft.com/office/drawing/2014/main" id="{F5219B35-6C14-9047-8CE4-28C19BF80B73}"/>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grpSp>
        <p:nvGrpSpPr>
          <p:cNvPr id="169988" name="Group 6">
            <a:extLst>
              <a:ext uri="{FF2B5EF4-FFF2-40B4-BE49-F238E27FC236}">
                <a16:creationId xmlns:a16="http://schemas.microsoft.com/office/drawing/2014/main" id="{9C316144-73D3-9F42-9A34-EFD30301DBD2}"/>
              </a:ext>
            </a:extLst>
          </p:cNvPr>
          <p:cNvGrpSpPr>
            <a:grpSpLocks/>
          </p:cNvGrpSpPr>
          <p:nvPr/>
        </p:nvGrpSpPr>
        <p:grpSpPr bwMode="auto">
          <a:xfrm>
            <a:off x="609600" y="2362200"/>
            <a:ext cx="1752600" cy="3544888"/>
            <a:chOff x="384" y="1488"/>
            <a:chExt cx="1104" cy="2233"/>
          </a:xfrm>
        </p:grpSpPr>
        <p:sp>
          <p:nvSpPr>
            <p:cNvPr id="154631" name="Rectangle 7">
              <a:extLst>
                <a:ext uri="{FF2B5EF4-FFF2-40B4-BE49-F238E27FC236}">
                  <a16:creationId xmlns:a16="http://schemas.microsoft.com/office/drawing/2014/main" id="{8F2FAF63-1B9E-A145-972B-37511A5193F5}"/>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54632" name="Text Box 8">
              <a:extLst>
                <a:ext uri="{FF2B5EF4-FFF2-40B4-BE49-F238E27FC236}">
                  <a16:creationId xmlns:a16="http://schemas.microsoft.com/office/drawing/2014/main" id="{A33B445E-277A-A747-86F7-C1D5DB984588}"/>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sp>
        <p:nvSpPr>
          <p:cNvPr id="154633" name="Rectangle 9">
            <a:extLst>
              <a:ext uri="{FF2B5EF4-FFF2-40B4-BE49-F238E27FC236}">
                <a16:creationId xmlns:a16="http://schemas.microsoft.com/office/drawing/2014/main" id="{12F2FD55-54DC-FD4D-8790-825A42D70242}"/>
              </a:ext>
            </a:extLst>
          </p:cNvPr>
          <p:cNvSpPr>
            <a:spLocks noChangeArrowheads="1"/>
          </p:cNvSpPr>
          <p:nvPr/>
        </p:nvSpPr>
        <p:spPr bwMode="auto">
          <a:xfrm>
            <a:off x="609600" y="2362200"/>
            <a:ext cx="1752600"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169990" name="Group 10">
            <a:extLst>
              <a:ext uri="{FF2B5EF4-FFF2-40B4-BE49-F238E27FC236}">
                <a16:creationId xmlns:a16="http://schemas.microsoft.com/office/drawing/2014/main" id="{DC48E3A1-4A69-994C-8DCD-789FB957BEDD}"/>
              </a:ext>
            </a:extLst>
          </p:cNvPr>
          <p:cNvGrpSpPr>
            <a:grpSpLocks/>
          </p:cNvGrpSpPr>
          <p:nvPr/>
        </p:nvGrpSpPr>
        <p:grpSpPr bwMode="auto">
          <a:xfrm>
            <a:off x="2362200" y="2362200"/>
            <a:ext cx="6172200" cy="3544888"/>
            <a:chOff x="1488" y="1488"/>
            <a:chExt cx="3888" cy="2233"/>
          </a:xfrm>
        </p:grpSpPr>
        <p:sp>
          <p:nvSpPr>
            <p:cNvPr id="154635" name="Rectangle 11">
              <a:extLst>
                <a:ext uri="{FF2B5EF4-FFF2-40B4-BE49-F238E27FC236}">
                  <a16:creationId xmlns:a16="http://schemas.microsoft.com/office/drawing/2014/main" id="{328D653F-342F-E441-B8CB-4C67F6C9676E}"/>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54636" name="Text Box 12">
              <a:extLst>
                <a:ext uri="{FF2B5EF4-FFF2-40B4-BE49-F238E27FC236}">
                  <a16:creationId xmlns:a16="http://schemas.microsoft.com/office/drawing/2014/main" id="{C070989A-F7D9-DF41-8DE3-720DE16672E1}"/>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169991" name="Group 13">
            <a:extLst>
              <a:ext uri="{FF2B5EF4-FFF2-40B4-BE49-F238E27FC236}">
                <a16:creationId xmlns:a16="http://schemas.microsoft.com/office/drawing/2014/main" id="{A5031557-D3FA-5F45-9E4A-60C49E3379AE}"/>
              </a:ext>
            </a:extLst>
          </p:cNvPr>
          <p:cNvGrpSpPr>
            <a:grpSpLocks/>
          </p:cNvGrpSpPr>
          <p:nvPr/>
        </p:nvGrpSpPr>
        <p:grpSpPr bwMode="auto">
          <a:xfrm>
            <a:off x="2362200" y="2362200"/>
            <a:ext cx="6172200" cy="3544888"/>
            <a:chOff x="1488" y="1488"/>
            <a:chExt cx="3888" cy="2233"/>
          </a:xfrm>
        </p:grpSpPr>
        <p:sp>
          <p:nvSpPr>
            <p:cNvPr id="154638" name="Rectangle 14">
              <a:extLst>
                <a:ext uri="{FF2B5EF4-FFF2-40B4-BE49-F238E27FC236}">
                  <a16:creationId xmlns:a16="http://schemas.microsoft.com/office/drawing/2014/main" id="{D72C7590-33F4-4144-BF87-0EF8F58547DC}"/>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54639" name="Text Box 15">
              <a:extLst>
                <a:ext uri="{FF2B5EF4-FFF2-40B4-BE49-F238E27FC236}">
                  <a16:creationId xmlns:a16="http://schemas.microsoft.com/office/drawing/2014/main" id="{B45013DE-BD79-D948-8616-10FB562F4A28}"/>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sp>
        <p:nvSpPr>
          <p:cNvPr id="154645" name="Rectangle 21">
            <a:extLst>
              <a:ext uri="{FF2B5EF4-FFF2-40B4-BE49-F238E27FC236}">
                <a16:creationId xmlns:a16="http://schemas.microsoft.com/office/drawing/2014/main" id="{FDC1758A-F32A-C54B-8A29-B81798C74B1F}"/>
              </a:ext>
            </a:extLst>
          </p:cNvPr>
          <p:cNvSpPr>
            <a:spLocks noChangeArrowheads="1"/>
          </p:cNvSpPr>
          <p:nvPr/>
        </p:nvSpPr>
        <p:spPr bwMode="auto">
          <a:xfrm>
            <a:off x="609600" y="1752600"/>
            <a:ext cx="7924800" cy="609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3200" b="1" dirty="0">
                <a:latin typeface="Times New Roman" charset="0"/>
              </a:rPr>
              <a:t>5.1. CORRECCI</a:t>
            </a:r>
            <a:r>
              <a:rPr lang="es-ES" altLang="es-ES_tradnl" sz="3200" b="1" dirty="0">
                <a:latin typeface="Times New Roman" charset="0"/>
              </a:rPr>
              <a:t>ÓN</a:t>
            </a:r>
            <a:endParaRPr lang="es-ES_tradnl" altLang="es-ES_tradnl" b="1" dirty="0">
              <a:latin typeface="Times New Roman" charset="0"/>
            </a:endParaRPr>
          </a:p>
        </p:txBody>
      </p:sp>
      <p:grpSp>
        <p:nvGrpSpPr>
          <p:cNvPr id="154647" name="Group 23">
            <a:extLst>
              <a:ext uri="{FF2B5EF4-FFF2-40B4-BE49-F238E27FC236}">
                <a16:creationId xmlns:a16="http://schemas.microsoft.com/office/drawing/2014/main" id="{650005D1-E210-E040-BB0E-93050B59D6FF}"/>
              </a:ext>
            </a:extLst>
          </p:cNvPr>
          <p:cNvGrpSpPr>
            <a:grpSpLocks/>
          </p:cNvGrpSpPr>
          <p:nvPr/>
        </p:nvGrpSpPr>
        <p:grpSpPr bwMode="auto">
          <a:xfrm>
            <a:off x="2362200" y="2362200"/>
            <a:ext cx="6172200" cy="3544888"/>
            <a:chOff x="1488" y="1488"/>
            <a:chExt cx="3888" cy="2233"/>
          </a:xfrm>
        </p:grpSpPr>
        <p:sp>
          <p:nvSpPr>
            <p:cNvPr id="154641" name="Rectangle 17">
              <a:extLst>
                <a:ext uri="{FF2B5EF4-FFF2-40B4-BE49-F238E27FC236}">
                  <a16:creationId xmlns:a16="http://schemas.microsoft.com/office/drawing/2014/main" id="{EB4D21C3-488C-A246-9C22-94257F82943C}"/>
                </a:ext>
              </a:extLst>
            </p:cNvPr>
            <p:cNvSpPr>
              <a:spLocks noChangeArrowheads="1"/>
            </p:cNvSpPr>
            <p:nvPr/>
          </p:nvSpPr>
          <p:spPr bwMode="auto">
            <a:xfrm>
              <a:off x="1488"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pic>
          <p:nvPicPr>
            <p:cNvPr id="169996" name="Picture 19">
              <a:extLst>
                <a:ext uri="{FF2B5EF4-FFF2-40B4-BE49-F238E27FC236}">
                  <a16:creationId xmlns:a16="http://schemas.microsoft.com/office/drawing/2014/main" id="{15401A26-C8F1-EF49-AC1D-1928A36482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 y="1584"/>
              <a:ext cx="3648" cy="1824"/>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4646" name="Text Box 22">
              <a:extLst>
                <a:ext uri="{FF2B5EF4-FFF2-40B4-BE49-F238E27FC236}">
                  <a16:creationId xmlns:a16="http://schemas.microsoft.com/office/drawing/2014/main" id="{8C6E15E3-92A6-0943-8848-A631F979ED9E}"/>
                </a:ext>
              </a:extLst>
            </p:cNvPr>
            <p:cNvSpPr txBox="1">
              <a:spLocks noChangeArrowheads="1"/>
            </p:cNvSpPr>
            <p:nvPr/>
          </p:nvSpPr>
          <p:spPr bwMode="auto">
            <a:xfrm>
              <a:off x="1632" y="3454"/>
              <a:ext cx="36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s-ES_tradnl" altLang="es-ES_tradnl" sz="1800">
                  <a:latin typeface="Times New Roman" charset="0"/>
                </a:rPr>
                <a:t>Diccionarios gramaticales</a:t>
              </a:r>
            </a:p>
          </p:txBody>
        </p:sp>
      </p:grpSp>
      <p:sp>
        <p:nvSpPr>
          <p:cNvPr id="22" name="Rectangle 3">
            <a:extLst>
              <a:ext uri="{FF2B5EF4-FFF2-40B4-BE49-F238E27FC236}">
                <a16:creationId xmlns:a16="http://schemas.microsoft.com/office/drawing/2014/main" id="{50E134D3-F993-0447-BF42-EB91322BCE06}"/>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000" b="1" dirty="0"/>
              <a:t>“SUBPROCESOS: CORRECCIÓN Y OPTIMIZACI</a:t>
            </a:r>
            <a:r>
              <a:rPr lang="es-ES" altLang="es-ES_tradnl" sz="2000" b="1" dirty="0"/>
              <a:t>ÓN</a:t>
            </a:r>
            <a:r>
              <a:rPr lang="es-ES_tradnl" altLang="es-ES_tradnl" sz="2000" b="1" dirty="0"/>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138"/>
    </mc:Choice>
    <mc:Fallback xmlns="">
      <p:transition spd="slow" advTm="313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4633"/>
                                        </p:tgtEl>
                                        <p:attrNameLst>
                                          <p:attrName>style.visibility</p:attrName>
                                        </p:attrNameLst>
                                      </p:cBhvr>
                                      <p:to>
                                        <p:strVal val="visible"/>
                                      </p:to>
                                    </p:set>
                                    <p:anim calcmode="lin" valueType="num">
                                      <p:cBhvr>
                                        <p:cTn id="7" dur="500" fill="hold"/>
                                        <p:tgtEl>
                                          <p:spTgt spid="154633"/>
                                        </p:tgtEl>
                                        <p:attrNameLst>
                                          <p:attrName>ppt_w</p:attrName>
                                        </p:attrNameLst>
                                      </p:cBhvr>
                                      <p:tavLst>
                                        <p:tav tm="0">
                                          <p:val>
                                            <p:fltVal val="0"/>
                                          </p:val>
                                        </p:tav>
                                        <p:tav tm="100000">
                                          <p:val>
                                            <p:strVal val="#ppt_w"/>
                                          </p:val>
                                        </p:tav>
                                      </p:tavLst>
                                    </p:anim>
                                    <p:anim calcmode="lin" valueType="num">
                                      <p:cBhvr>
                                        <p:cTn id="8" dur="500" fill="hold"/>
                                        <p:tgtEl>
                                          <p:spTgt spid="15463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54647"/>
                                        </p:tgtEl>
                                        <p:attrNameLst>
                                          <p:attrName>style.visibility</p:attrName>
                                        </p:attrNameLst>
                                      </p:cBhvr>
                                      <p:to>
                                        <p:strVal val="visible"/>
                                      </p:to>
                                    </p:set>
                                    <p:anim calcmode="lin" valueType="num">
                                      <p:cBhvr>
                                        <p:cTn id="13" dur="500" fill="hold"/>
                                        <p:tgtEl>
                                          <p:spTgt spid="154647"/>
                                        </p:tgtEl>
                                        <p:attrNameLst>
                                          <p:attrName>ppt_w</p:attrName>
                                        </p:attrNameLst>
                                      </p:cBhvr>
                                      <p:tavLst>
                                        <p:tav tm="0">
                                          <p:val>
                                            <p:fltVal val="0"/>
                                          </p:val>
                                        </p:tav>
                                        <p:tav tm="100000">
                                          <p:val>
                                            <p:strVal val="#ppt_w"/>
                                          </p:val>
                                        </p:tav>
                                      </p:tavLst>
                                    </p:anim>
                                    <p:anim calcmode="lin" valueType="num">
                                      <p:cBhvr>
                                        <p:cTn id="14" dur="500" fill="hold"/>
                                        <p:tgtEl>
                                          <p:spTgt spid="1546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Marcador de número de diapositiva 4">
            <a:extLst>
              <a:ext uri="{FF2B5EF4-FFF2-40B4-BE49-F238E27FC236}">
                <a16:creationId xmlns:a16="http://schemas.microsoft.com/office/drawing/2014/main" id="{5E776E40-100D-9843-8601-9DF771C88275}"/>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10AD534-C9B1-A64D-8A9B-0FD79B3F417C}" type="slidenum">
              <a:rPr lang="en-US" altLang="es-ES_tradnl" sz="1200"/>
              <a:pPr/>
              <a:t>73</a:t>
            </a:fld>
            <a:r>
              <a:rPr lang="en-US" altLang="es-ES_tradnl" sz="1200" dirty="0"/>
              <a:t> - 84</a:t>
            </a:r>
          </a:p>
        </p:txBody>
      </p:sp>
      <p:pic>
        <p:nvPicPr>
          <p:cNvPr id="352258" name="Picture 2" descr="UVI">
            <a:extLst>
              <a:ext uri="{FF2B5EF4-FFF2-40B4-BE49-F238E27FC236}">
                <a16:creationId xmlns:a16="http://schemas.microsoft.com/office/drawing/2014/main" id="{B7EF76D8-C4FE-BE4F-A6FE-0D1273098F38}"/>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52260" name="Rectangle 4">
            <a:extLst>
              <a:ext uri="{FF2B5EF4-FFF2-40B4-BE49-F238E27FC236}">
                <a16:creationId xmlns:a16="http://schemas.microsoft.com/office/drawing/2014/main" id="{63985E62-CB1D-4F45-8ECC-52C64084522D}"/>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grpSp>
        <p:nvGrpSpPr>
          <p:cNvPr id="172036" name="Group 5">
            <a:extLst>
              <a:ext uri="{FF2B5EF4-FFF2-40B4-BE49-F238E27FC236}">
                <a16:creationId xmlns:a16="http://schemas.microsoft.com/office/drawing/2014/main" id="{327CBD8C-BC7E-3548-A97E-B7CE8E955827}"/>
              </a:ext>
            </a:extLst>
          </p:cNvPr>
          <p:cNvGrpSpPr>
            <a:grpSpLocks/>
          </p:cNvGrpSpPr>
          <p:nvPr/>
        </p:nvGrpSpPr>
        <p:grpSpPr bwMode="auto">
          <a:xfrm>
            <a:off x="609600" y="2362200"/>
            <a:ext cx="1752600" cy="3544888"/>
            <a:chOff x="384" y="1488"/>
            <a:chExt cx="1104" cy="2233"/>
          </a:xfrm>
        </p:grpSpPr>
        <p:sp>
          <p:nvSpPr>
            <p:cNvPr id="352262" name="Rectangle 6">
              <a:extLst>
                <a:ext uri="{FF2B5EF4-FFF2-40B4-BE49-F238E27FC236}">
                  <a16:creationId xmlns:a16="http://schemas.microsoft.com/office/drawing/2014/main" id="{DD6379D7-57D6-FD44-8130-12C06777E614}"/>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52263" name="Text Box 7">
              <a:extLst>
                <a:ext uri="{FF2B5EF4-FFF2-40B4-BE49-F238E27FC236}">
                  <a16:creationId xmlns:a16="http://schemas.microsoft.com/office/drawing/2014/main" id="{048B156D-FE17-3740-9B27-A2A4E6C27036}"/>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sp>
        <p:nvSpPr>
          <p:cNvPr id="352264" name="Rectangle 8">
            <a:extLst>
              <a:ext uri="{FF2B5EF4-FFF2-40B4-BE49-F238E27FC236}">
                <a16:creationId xmlns:a16="http://schemas.microsoft.com/office/drawing/2014/main" id="{C3BD6879-700D-0D49-AC0C-A85688749F95}"/>
              </a:ext>
            </a:extLst>
          </p:cNvPr>
          <p:cNvSpPr>
            <a:spLocks noChangeArrowheads="1"/>
          </p:cNvSpPr>
          <p:nvPr/>
        </p:nvSpPr>
        <p:spPr bwMode="auto">
          <a:xfrm>
            <a:off x="609600" y="2362200"/>
            <a:ext cx="1752600"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52265" name="Rectangle 9">
            <a:extLst>
              <a:ext uri="{FF2B5EF4-FFF2-40B4-BE49-F238E27FC236}">
                <a16:creationId xmlns:a16="http://schemas.microsoft.com/office/drawing/2014/main" id="{7084003D-D01A-2B4D-919E-4AB33561CED8}"/>
              </a:ext>
            </a:extLst>
          </p:cNvPr>
          <p:cNvSpPr>
            <a:spLocks noChangeArrowheads="1"/>
          </p:cNvSpPr>
          <p:nvPr/>
        </p:nvSpPr>
        <p:spPr bwMode="auto">
          <a:xfrm>
            <a:off x="609600" y="1752600"/>
            <a:ext cx="7924800" cy="609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3200" b="1" dirty="0">
                <a:latin typeface="Times New Roman" charset="0"/>
              </a:rPr>
              <a:t>5.1. CORRECCI</a:t>
            </a:r>
            <a:r>
              <a:rPr lang="es-ES" altLang="es-ES_tradnl" sz="3200" b="1" dirty="0">
                <a:latin typeface="Times New Roman" charset="0"/>
              </a:rPr>
              <a:t>ÓN</a:t>
            </a:r>
            <a:endParaRPr lang="es-ES_tradnl" altLang="es-ES_tradnl" sz="3200" b="1" dirty="0">
              <a:latin typeface="Times New Roman" charset="0"/>
            </a:endParaRPr>
          </a:p>
        </p:txBody>
      </p:sp>
      <p:grpSp>
        <p:nvGrpSpPr>
          <p:cNvPr id="172039" name="Group 10">
            <a:extLst>
              <a:ext uri="{FF2B5EF4-FFF2-40B4-BE49-F238E27FC236}">
                <a16:creationId xmlns:a16="http://schemas.microsoft.com/office/drawing/2014/main" id="{E8997766-5F92-FF41-9ECA-6B02C26286A4}"/>
              </a:ext>
            </a:extLst>
          </p:cNvPr>
          <p:cNvGrpSpPr>
            <a:grpSpLocks/>
          </p:cNvGrpSpPr>
          <p:nvPr/>
        </p:nvGrpSpPr>
        <p:grpSpPr bwMode="auto">
          <a:xfrm>
            <a:off x="2362200" y="2362200"/>
            <a:ext cx="6172200" cy="3544888"/>
            <a:chOff x="1488" y="1488"/>
            <a:chExt cx="3888" cy="2233"/>
          </a:xfrm>
        </p:grpSpPr>
        <p:sp>
          <p:nvSpPr>
            <p:cNvPr id="352267" name="Rectangle 11">
              <a:extLst>
                <a:ext uri="{FF2B5EF4-FFF2-40B4-BE49-F238E27FC236}">
                  <a16:creationId xmlns:a16="http://schemas.microsoft.com/office/drawing/2014/main" id="{1EDABD3C-01CE-934C-AAE4-CE5ED8C14975}"/>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52268" name="Text Box 12">
              <a:extLst>
                <a:ext uri="{FF2B5EF4-FFF2-40B4-BE49-F238E27FC236}">
                  <a16:creationId xmlns:a16="http://schemas.microsoft.com/office/drawing/2014/main" id="{B9796361-FD6D-D149-AAE6-75B9E1217A23}"/>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172040" name="Group 13">
            <a:extLst>
              <a:ext uri="{FF2B5EF4-FFF2-40B4-BE49-F238E27FC236}">
                <a16:creationId xmlns:a16="http://schemas.microsoft.com/office/drawing/2014/main" id="{8993D77C-D4D2-2748-88A0-3A6123708F59}"/>
              </a:ext>
            </a:extLst>
          </p:cNvPr>
          <p:cNvGrpSpPr>
            <a:grpSpLocks/>
          </p:cNvGrpSpPr>
          <p:nvPr/>
        </p:nvGrpSpPr>
        <p:grpSpPr bwMode="auto">
          <a:xfrm>
            <a:off x="2362200" y="2362200"/>
            <a:ext cx="6172200" cy="3544888"/>
            <a:chOff x="1488" y="1488"/>
            <a:chExt cx="3888" cy="2233"/>
          </a:xfrm>
        </p:grpSpPr>
        <p:sp>
          <p:nvSpPr>
            <p:cNvPr id="352270" name="Rectangle 14">
              <a:extLst>
                <a:ext uri="{FF2B5EF4-FFF2-40B4-BE49-F238E27FC236}">
                  <a16:creationId xmlns:a16="http://schemas.microsoft.com/office/drawing/2014/main" id="{AC37DA92-979E-AE46-836B-4E4CF8263923}"/>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52271" name="Text Box 15">
              <a:extLst>
                <a:ext uri="{FF2B5EF4-FFF2-40B4-BE49-F238E27FC236}">
                  <a16:creationId xmlns:a16="http://schemas.microsoft.com/office/drawing/2014/main" id="{66BD1798-6735-5641-8B2F-257F16AB8A62}"/>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352272" name="Group 16">
            <a:extLst>
              <a:ext uri="{FF2B5EF4-FFF2-40B4-BE49-F238E27FC236}">
                <a16:creationId xmlns:a16="http://schemas.microsoft.com/office/drawing/2014/main" id="{FFF01EE5-A2E3-5C42-9F21-08F28F51D38E}"/>
              </a:ext>
            </a:extLst>
          </p:cNvPr>
          <p:cNvGrpSpPr>
            <a:grpSpLocks/>
          </p:cNvGrpSpPr>
          <p:nvPr/>
        </p:nvGrpSpPr>
        <p:grpSpPr bwMode="auto">
          <a:xfrm>
            <a:off x="2362200" y="2362200"/>
            <a:ext cx="6172200" cy="3544888"/>
            <a:chOff x="1488" y="1488"/>
            <a:chExt cx="3888" cy="2233"/>
          </a:xfrm>
        </p:grpSpPr>
        <p:grpSp>
          <p:nvGrpSpPr>
            <p:cNvPr id="172043" name="Group 17">
              <a:extLst>
                <a:ext uri="{FF2B5EF4-FFF2-40B4-BE49-F238E27FC236}">
                  <a16:creationId xmlns:a16="http://schemas.microsoft.com/office/drawing/2014/main" id="{1EF28E32-5D3F-9B43-8FE1-D50CE9A5FBDB}"/>
                </a:ext>
              </a:extLst>
            </p:cNvPr>
            <p:cNvGrpSpPr>
              <a:grpSpLocks/>
            </p:cNvGrpSpPr>
            <p:nvPr/>
          </p:nvGrpSpPr>
          <p:grpSpPr bwMode="auto">
            <a:xfrm>
              <a:off x="1488" y="1488"/>
              <a:ext cx="3888" cy="2233"/>
              <a:chOff x="1488" y="1488"/>
              <a:chExt cx="3888" cy="2233"/>
            </a:xfrm>
          </p:grpSpPr>
          <p:sp>
            <p:nvSpPr>
              <p:cNvPr id="352274" name="Rectangle 18">
                <a:extLst>
                  <a:ext uri="{FF2B5EF4-FFF2-40B4-BE49-F238E27FC236}">
                    <a16:creationId xmlns:a16="http://schemas.microsoft.com/office/drawing/2014/main" id="{585C7BBC-B760-8046-824F-5AE32CDF4ECA}"/>
                  </a:ext>
                </a:extLst>
              </p:cNvPr>
              <p:cNvSpPr>
                <a:spLocks noChangeArrowheads="1"/>
              </p:cNvSpPr>
              <p:nvPr/>
            </p:nvSpPr>
            <p:spPr bwMode="auto">
              <a:xfrm>
                <a:off x="1488"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52275" name="Text Box 19">
                <a:extLst>
                  <a:ext uri="{FF2B5EF4-FFF2-40B4-BE49-F238E27FC236}">
                    <a16:creationId xmlns:a16="http://schemas.microsoft.com/office/drawing/2014/main" id="{3E073E3D-4794-AF48-9AEA-7F2D29804B5A}"/>
                  </a:ext>
                </a:extLst>
              </p:cNvPr>
              <p:cNvSpPr txBox="1">
                <a:spLocks noChangeArrowheads="1"/>
              </p:cNvSpPr>
              <p:nvPr/>
            </p:nvSpPr>
            <p:spPr bwMode="auto">
              <a:xfrm>
                <a:off x="1632" y="3454"/>
                <a:ext cx="36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s-ES_tradnl" altLang="es-ES_tradnl" sz="1800">
                    <a:latin typeface="Times New Roman" charset="0"/>
                  </a:rPr>
                  <a:t>Diccionarios de Estilo</a:t>
                </a:r>
              </a:p>
            </p:txBody>
          </p:sp>
        </p:grpSp>
        <p:pic>
          <p:nvPicPr>
            <p:cNvPr id="352276" name="Picture 20">
              <a:extLst>
                <a:ext uri="{FF2B5EF4-FFF2-40B4-BE49-F238E27FC236}">
                  <a16:creationId xmlns:a16="http://schemas.microsoft.com/office/drawing/2014/main" id="{110B94D8-AA6F-FB46-A349-B97B6D7322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 y="1584"/>
              <a:ext cx="3648" cy="18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2277" name="Picture 21">
              <a:extLst>
                <a:ext uri="{FF2B5EF4-FFF2-40B4-BE49-F238E27FC236}">
                  <a16:creationId xmlns:a16="http://schemas.microsoft.com/office/drawing/2014/main" id="{187780E4-B8F7-2841-A5AC-FE4F5AFD76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8" y="1680"/>
              <a:ext cx="1511" cy="16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2278" name="Picture 22">
              <a:extLst>
                <a:ext uri="{FF2B5EF4-FFF2-40B4-BE49-F238E27FC236}">
                  <a16:creationId xmlns:a16="http://schemas.microsoft.com/office/drawing/2014/main" id="{A2480D72-88F6-B046-BF5F-7D18BCC830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0" y="1728"/>
              <a:ext cx="1584" cy="15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2279" name="Picture 23">
              <a:extLst>
                <a:ext uri="{FF2B5EF4-FFF2-40B4-BE49-F238E27FC236}">
                  <a16:creationId xmlns:a16="http://schemas.microsoft.com/office/drawing/2014/main" id="{98FB6EBC-F177-C241-A552-61561BAC37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4" y="2152"/>
              <a:ext cx="1248" cy="12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26" name="Rectangle 3">
            <a:extLst>
              <a:ext uri="{FF2B5EF4-FFF2-40B4-BE49-F238E27FC236}">
                <a16:creationId xmlns:a16="http://schemas.microsoft.com/office/drawing/2014/main" id="{57FD56DE-308C-3249-97B8-4C5963C54D80}"/>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000" b="1" dirty="0"/>
              <a:t>“SUBPROCESOS: CORRECCIÓN Y OPTIMIZACI</a:t>
            </a:r>
            <a:r>
              <a:rPr lang="es-ES" altLang="es-ES_tradnl" sz="2000" b="1" dirty="0"/>
              <a:t>ÓN</a:t>
            </a:r>
            <a:r>
              <a:rPr lang="es-ES_tradnl" altLang="es-ES_tradnl" sz="2000" b="1" dirty="0"/>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147"/>
    </mc:Choice>
    <mc:Fallback xmlns="">
      <p:transition spd="slow" advTm="3147"/>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52264"/>
                                        </p:tgtEl>
                                        <p:attrNameLst>
                                          <p:attrName>style.visibility</p:attrName>
                                        </p:attrNameLst>
                                      </p:cBhvr>
                                      <p:to>
                                        <p:strVal val="visible"/>
                                      </p:to>
                                    </p:set>
                                    <p:anim calcmode="lin" valueType="num">
                                      <p:cBhvr>
                                        <p:cTn id="7" dur="500" fill="hold"/>
                                        <p:tgtEl>
                                          <p:spTgt spid="352264"/>
                                        </p:tgtEl>
                                        <p:attrNameLst>
                                          <p:attrName>ppt_w</p:attrName>
                                        </p:attrNameLst>
                                      </p:cBhvr>
                                      <p:tavLst>
                                        <p:tav tm="0">
                                          <p:val>
                                            <p:fltVal val="0"/>
                                          </p:val>
                                        </p:tav>
                                        <p:tav tm="100000">
                                          <p:val>
                                            <p:strVal val="#ppt_w"/>
                                          </p:val>
                                        </p:tav>
                                      </p:tavLst>
                                    </p:anim>
                                    <p:anim calcmode="lin" valueType="num">
                                      <p:cBhvr>
                                        <p:cTn id="8" dur="500" fill="hold"/>
                                        <p:tgtEl>
                                          <p:spTgt spid="35226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52272"/>
                                        </p:tgtEl>
                                        <p:attrNameLst>
                                          <p:attrName>style.visibility</p:attrName>
                                        </p:attrNameLst>
                                      </p:cBhvr>
                                      <p:to>
                                        <p:strVal val="visible"/>
                                      </p:to>
                                    </p:set>
                                    <p:anim calcmode="lin" valueType="num">
                                      <p:cBhvr>
                                        <p:cTn id="13" dur="500" fill="hold"/>
                                        <p:tgtEl>
                                          <p:spTgt spid="352272"/>
                                        </p:tgtEl>
                                        <p:attrNameLst>
                                          <p:attrName>ppt_w</p:attrName>
                                        </p:attrNameLst>
                                      </p:cBhvr>
                                      <p:tavLst>
                                        <p:tav tm="0">
                                          <p:val>
                                            <p:fltVal val="0"/>
                                          </p:val>
                                        </p:tav>
                                        <p:tav tm="100000">
                                          <p:val>
                                            <p:strVal val="#ppt_w"/>
                                          </p:val>
                                        </p:tav>
                                      </p:tavLst>
                                    </p:anim>
                                    <p:anim calcmode="lin" valueType="num">
                                      <p:cBhvr>
                                        <p:cTn id="14" dur="500" fill="hold"/>
                                        <p:tgtEl>
                                          <p:spTgt spid="3522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arcador de número de diapositiva 4">
            <a:extLst>
              <a:ext uri="{FF2B5EF4-FFF2-40B4-BE49-F238E27FC236}">
                <a16:creationId xmlns:a16="http://schemas.microsoft.com/office/drawing/2014/main" id="{5CB79130-639A-314A-A2C0-F8842CBACE13}"/>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684F20F-8590-A648-974B-F689D85888F0}" type="slidenum">
              <a:rPr lang="en-US" altLang="es-ES_tradnl" sz="1200"/>
              <a:pPr/>
              <a:t>74</a:t>
            </a:fld>
            <a:r>
              <a:rPr lang="en-US" altLang="es-ES_tradnl" sz="1200" dirty="0"/>
              <a:t> - 84</a:t>
            </a:r>
          </a:p>
        </p:txBody>
      </p:sp>
      <p:pic>
        <p:nvPicPr>
          <p:cNvPr id="354306" name="Picture 2" descr="UVI">
            <a:extLst>
              <a:ext uri="{FF2B5EF4-FFF2-40B4-BE49-F238E27FC236}">
                <a16:creationId xmlns:a16="http://schemas.microsoft.com/office/drawing/2014/main" id="{3FA87603-AEDC-4445-B281-28FD7DF05341}"/>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54308" name="Rectangle 4">
            <a:extLst>
              <a:ext uri="{FF2B5EF4-FFF2-40B4-BE49-F238E27FC236}">
                <a16:creationId xmlns:a16="http://schemas.microsoft.com/office/drawing/2014/main" id="{C7AEDD26-3694-6540-895B-50B21DE6612D}"/>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grpSp>
        <p:nvGrpSpPr>
          <p:cNvPr id="174084" name="Group 5">
            <a:extLst>
              <a:ext uri="{FF2B5EF4-FFF2-40B4-BE49-F238E27FC236}">
                <a16:creationId xmlns:a16="http://schemas.microsoft.com/office/drawing/2014/main" id="{DAC705AF-BF37-1B43-AD0D-8FE33BAF2719}"/>
              </a:ext>
            </a:extLst>
          </p:cNvPr>
          <p:cNvGrpSpPr>
            <a:grpSpLocks/>
          </p:cNvGrpSpPr>
          <p:nvPr/>
        </p:nvGrpSpPr>
        <p:grpSpPr bwMode="auto">
          <a:xfrm>
            <a:off x="609600" y="2362200"/>
            <a:ext cx="1752600" cy="3544888"/>
            <a:chOff x="384" y="1488"/>
            <a:chExt cx="1104" cy="2233"/>
          </a:xfrm>
        </p:grpSpPr>
        <p:sp>
          <p:nvSpPr>
            <p:cNvPr id="354310" name="Rectangle 6">
              <a:extLst>
                <a:ext uri="{FF2B5EF4-FFF2-40B4-BE49-F238E27FC236}">
                  <a16:creationId xmlns:a16="http://schemas.microsoft.com/office/drawing/2014/main" id="{BD573B2E-B548-164C-99DF-F8F0EF7CC1AA}"/>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54311" name="Text Box 7">
              <a:extLst>
                <a:ext uri="{FF2B5EF4-FFF2-40B4-BE49-F238E27FC236}">
                  <a16:creationId xmlns:a16="http://schemas.microsoft.com/office/drawing/2014/main" id="{2B40CC34-FBCB-464B-A3F1-39DDD5934061}"/>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sp>
        <p:nvSpPr>
          <p:cNvPr id="354312" name="Rectangle 8">
            <a:extLst>
              <a:ext uri="{FF2B5EF4-FFF2-40B4-BE49-F238E27FC236}">
                <a16:creationId xmlns:a16="http://schemas.microsoft.com/office/drawing/2014/main" id="{8FD87734-2556-604F-8D05-7AE52D593530}"/>
              </a:ext>
            </a:extLst>
          </p:cNvPr>
          <p:cNvSpPr>
            <a:spLocks noChangeArrowheads="1"/>
          </p:cNvSpPr>
          <p:nvPr/>
        </p:nvSpPr>
        <p:spPr bwMode="auto">
          <a:xfrm>
            <a:off x="609600" y="2362200"/>
            <a:ext cx="1752600"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174086" name="Group 9">
            <a:extLst>
              <a:ext uri="{FF2B5EF4-FFF2-40B4-BE49-F238E27FC236}">
                <a16:creationId xmlns:a16="http://schemas.microsoft.com/office/drawing/2014/main" id="{A3391CA1-923E-A84F-9FFB-63E15038BF19}"/>
              </a:ext>
            </a:extLst>
          </p:cNvPr>
          <p:cNvGrpSpPr>
            <a:grpSpLocks/>
          </p:cNvGrpSpPr>
          <p:nvPr/>
        </p:nvGrpSpPr>
        <p:grpSpPr bwMode="auto">
          <a:xfrm>
            <a:off x="2362200" y="2362200"/>
            <a:ext cx="6172200" cy="3544888"/>
            <a:chOff x="1488" y="1488"/>
            <a:chExt cx="3888" cy="2233"/>
          </a:xfrm>
        </p:grpSpPr>
        <p:sp>
          <p:nvSpPr>
            <p:cNvPr id="354314" name="Rectangle 10">
              <a:extLst>
                <a:ext uri="{FF2B5EF4-FFF2-40B4-BE49-F238E27FC236}">
                  <a16:creationId xmlns:a16="http://schemas.microsoft.com/office/drawing/2014/main" id="{9CA749A6-5CC4-B94F-92AA-79B066D79B42}"/>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54315" name="Text Box 11">
              <a:extLst>
                <a:ext uri="{FF2B5EF4-FFF2-40B4-BE49-F238E27FC236}">
                  <a16:creationId xmlns:a16="http://schemas.microsoft.com/office/drawing/2014/main" id="{AF3D2DBD-10C6-FD46-9D8E-439232715005}"/>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174087" name="Group 12">
            <a:extLst>
              <a:ext uri="{FF2B5EF4-FFF2-40B4-BE49-F238E27FC236}">
                <a16:creationId xmlns:a16="http://schemas.microsoft.com/office/drawing/2014/main" id="{A27F91E5-9D5C-EB4C-92BA-782BA39B870D}"/>
              </a:ext>
            </a:extLst>
          </p:cNvPr>
          <p:cNvGrpSpPr>
            <a:grpSpLocks/>
          </p:cNvGrpSpPr>
          <p:nvPr/>
        </p:nvGrpSpPr>
        <p:grpSpPr bwMode="auto">
          <a:xfrm>
            <a:off x="2362200" y="2362200"/>
            <a:ext cx="6172200" cy="3544888"/>
            <a:chOff x="1488" y="1488"/>
            <a:chExt cx="3888" cy="2233"/>
          </a:xfrm>
        </p:grpSpPr>
        <p:sp>
          <p:nvSpPr>
            <p:cNvPr id="354317" name="Rectangle 13">
              <a:extLst>
                <a:ext uri="{FF2B5EF4-FFF2-40B4-BE49-F238E27FC236}">
                  <a16:creationId xmlns:a16="http://schemas.microsoft.com/office/drawing/2014/main" id="{608BCE77-38AF-E249-8BB9-36DB87E70068}"/>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54318" name="Text Box 14">
              <a:extLst>
                <a:ext uri="{FF2B5EF4-FFF2-40B4-BE49-F238E27FC236}">
                  <a16:creationId xmlns:a16="http://schemas.microsoft.com/office/drawing/2014/main" id="{33B566DC-A70D-D74D-84E3-5CB69B1390DD}"/>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sp>
        <p:nvSpPr>
          <p:cNvPr id="354319" name="Rectangle 15">
            <a:extLst>
              <a:ext uri="{FF2B5EF4-FFF2-40B4-BE49-F238E27FC236}">
                <a16:creationId xmlns:a16="http://schemas.microsoft.com/office/drawing/2014/main" id="{3B639EDE-329D-0145-83E5-E935F993F42C}"/>
              </a:ext>
            </a:extLst>
          </p:cNvPr>
          <p:cNvSpPr>
            <a:spLocks noChangeArrowheads="1"/>
          </p:cNvSpPr>
          <p:nvPr/>
        </p:nvSpPr>
        <p:spPr bwMode="auto">
          <a:xfrm>
            <a:off x="609600" y="1752600"/>
            <a:ext cx="7924800" cy="609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3200" b="1" dirty="0">
                <a:latin typeface="Times New Roman" charset="0"/>
              </a:rPr>
              <a:t>5.1. CORRECCI</a:t>
            </a:r>
            <a:r>
              <a:rPr lang="es-ES" altLang="es-ES_tradnl" sz="3200" b="1" dirty="0">
                <a:latin typeface="Times New Roman" charset="0"/>
              </a:rPr>
              <a:t>ÓN</a:t>
            </a:r>
            <a:endParaRPr lang="es-ES_tradnl" altLang="es-ES_tradnl" sz="3200" b="1" dirty="0">
              <a:latin typeface="Times New Roman" charset="0"/>
            </a:endParaRPr>
          </a:p>
        </p:txBody>
      </p:sp>
      <p:grpSp>
        <p:nvGrpSpPr>
          <p:cNvPr id="354320" name="Group 16">
            <a:extLst>
              <a:ext uri="{FF2B5EF4-FFF2-40B4-BE49-F238E27FC236}">
                <a16:creationId xmlns:a16="http://schemas.microsoft.com/office/drawing/2014/main" id="{62A69A21-21B5-F342-98D8-05FCA3BBC679}"/>
              </a:ext>
            </a:extLst>
          </p:cNvPr>
          <p:cNvGrpSpPr>
            <a:grpSpLocks/>
          </p:cNvGrpSpPr>
          <p:nvPr/>
        </p:nvGrpSpPr>
        <p:grpSpPr bwMode="auto">
          <a:xfrm>
            <a:off x="2362200" y="2362200"/>
            <a:ext cx="6172200" cy="3544888"/>
            <a:chOff x="1488" y="1488"/>
            <a:chExt cx="3888" cy="2233"/>
          </a:xfrm>
        </p:grpSpPr>
        <p:grpSp>
          <p:nvGrpSpPr>
            <p:cNvPr id="174091" name="Group 17">
              <a:extLst>
                <a:ext uri="{FF2B5EF4-FFF2-40B4-BE49-F238E27FC236}">
                  <a16:creationId xmlns:a16="http://schemas.microsoft.com/office/drawing/2014/main" id="{996C33F8-4BC0-4647-9BA6-03D7C85B0593}"/>
                </a:ext>
              </a:extLst>
            </p:cNvPr>
            <p:cNvGrpSpPr>
              <a:grpSpLocks/>
            </p:cNvGrpSpPr>
            <p:nvPr/>
          </p:nvGrpSpPr>
          <p:grpSpPr bwMode="auto">
            <a:xfrm>
              <a:off x="1488" y="1488"/>
              <a:ext cx="3888" cy="2233"/>
              <a:chOff x="1488" y="1488"/>
              <a:chExt cx="3888" cy="2233"/>
            </a:xfrm>
          </p:grpSpPr>
          <p:sp>
            <p:nvSpPr>
              <p:cNvPr id="354322" name="Rectangle 18">
                <a:extLst>
                  <a:ext uri="{FF2B5EF4-FFF2-40B4-BE49-F238E27FC236}">
                    <a16:creationId xmlns:a16="http://schemas.microsoft.com/office/drawing/2014/main" id="{DB9D745D-1497-C04E-8FBA-B994FA2E2B5B}"/>
                  </a:ext>
                </a:extLst>
              </p:cNvPr>
              <p:cNvSpPr>
                <a:spLocks noChangeArrowheads="1"/>
              </p:cNvSpPr>
              <p:nvPr/>
            </p:nvSpPr>
            <p:spPr bwMode="auto">
              <a:xfrm>
                <a:off x="1488"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54323" name="Text Box 19">
                <a:extLst>
                  <a:ext uri="{FF2B5EF4-FFF2-40B4-BE49-F238E27FC236}">
                    <a16:creationId xmlns:a16="http://schemas.microsoft.com/office/drawing/2014/main" id="{4B614929-3F1C-FF42-9EA0-1A47196F5AB0}"/>
                  </a:ext>
                </a:extLst>
              </p:cNvPr>
              <p:cNvSpPr txBox="1">
                <a:spLocks noChangeArrowheads="1"/>
              </p:cNvSpPr>
              <p:nvPr/>
            </p:nvSpPr>
            <p:spPr bwMode="auto">
              <a:xfrm>
                <a:off x="1632" y="3454"/>
                <a:ext cx="36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s-ES_tradnl" altLang="es-ES_tradnl" sz="1800">
                    <a:latin typeface="Times New Roman" charset="0"/>
                  </a:rPr>
                  <a:t>Dicionarios de sinónimos</a:t>
                </a:r>
              </a:p>
            </p:txBody>
          </p:sp>
        </p:grpSp>
        <p:pic>
          <p:nvPicPr>
            <p:cNvPr id="354324" name="Picture 20">
              <a:extLst>
                <a:ext uri="{FF2B5EF4-FFF2-40B4-BE49-F238E27FC236}">
                  <a16:creationId xmlns:a16="http://schemas.microsoft.com/office/drawing/2014/main" id="{95D10DAE-7F5F-C34F-A51B-0F97CE4D3C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 y="1584"/>
              <a:ext cx="3648" cy="18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23" name="Rectangle 3">
            <a:extLst>
              <a:ext uri="{FF2B5EF4-FFF2-40B4-BE49-F238E27FC236}">
                <a16:creationId xmlns:a16="http://schemas.microsoft.com/office/drawing/2014/main" id="{7EE4A652-D68A-9E48-BF93-D5DD8F5095D3}"/>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000" b="1" dirty="0"/>
              <a:t>“SUBPROCESOS: CORRECCIÓN Y OPTIMIZACI</a:t>
            </a:r>
            <a:r>
              <a:rPr lang="es-ES" altLang="es-ES_tradnl" sz="2000" b="1" dirty="0"/>
              <a:t>ÓN</a:t>
            </a:r>
            <a:r>
              <a:rPr lang="es-ES_tradnl" altLang="es-ES_tradnl" sz="2000" b="1" dirty="0"/>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345"/>
    </mc:Choice>
    <mc:Fallback xmlns="">
      <p:transition spd="slow" advTm="534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54312"/>
                                        </p:tgtEl>
                                        <p:attrNameLst>
                                          <p:attrName>style.visibility</p:attrName>
                                        </p:attrNameLst>
                                      </p:cBhvr>
                                      <p:to>
                                        <p:strVal val="visible"/>
                                      </p:to>
                                    </p:set>
                                    <p:anim calcmode="lin" valueType="num">
                                      <p:cBhvr>
                                        <p:cTn id="7" dur="500" fill="hold"/>
                                        <p:tgtEl>
                                          <p:spTgt spid="354312"/>
                                        </p:tgtEl>
                                        <p:attrNameLst>
                                          <p:attrName>ppt_w</p:attrName>
                                        </p:attrNameLst>
                                      </p:cBhvr>
                                      <p:tavLst>
                                        <p:tav tm="0">
                                          <p:val>
                                            <p:fltVal val="0"/>
                                          </p:val>
                                        </p:tav>
                                        <p:tav tm="100000">
                                          <p:val>
                                            <p:strVal val="#ppt_w"/>
                                          </p:val>
                                        </p:tav>
                                      </p:tavLst>
                                    </p:anim>
                                    <p:anim calcmode="lin" valueType="num">
                                      <p:cBhvr>
                                        <p:cTn id="8" dur="500" fill="hold"/>
                                        <p:tgtEl>
                                          <p:spTgt spid="35431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54320"/>
                                        </p:tgtEl>
                                        <p:attrNameLst>
                                          <p:attrName>style.visibility</p:attrName>
                                        </p:attrNameLst>
                                      </p:cBhvr>
                                      <p:to>
                                        <p:strVal val="visible"/>
                                      </p:to>
                                    </p:set>
                                    <p:anim calcmode="lin" valueType="num">
                                      <p:cBhvr>
                                        <p:cTn id="13" dur="500" fill="hold"/>
                                        <p:tgtEl>
                                          <p:spTgt spid="354320"/>
                                        </p:tgtEl>
                                        <p:attrNameLst>
                                          <p:attrName>ppt_w</p:attrName>
                                        </p:attrNameLst>
                                      </p:cBhvr>
                                      <p:tavLst>
                                        <p:tav tm="0">
                                          <p:val>
                                            <p:fltVal val="0"/>
                                          </p:val>
                                        </p:tav>
                                        <p:tav tm="100000">
                                          <p:val>
                                            <p:strVal val="#ppt_w"/>
                                          </p:val>
                                        </p:tav>
                                      </p:tavLst>
                                    </p:anim>
                                    <p:anim calcmode="lin" valueType="num">
                                      <p:cBhvr>
                                        <p:cTn id="14" dur="500" fill="hold"/>
                                        <p:tgtEl>
                                          <p:spTgt spid="3543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arcador de número de diapositiva 4">
            <a:extLst>
              <a:ext uri="{FF2B5EF4-FFF2-40B4-BE49-F238E27FC236}">
                <a16:creationId xmlns:a16="http://schemas.microsoft.com/office/drawing/2014/main" id="{8568564D-5EDE-B246-847F-0D4AE7A5E22F}"/>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8F2EB00-BA46-FC42-8ED8-4AB61AA7BA50}" type="slidenum">
              <a:rPr lang="en-US" altLang="es-ES_tradnl" sz="1200"/>
              <a:pPr/>
              <a:t>75</a:t>
            </a:fld>
            <a:r>
              <a:rPr lang="en-US" altLang="es-ES_tradnl" sz="1200" dirty="0"/>
              <a:t> - 84</a:t>
            </a:r>
          </a:p>
        </p:txBody>
      </p:sp>
      <p:pic>
        <p:nvPicPr>
          <p:cNvPr id="356354" name="Picture 2" descr="UVI">
            <a:extLst>
              <a:ext uri="{FF2B5EF4-FFF2-40B4-BE49-F238E27FC236}">
                <a16:creationId xmlns:a16="http://schemas.microsoft.com/office/drawing/2014/main" id="{2FC431CA-43D9-B946-9DDC-2E0D2A13F1B7}"/>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356356" name="Rectangle 4">
            <a:extLst>
              <a:ext uri="{FF2B5EF4-FFF2-40B4-BE49-F238E27FC236}">
                <a16:creationId xmlns:a16="http://schemas.microsoft.com/office/drawing/2014/main" id="{B1CA6862-3FA6-AA48-825C-81D1D5E24F1B}"/>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grpSp>
        <p:nvGrpSpPr>
          <p:cNvPr id="176132" name="Group 5">
            <a:extLst>
              <a:ext uri="{FF2B5EF4-FFF2-40B4-BE49-F238E27FC236}">
                <a16:creationId xmlns:a16="http://schemas.microsoft.com/office/drawing/2014/main" id="{03C4548F-3E15-2D4B-9674-876B0E934BB0}"/>
              </a:ext>
            </a:extLst>
          </p:cNvPr>
          <p:cNvGrpSpPr>
            <a:grpSpLocks/>
          </p:cNvGrpSpPr>
          <p:nvPr/>
        </p:nvGrpSpPr>
        <p:grpSpPr bwMode="auto">
          <a:xfrm>
            <a:off x="609600" y="2362200"/>
            <a:ext cx="1752600" cy="3544888"/>
            <a:chOff x="384" y="1488"/>
            <a:chExt cx="1104" cy="2233"/>
          </a:xfrm>
        </p:grpSpPr>
        <p:sp>
          <p:nvSpPr>
            <p:cNvPr id="356358" name="Rectangle 6">
              <a:extLst>
                <a:ext uri="{FF2B5EF4-FFF2-40B4-BE49-F238E27FC236}">
                  <a16:creationId xmlns:a16="http://schemas.microsoft.com/office/drawing/2014/main" id="{1DB874D3-2811-D440-9257-9D3C6C0CD350}"/>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56359" name="Text Box 7">
              <a:extLst>
                <a:ext uri="{FF2B5EF4-FFF2-40B4-BE49-F238E27FC236}">
                  <a16:creationId xmlns:a16="http://schemas.microsoft.com/office/drawing/2014/main" id="{A96D299C-5C56-334A-A816-738D5D2938D2}"/>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sp>
        <p:nvSpPr>
          <p:cNvPr id="356360" name="Rectangle 8">
            <a:extLst>
              <a:ext uri="{FF2B5EF4-FFF2-40B4-BE49-F238E27FC236}">
                <a16:creationId xmlns:a16="http://schemas.microsoft.com/office/drawing/2014/main" id="{97C09B1E-8412-574B-A959-61B8BC5BFB33}"/>
              </a:ext>
            </a:extLst>
          </p:cNvPr>
          <p:cNvSpPr>
            <a:spLocks noChangeArrowheads="1"/>
          </p:cNvSpPr>
          <p:nvPr/>
        </p:nvSpPr>
        <p:spPr bwMode="auto">
          <a:xfrm>
            <a:off x="609600" y="2362200"/>
            <a:ext cx="1752600"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176134" name="Group 9">
            <a:extLst>
              <a:ext uri="{FF2B5EF4-FFF2-40B4-BE49-F238E27FC236}">
                <a16:creationId xmlns:a16="http://schemas.microsoft.com/office/drawing/2014/main" id="{163ED139-43EA-6F43-BDFD-05EBDB408E2B}"/>
              </a:ext>
            </a:extLst>
          </p:cNvPr>
          <p:cNvGrpSpPr>
            <a:grpSpLocks/>
          </p:cNvGrpSpPr>
          <p:nvPr/>
        </p:nvGrpSpPr>
        <p:grpSpPr bwMode="auto">
          <a:xfrm>
            <a:off x="2362200" y="2362200"/>
            <a:ext cx="6172200" cy="3544888"/>
            <a:chOff x="1488" y="1488"/>
            <a:chExt cx="3888" cy="2233"/>
          </a:xfrm>
        </p:grpSpPr>
        <p:sp>
          <p:nvSpPr>
            <p:cNvPr id="356362" name="Rectangle 10">
              <a:extLst>
                <a:ext uri="{FF2B5EF4-FFF2-40B4-BE49-F238E27FC236}">
                  <a16:creationId xmlns:a16="http://schemas.microsoft.com/office/drawing/2014/main" id="{6A40820B-9DF1-9542-80E7-685FA46ED3E2}"/>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56363" name="Text Box 11">
              <a:extLst>
                <a:ext uri="{FF2B5EF4-FFF2-40B4-BE49-F238E27FC236}">
                  <a16:creationId xmlns:a16="http://schemas.microsoft.com/office/drawing/2014/main" id="{5054C485-19D3-8C44-A3C4-97CDBFFDEFC9}"/>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176135" name="Group 12">
            <a:extLst>
              <a:ext uri="{FF2B5EF4-FFF2-40B4-BE49-F238E27FC236}">
                <a16:creationId xmlns:a16="http://schemas.microsoft.com/office/drawing/2014/main" id="{A17EBD84-C041-294E-8699-00936E049025}"/>
              </a:ext>
            </a:extLst>
          </p:cNvPr>
          <p:cNvGrpSpPr>
            <a:grpSpLocks/>
          </p:cNvGrpSpPr>
          <p:nvPr/>
        </p:nvGrpSpPr>
        <p:grpSpPr bwMode="auto">
          <a:xfrm>
            <a:off x="2362200" y="2362200"/>
            <a:ext cx="6172200" cy="3544888"/>
            <a:chOff x="1488" y="1488"/>
            <a:chExt cx="3888" cy="2233"/>
          </a:xfrm>
        </p:grpSpPr>
        <p:sp>
          <p:nvSpPr>
            <p:cNvPr id="356365" name="Rectangle 13">
              <a:extLst>
                <a:ext uri="{FF2B5EF4-FFF2-40B4-BE49-F238E27FC236}">
                  <a16:creationId xmlns:a16="http://schemas.microsoft.com/office/drawing/2014/main" id="{41420D64-DB17-D84C-A312-1FE81383BB00}"/>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56366" name="Text Box 14">
              <a:extLst>
                <a:ext uri="{FF2B5EF4-FFF2-40B4-BE49-F238E27FC236}">
                  <a16:creationId xmlns:a16="http://schemas.microsoft.com/office/drawing/2014/main" id="{5977C4C1-AC97-9A4C-BF00-DD8CE7DD1C2C}"/>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sp>
        <p:nvSpPr>
          <p:cNvPr id="356367" name="Rectangle 15">
            <a:extLst>
              <a:ext uri="{FF2B5EF4-FFF2-40B4-BE49-F238E27FC236}">
                <a16:creationId xmlns:a16="http://schemas.microsoft.com/office/drawing/2014/main" id="{EBBCD1FF-E596-224D-ACF8-EF6D2BDAB81E}"/>
              </a:ext>
            </a:extLst>
          </p:cNvPr>
          <p:cNvSpPr>
            <a:spLocks noChangeArrowheads="1"/>
          </p:cNvSpPr>
          <p:nvPr/>
        </p:nvSpPr>
        <p:spPr bwMode="auto">
          <a:xfrm>
            <a:off x="609600" y="1752600"/>
            <a:ext cx="7924800" cy="609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3200" b="1" dirty="0">
                <a:latin typeface="Times New Roman" charset="0"/>
              </a:rPr>
              <a:t>5.1. CORRECCI</a:t>
            </a:r>
            <a:r>
              <a:rPr lang="es-ES" altLang="es-ES_tradnl" sz="3200" b="1" dirty="0">
                <a:latin typeface="Times New Roman" charset="0"/>
              </a:rPr>
              <a:t>ÓN</a:t>
            </a:r>
            <a:endParaRPr lang="es-ES_tradnl" altLang="es-ES_tradnl" sz="3200" b="1" dirty="0">
              <a:latin typeface="Times New Roman" charset="0"/>
            </a:endParaRPr>
          </a:p>
        </p:txBody>
      </p:sp>
      <p:grpSp>
        <p:nvGrpSpPr>
          <p:cNvPr id="356368" name="Group 16">
            <a:extLst>
              <a:ext uri="{FF2B5EF4-FFF2-40B4-BE49-F238E27FC236}">
                <a16:creationId xmlns:a16="http://schemas.microsoft.com/office/drawing/2014/main" id="{F0767880-5D5B-BB49-9AA8-5CBC0BE44D0A}"/>
              </a:ext>
            </a:extLst>
          </p:cNvPr>
          <p:cNvGrpSpPr>
            <a:grpSpLocks/>
          </p:cNvGrpSpPr>
          <p:nvPr/>
        </p:nvGrpSpPr>
        <p:grpSpPr bwMode="auto">
          <a:xfrm>
            <a:off x="2360613" y="2362200"/>
            <a:ext cx="6172200" cy="3544888"/>
            <a:chOff x="1488" y="1488"/>
            <a:chExt cx="3888" cy="2233"/>
          </a:xfrm>
        </p:grpSpPr>
        <p:grpSp>
          <p:nvGrpSpPr>
            <p:cNvPr id="176139" name="Group 17">
              <a:extLst>
                <a:ext uri="{FF2B5EF4-FFF2-40B4-BE49-F238E27FC236}">
                  <a16:creationId xmlns:a16="http://schemas.microsoft.com/office/drawing/2014/main" id="{BDF86EB7-E24D-254B-AF0E-F7B86D0A0C44}"/>
                </a:ext>
              </a:extLst>
            </p:cNvPr>
            <p:cNvGrpSpPr>
              <a:grpSpLocks/>
            </p:cNvGrpSpPr>
            <p:nvPr/>
          </p:nvGrpSpPr>
          <p:grpSpPr bwMode="auto">
            <a:xfrm>
              <a:off x="1488" y="1488"/>
              <a:ext cx="3888" cy="2233"/>
              <a:chOff x="1488" y="1488"/>
              <a:chExt cx="3888" cy="2233"/>
            </a:xfrm>
          </p:grpSpPr>
          <p:sp>
            <p:nvSpPr>
              <p:cNvPr id="356370" name="Rectangle 18">
                <a:extLst>
                  <a:ext uri="{FF2B5EF4-FFF2-40B4-BE49-F238E27FC236}">
                    <a16:creationId xmlns:a16="http://schemas.microsoft.com/office/drawing/2014/main" id="{2B6B8745-62D1-A440-AA91-2132465ABA43}"/>
                  </a:ext>
                </a:extLst>
              </p:cNvPr>
              <p:cNvSpPr>
                <a:spLocks noChangeArrowheads="1"/>
              </p:cNvSpPr>
              <p:nvPr/>
            </p:nvSpPr>
            <p:spPr bwMode="auto">
              <a:xfrm>
                <a:off x="1488"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356371" name="Text Box 19">
                <a:extLst>
                  <a:ext uri="{FF2B5EF4-FFF2-40B4-BE49-F238E27FC236}">
                    <a16:creationId xmlns:a16="http://schemas.microsoft.com/office/drawing/2014/main" id="{93310153-5D4F-2644-A538-4D1A0E94D9DC}"/>
                  </a:ext>
                </a:extLst>
              </p:cNvPr>
              <p:cNvSpPr txBox="1">
                <a:spLocks noChangeArrowheads="1"/>
              </p:cNvSpPr>
              <p:nvPr/>
            </p:nvSpPr>
            <p:spPr bwMode="auto">
              <a:xfrm>
                <a:off x="1632" y="3454"/>
                <a:ext cx="36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s-ES_tradnl" altLang="es-ES_tradnl" sz="1800">
                    <a:latin typeface="Times New Roman" charset="0"/>
                  </a:rPr>
                  <a:t>Diccionarios de guiones</a:t>
                </a:r>
              </a:p>
            </p:txBody>
          </p:sp>
        </p:grpSp>
        <p:pic>
          <p:nvPicPr>
            <p:cNvPr id="356372" name="Picture 20">
              <a:extLst>
                <a:ext uri="{FF2B5EF4-FFF2-40B4-BE49-F238E27FC236}">
                  <a16:creationId xmlns:a16="http://schemas.microsoft.com/office/drawing/2014/main" id="{D54A5AFD-90F2-EA4C-9F9B-2BE4D8600B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 y="1584"/>
              <a:ext cx="3648"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23" name="Rectangle 3">
            <a:extLst>
              <a:ext uri="{FF2B5EF4-FFF2-40B4-BE49-F238E27FC236}">
                <a16:creationId xmlns:a16="http://schemas.microsoft.com/office/drawing/2014/main" id="{ED2D8F42-3895-7A4A-AEFA-4119A067124D}"/>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000" b="1" dirty="0"/>
              <a:t>“SUBPROCESOS: CORRECCIÓN Y OPTIMIZACI</a:t>
            </a:r>
            <a:r>
              <a:rPr lang="es-ES" altLang="es-ES_tradnl" sz="2000" b="1" dirty="0"/>
              <a:t>ÓN</a:t>
            </a:r>
            <a:r>
              <a:rPr lang="es-ES_tradnl" altLang="es-ES_tradnl" sz="2000" b="1" dirty="0"/>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257"/>
    </mc:Choice>
    <mc:Fallback xmlns="">
      <p:transition spd="slow" advTm="3257"/>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56360"/>
                                        </p:tgtEl>
                                        <p:attrNameLst>
                                          <p:attrName>style.visibility</p:attrName>
                                        </p:attrNameLst>
                                      </p:cBhvr>
                                      <p:to>
                                        <p:strVal val="visible"/>
                                      </p:to>
                                    </p:set>
                                    <p:anim calcmode="lin" valueType="num">
                                      <p:cBhvr>
                                        <p:cTn id="7" dur="500" fill="hold"/>
                                        <p:tgtEl>
                                          <p:spTgt spid="356360"/>
                                        </p:tgtEl>
                                        <p:attrNameLst>
                                          <p:attrName>ppt_w</p:attrName>
                                        </p:attrNameLst>
                                      </p:cBhvr>
                                      <p:tavLst>
                                        <p:tav tm="0">
                                          <p:val>
                                            <p:fltVal val="0"/>
                                          </p:val>
                                        </p:tav>
                                        <p:tav tm="100000">
                                          <p:val>
                                            <p:strVal val="#ppt_w"/>
                                          </p:val>
                                        </p:tav>
                                      </p:tavLst>
                                    </p:anim>
                                    <p:anim calcmode="lin" valueType="num">
                                      <p:cBhvr>
                                        <p:cTn id="8" dur="500" fill="hold"/>
                                        <p:tgtEl>
                                          <p:spTgt spid="35636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56368"/>
                                        </p:tgtEl>
                                        <p:attrNameLst>
                                          <p:attrName>style.visibility</p:attrName>
                                        </p:attrNameLst>
                                      </p:cBhvr>
                                      <p:to>
                                        <p:strVal val="visible"/>
                                      </p:to>
                                    </p:set>
                                    <p:anim calcmode="lin" valueType="num">
                                      <p:cBhvr>
                                        <p:cTn id="13" dur="500" fill="hold"/>
                                        <p:tgtEl>
                                          <p:spTgt spid="356368"/>
                                        </p:tgtEl>
                                        <p:attrNameLst>
                                          <p:attrName>ppt_w</p:attrName>
                                        </p:attrNameLst>
                                      </p:cBhvr>
                                      <p:tavLst>
                                        <p:tav tm="0">
                                          <p:val>
                                            <p:fltVal val="0"/>
                                          </p:val>
                                        </p:tav>
                                        <p:tav tm="100000">
                                          <p:val>
                                            <p:strVal val="#ppt_w"/>
                                          </p:val>
                                        </p:tav>
                                      </p:tavLst>
                                    </p:anim>
                                    <p:anim calcmode="lin" valueType="num">
                                      <p:cBhvr>
                                        <p:cTn id="14" dur="500" fill="hold"/>
                                        <p:tgtEl>
                                          <p:spTgt spid="3563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Marcador de número de diapositiva 4">
            <a:extLst>
              <a:ext uri="{FF2B5EF4-FFF2-40B4-BE49-F238E27FC236}">
                <a16:creationId xmlns:a16="http://schemas.microsoft.com/office/drawing/2014/main" id="{CAFC4F39-ADC0-9A48-AFFA-AFFC7E92288D}"/>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F13AAC5-259C-B64E-AB8B-7D78D398DBB3}" type="slidenum">
              <a:rPr lang="en-US" altLang="es-ES_tradnl" sz="1200"/>
              <a:pPr/>
              <a:t>76</a:t>
            </a:fld>
            <a:r>
              <a:rPr lang="en-US" altLang="es-ES_tradnl" sz="1200" dirty="0"/>
              <a:t> - 84</a:t>
            </a:r>
          </a:p>
        </p:txBody>
      </p:sp>
      <p:pic>
        <p:nvPicPr>
          <p:cNvPr id="155650" name="Picture 2" descr="UVI">
            <a:extLst>
              <a:ext uri="{FF2B5EF4-FFF2-40B4-BE49-F238E27FC236}">
                <a16:creationId xmlns:a16="http://schemas.microsoft.com/office/drawing/2014/main" id="{9BBC7A5A-8F89-9147-AED6-AD2D5F5FB074}"/>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55652" name="Rectangle 4">
            <a:extLst>
              <a:ext uri="{FF2B5EF4-FFF2-40B4-BE49-F238E27FC236}">
                <a16:creationId xmlns:a16="http://schemas.microsoft.com/office/drawing/2014/main" id="{7D767F23-8CAF-CC4A-99BE-EC0A87889521}"/>
              </a:ext>
            </a:extLst>
          </p:cNvPr>
          <p:cNvSpPr>
            <a:spLocks noGrp="1" noChangeArrowheads="1"/>
          </p:cNvSpPr>
          <p:nvPr>
            <p:ph type="body" sz="half" idx="2"/>
          </p:nvPr>
        </p:nvSpPr>
        <p:spPr>
          <a:xfrm>
            <a:off x="609600" y="1773238"/>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55653" name="Rectangle 5">
            <a:extLst>
              <a:ext uri="{FF2B5EF4-FFF2-40B4-BE49-F238E27FC236}">
                <a16:creationId xmlns:a16="http://schemas.microsoft.com/office/drawing/2014/main" id="{791BF1D0-D4C0-8945-B010-FECF097999F9}"/>
              </a:ext>
            </a:extLst>
          </p:cNvPr>
          <p:cNvSpPr>
            <a:spLocks noChangeArrowheads="1"/>
          </p:cNvSpPr>
          <p:nvPr/>
        </p:nvSpPr>
        <p:spPr bwMode="auto">
          <a:xfrm>
            <a:off x="609600" y="1773238"/>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b="1">
                <a:latin typeface="Times New Roman" charset="0"/>
              </a:rPr>
              <a:t>PROCESADORES DE TEXTO Y CORRECTORES</a:t>
            </a:r>
          </a:p>
        </p:txBody>
      </p:sp>
      <p:grpSp>
        <p:nvGrpSpPr>
          <p:cNvPr id="178181" name="Group 6">
            <a:extLst>
              <a:ext uri="{FF2B5EF4-FFF2-40B4-BE49-F238E27FC236}">
                <a16:creationId xmlns:a16="http://schemas.microsoft.com/office/drawing/2014/main" id="{69D921A6-7E93-864A-8275-6400AC6E4277}"/>
              </a:ext>
            </a:extLst>
          </p:cNvPr>
          <p:cNvGrpSpPr>
            <a:grpSpLocks/>
          </p:cNvGrpSpPr>
          <p:nvPr/>
        </p:nvGrpSpPr>
        <p:grpSpPr bwMode="auto">
          <a:xfrm>
            <a:off x="609600" y="2349500"/>
            <a:ext cx="1752600" cy="3544888"/>
            <a:chOff x="384" y="1488"/>
            <a:chExt cx="1104" cy="2233"/>
          </a:xfrm>
        </p:grpSpPr>
        <p:sp>
          <p:nvSpPr>
            <p:cNvPr id="155655" name="Rectangle 7">
              <a:extLst>
                <a:ext uri="{FF2B5EF4-FFF2-40B4-BE49-F238E27FC236}">
                  <a16:creationId xmlns:a16="http://schemas.microsoft.com/office/drawing/2014/main" id="{5D937E16-63A5-1243-BC6F-129425AC3D70}"/>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55656" name="Text Box 8">
              <a:extLst>
                <a:ext uri="{FF2B5EF4-FFF2-40B4-BE49-F238E27FC236}">
                  <a16:creationId xmlns:a16="http://schemas.microsoft.com/office/drawing/2014/main" id="{51DD95B6-FF3E-554A-96EF-77C06BAAB273}"/>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sp>
        <p:nvSpPr>
          <p:cNvPr id="155657" name="Rectangle 9">
            <a:extLst>
              <a:ext uri="{FF2B5EF4-FFF2-40B4-BE49-F238E27FC236}">
                <a16:creationId xmlns:a16="http://schemas.microsoft.com/office/drawing/2014/main" id="{8F630FE9-DB36-6843-971A-CC6CB698AA5B}"/>
              </a:ext>
            </a:extLst>
          </p:cNvPr>
          <p:cNvSpPr>
            <a:spLocks noChangeArrowheads="1"/>
          </p:cNvSpPr>
          <p:nvPr/>
        </p:nvSpPr>
        <p:spPr bwMode="auto">
          <a:xfrm>
            <a:off x="609600" y="2349500"/>
            <a:ext cx="1752600"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178183" name="Group 59">
            <a:extLst>
              <a:ext uri="{FF2B5EF4-FFF2-40B4-BE49-F238E27FC236}">
                <a16:creationId xmlns:a16="http://schemas.microsoft.com/office/drawing/2014/main" id="{CF4010E2-5796-3840-8C85-D81987DA7075}"/>
              </a:ext>
            </a:extLst>
          </p:cNvPr>
          <p:cNvGrpSpPr>
            <a:grpSpLocks/>
          </p:cNvGrpSpPr>
          <p:nvPr/>
        </p:nvGrpSpPr>
        <p:grpSpPr bwMode="auto">
          <a:xfrm>
            <a:off x="2362200" y="2349500"/>
            <a:ext cx="6172200" cy="3544888"/>
            <a:chOff x="1488" y="1488"/>
            <a:chExt cx="3888" cy="2233"/>
          </a:xfrm>
        </p:grpSpPr>
        <p:sp>
          <p:nvSpPr>
            <p:cNvPr id="158780" name="Rectangle 60">
              <a:extLst>
                <a:ext uri="{FF2B5EF4-FFF2-40B4-BE49-F238E27FC236}">
                  <a16:creationId xmlns:a16="http://schemas.microsoft.com/office/drawing/2014/main" id="{8276FDD2-AAE1-4C4D-A54E-759D98F6EB57}"/>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58781" name="Text Box 61">
              <a:extLst>
                <a:ext uri="{FF2B5EF4-FFF2-40B4-BE49-F238E27FC236}">
                  <a16:creationId xmlns:a16="http://schemas.microsoft.com/office/drawing/2014/main" id="{0D15FBFF-311D-FC4B-ABD2-7E4A3A06E7A6}"/>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158778" name="Group 58">
            <a:extLst>
              <a:ext uri="{FF2B5EF4-FFF2-40B4-BE49-F238E27FC236}">
                <a16:creationId xmlns:a16="http://schemas.microsoft.com/office/drawing/2014/main" id="{CC7F6912-3B81-9F4E-8CC4-9B6727BD80EE}"/>
              </a:ext>
            </a:extLst>
          </p:cNvPr>
          <p:cNvGrpSpPr>
            <a:grpSpLocks/>
          </p:cNvGrpSpPr>
          <p:nvPr/>
        </p:nvGrpSpPr>
        <p:grpSpPr bwMode="auto">
          <a:xfrm>
            <a:off x="2360613" y="2349500"/>
            <a:ext cx="6172200" cy="3544888"/>
            <a:chOff x="1488" y="1488"/>
            <a:chExt cx="3888" cy="2233"/>
          </a:xfrm>
        </p:grpSpPr>
        <p:grpSp>
          <p:nvGrpSpPr>
            <p:cNvPr id="178186" name="Group 10">
              <a:extLst>
                <a:ext uri="{FF2B5EF4-FFF2-40B4-BE49-F238E27FC236}">
                  <a16:creationId xmlns:a16="http://schemas.microsoft.com/office/drawing/2014/main" id="{B1B29B68-5652-0E44-AE46-EF29F7ED5EDD}"/>
                </a:ext>
              </a:extLst>
            </p:cNvPr>
            <p:cNvGrpSpPr>
              <a:grpSpLocks/>
            </p:cNvGrpSpPr>
            <p:nvPr/>
          </p:nvGrpSpPr>
          <p:grpSpPr bwMode="auto">
            <a:xfrm>
              <a:off x="1488" y="1488"/>
              <a:ext cx="3888" cy="2233"/>
              <a:chOff x="1488" y="1488"/>
              <a:chExt cx="3888" cy="2233"/>
            </a:xfrm>
          </p:grpSpPr>
          <p:sp>
            <p:nvSpPr>
              <p:cNvPr id="155659" name="Rectangle 11">
                <a:extLst>
                  <a:ext uri="{FF2B5EF4-FFF2-40B4-BE49-F238E27FC236}">
                    <a16:creationId xmlns:a16="http://schemas.microsoft.com/office/drawing/2014/main" id="{0A233E23-2F23-0043-8DF4-7A512887E853}"/>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55660" name="Text Box 12">
                <a:extLst>
                  <a:ext uri="{FF2B5EF4-FFF2-40B4-BE49-F238E27FC236}">
                    <a16:creationId xmlns:a16="http://schemas.microsoft.com/office/drawing/2014/main" id="{2BE8B68C-4F59-3748-B11E-A95BF25A9079}"/>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178187" name="Group 13">
              <a:extLst>
                <a:ext uri="{FF2B5EF4-FFF2-40B4-BE49-F238E27FC236}">
                  <a16:creationId xmlns:a16="http://schemas.microsoft.com/office/drawing/2014/main" id="{53DC0E02-79AA-6C4D-8F11-59C8D53B0A04}"/>
                </a:ext>
              </a:extLst>
            </p:cNvPr>
            <p:cNvGrpSpPr>
              <a:grpSpLocks/>
            </p:cNvGrpSpPr>
            <p:nvPr/>
          </p:nvGrpSpPr>
          <p:grpSpPr bwMode="auto">
            <a:xfrm>
              <a:off x="1488" y="1488"/>
              <a:ext cx="3888" cy="2233"/>
              <a:chOff x="1488" y="1488"/>
              <a:chExt cx="3888" cy="2233"/>
            </a:xfrm>
          </p:grpSpPr>
          <p:sp>
            <p:nvSpPr>
              <p:cNvPr id="155662" name="Rectangle 14">
                <a:extLst>
                  <a:ext uri="{FF2B5EF4-FFF2-40B4-BE49-F238E27FC236}">
                    <a16:creationId xmlns:a16="http://schemas.microsoft.com/office/drawing/2014/main" id="{46824000-7203-A149-A225-824A47F35482}"/>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55663" name="Text Box 15">
                <a:extLst>
                  <a:ext uri="{FF2B5EF4-FFF2-40B4-BE49-F238E27FC236}">
                    <a16:creationId xmlns:a16="http://schemas.microsoft.com/office/drawing/2014/main" id="{206D9652-FB0A-244F-BE87-1B7B3AB2B7E4}"/>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sp>
          <p:nvSpPr>
            <p:cNvPr id="155668" name="Rectangle 20">
              <a:extLst>
                <a:ext uri="{FF2B5EF4-FFF2-40B4-BE49-F238E27FC236}">
                  <a16:creationId xmlns:a16="http://schemas.microsoft.com/office/drawing/2014/main" id="{D8A7558C-419B-1E4C-9B34-C0BE2CC75810}"/>
                </a:ext>
              </a:extLst>
            </p:cNvPr>
            <p:cNvSpPr>
              <a:spLocks noChangeArrowheads="1"/>
            </p:cNvSpPr>
            <p:nvPr/>
          </p:nvSpPr>
          <p:spPr bwMode="auto">
            <a:xfrm>
              <a:off x="1488"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55671" name="Text Box 23">
              <a:extLst>
                <a:ext uri="{FF2B5EF4-FFF2-40B4-BE49-F238E27FC236}">
                  <a16:creationId xmlns:a16="http://schemas.microsoft.com/office/drawing/2014/main" id="{CC1D7030-CD72-5449-8C2C-0975C6A274AC}"/>
                </a:ext>
              </a:extLst>
            </p:cNvPr>
            <p:cNvSpPr txBox="1">
              <a:spLocks noChangeArrowheads="1"/>
            </p:cNvSpPr>
            <p:nvPr/>
          </p:nvSpPr>
          <p:spPr bwMode="auto">
            <a:xfrm>
              <a:off x="1610" y="2478"/>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Word</a:t>
              </a:r>
              <a:endParaRPr lang="es-ES_tradnl" altLang="es-ES_tradnl">
                <a:latin typeface="Times New Roman" charset="0"/>
              </a:endParaRPr>
            </a:p>
          </p:txBody>
        </p:sp>
        <p:sp>
          <p:nvSpPr>
            <p:cNvPr id="155676" name="Text Box 28">
              <a:extLst>
                <a:ext uri="{FF2B5EF4-FFF2-40B4-BE49-F238E27FC236}">
                  <a16:creationId xmlns:a16="http://schemas.microsoft.com/office/drawing/2014/main" id="{1B9B0436-875D-064E-A062-1FB62D728F8D}"/>
                </a:ext>
              </a:extLst>
            </p:cNvPr>
            <p:cNvSpPr txBox="1">
              <a:spLocks noChangeArrowheads="1"/>
            </p:cNvSpPr>
            <p:nvPr/>
          </p:nvSpPr>
          <p:spPr bwMode="auto">
            <a:xfrm>
              <a:off x="2510" y="2478"/>
              <a:ext cx="9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WordPerfect</a:t>
              </a:r>
              <a:endParaRPr lang="es-ES_tradnl" altLang="es-ES_tradnl">
                <a:latin typeface="Times New Roman" charset="0"/>
              </a:endParaRPr>
            </a:p>
          </p:txBody>
        </p:sp>
        <p:pic>
          <p:nvPicPr>
            <p:cNvPr id="178191" name="Picture 34" descr="ooo_box_th">
              <a:extLst>
                <a:ext uri="{FF2B5EF4-FFF2-40B4-BE49-F238E27FC236}">
                  <a16:creationId xmlns:a16="http://schemas.microsoft.com/office/drawing/2014/main" id="{70C42CC0-3A2B-B845-86BC-A8498589D0C7}"/>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8" y="1725"/>
              <a:ext cx="511" cy="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8755" name="Text Box 35">
              <a:extLst>
                <a:ext uri="{FF2B5EF4-FFF2-40B4-BE49-F238E27FC236}">
                  <a16:creationId xmlns:a16="http://schemas.microsoft.com/office/drawing/2014/main" id="{C0FB1A9E-B85F-314C-9BAF-6C4495FC1446}"/>
                </a:ext>
              </a:extLst>
            </p:cNvPr>
            <p:cNvSpPr txBox="1">
              <a:spLocks noChangeArrowheads="1"/>
            </p:cNvSpPr>
            <p:nvPr/>
          </p:nvSpPr>
          <p:spPr bwMode="auto">
            <a:xfrm>
              <a:off x="3424" y="2480"/>
              <a:ext cx="91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s-ES_tradnl" altLang="es-ES_tradnl" sz="1800">
                  <a:latin typeface="Times New Roman" charset="0"/>
                </a:rPr>
                <a:t>Writer</a:t>
              </a:r>
              <a:endParaRPr lang="es-ES_tradnl" altLang="es-ES_tradnl">
                <a:latin typeface="Times New Roman" charset="0"/>
              </a:endParaRPr>
            </a:p>
          </p:txBody>
        </p:sp>
        <p:pic>
          <p:nvPicPr>
            <p:cNvPr id="178193" name="Picture 37" descr="StarOffice 5.1">
              <a:extLst>
                <a:ext uri="{FF2B5EF4-FFF2-40B4-BE49-F238E27FC236}">
                  <a16:creationId xmlns:a16="http://schemas.microsoft.com/office/drawing/2014/main" id="{8A44B0B2-E8FE-6548-A52A-BA981D5F49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6" y="1680"/>
              <a:ext cx="607"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8758" name="Text Box 38">
              <a:extLst>
                <a:ext uri="{FF2B5EF4-FFF2-40B4-BE49-F238E27FC236}">
                  <a16:creationId xmlns:a16="http://schemas.microsoft.com/office/drawing/2014/main" id="{388A36D6-DE2F-0E44-B893-70E32829DCF5}"/>
                </a:ext>
              </a:extLst>
            </p:cNvPr>
            <p:cNvSpPr txBox="1">
              <a:spLocks noChangeArrowheads="1"/>
            </p:cNvSpPr>
            <p:nvPr/>
          </p:nvSpPr>
          <p:spPr bwMode="auto">
            <a:xfrm>
              <a:off x="4332" y="2480"/>
              <a:ext cx="9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s-ES_tradnl" altLang="es-ES_tradnl" sz="1800">
                  <a:latin typeface="Times New Roman" charset="0"/>
                </a:rPr>
                <a:t>Writer</a:t>
              </a:r>
            </a:p>
          </p:txBody>
        </p:sp>
        <p:pic>
          <p:nvPicPr>
            <p:cNvPr id="178195" name="Picture 40" descr="Word2003">
              <a:extLst>
                <a:ext uri="{FF2B5EF4-FFF2-40B4-BE49-F238E27FC236}">
                  <a16:creationId xmlns:a16="http://schemas.microsoft.com/office/drawing/2014/main" id="{A7FD50CA-CB69-874B-B38B-009A72C2C4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5" y="1673"/>
              <a:ext cx="663" cy="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96" name="Picture 42" descr="WordPerfect box shot">
              <a:extLst>
                <a:ext uri="{FF2B5EF4-FFF2-40B4-BE49-F238E27FC236}">
                  <a16:creationId xmlns:a16="http://schemas.microsoft.com/office/drawing/2014/main" id="{E8ADF7CD-B189-EE42-BC79-170F058BE4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3" y="1661"/>
              <a:ext cx="587"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97" name="Picture 45" descr="Corrector GALGO para varios procesadores">
              <a:extLst>
                <a:ext uri="{FF2B5EF4-FFF2-40B4-BE49-F238E27FC236}">
                  <a16:creationId xmlns:a16="http://schemas.microsoft.com/office/drawing/2014/main" id="{93C0D2CE-CBCE-2542-87A3-043490A1BC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46" y="2840"/>
              <a:ext cx="544"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66" name="Text Box 46">
              <a:extLst>
                <a:ext uri="{FF2B5EF4-FFF2-40B4-BE49-F238E27FC236}">
                  <a16:creationId xmlns:a16="http://schemas.microsoft.com/office/drawing/2014/main" id="{E28494A2-2701-F349-A44B-9C3021ADD2EE}"/>
                </a:ext>
              </a:extLst>
            </p:cNvPr>
            <p:cNvSpPr txBox="1">
              <a:spLocks noChangeArrowheads="1"/>
            </p:cNvSpPr>
            <p:nvPr/>
          </p:nvSpPr>
          <p:spPr bwMode="auto">
            <a:xfrm>
              <a:off x="1610" y="3426"/>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Galgo</a:t>
              </a:r>
              <a:endParaRPr lang="es-ES_tradnl" altLang="es-ES_tradnl">
                <a:latin typeface="Times New Roman" charset="0"/>
              </a:endParaRPr>
            </a:p>
          </p:txBody>
        </p:sp>
        <p:sp>
          <p:nvSpPr>
            <p:cNvPr id="158769" name="Text Box 49">
              <a:extLst>
                <a:ext uri="{FF2B5EF4-FFF2-40B4-BE49-F238E27FC236}">
                  <a16:creationId xmlns:a16="http://schemas.microsoft.com/office/drawing/2014/main" id="{4C45455A-EF44-6A46-AB21-3FAE3892E288}"/>
                </a:ext>
              </a:extLst>
            </p:cNvPr>
            <p:cNvSpPr txBox="1">
              <a:spLocks noChangeArrowheads="1"/>
            </p:cNvSpPr>
            <p:nvPr/>
          </p:nvSpPr>
          <p:spPr bwMode="auto">
            <a:xfrm>
              <a:off x="2556" y="3430"/>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2.mil3</a:t>
              </a:r>
              <a:endParaRPr lang="es-ES_tradnl" altLang="es-ES_tradnl">
                <a:latin typeface="Times New Roman" charset="0"/>
              </a:endParaRPr>
            </a:p>
          </p:txBody>
        </p:sp>
        <p:sp>
          <p:nvSpPr>
            <p:cNvPr id="158770" name="Text Box 50">
              <a:extLst>
                <a:ext uri="{FF2B5EF4-FFF2-40B4-BE49-F238E27FC236}">
                  <a16:creationId xmlns:a16="http://schemas.microsoft.com/office/drawing/2014/main" id="{A5E153FF-5709-EB45-80EB-8C792D7E03D4}"/>
                </a:ext>
              </a:extLst>
            </p:cNvPr>
            <p:cNvSpPr txBox="1">
              <a:spLocks noChangeArrowheads="1"/>
            </p:cNvSpPr>
            <p:nvPr/>
          </p:nvSpPr>
          <p:spPr bwMode="auto">
            <a:xfrm>
              <a:off x="3515" y="3430"/>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Cumio</a:t>
              </a:r>
              <a:endParaRPr lang="es-ES_tradnl" altLang="es-ES_tradnl">
                <a:latin typeface="Times New Roman" charset="0"/>
              </a:endParaRPr>
            </a:p>
          </p:txBody>
        </p:sp>
        <p:sp>
          <p:nvSpPr>
            <p:cNvPr id="158771" name="Text Box 51">
              <a:extLst>
                <a:ext uri="{FF2B5EF4-FFF2-40B4-BE49-F238E27FC236}">
                  <a16:creationId xmlns:a16="http://schemas.microsoft.com/office/drawing/2014/main" id="{03C26C22-903E-A149-BE43-0C1F5C7A7F35}"/>
                </a:ext>
              </a:extLst>
            </p:cNvPr>
            <p:cNvSpPr txBox="1">
              <a:spLocks noChangeArrowheads="1"/>
            </p:cNvSpPr>
            <p:nvPr/>
          </p:nvSpPr>
          <p:spPr bwMode="auto">
            <a:xfrm>
              <a:off x="4423" y="3430"/>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Corrixe</a:t>
              </a:r>
              <a:endParaRPr lang="es-ES_tradnl" altLang="es-ES_tradnl">
                <a:latin typeface="Times New Roman" charset="0"/>
              </a:endParaRPr>
            </a:p>
          </p:txBody>
        </p:sp>
        <p:pic>
          <p:nvPicPr>
            <p:cNvPr id="178202" name="Picture 53" descr="Corrector imaxin 2.Mil3 para Office 2000, Office Xp e Office 2003.">
              <a:extLst>
                <a:ext uri="{FF2B5EF4-FFF2-40B4-BE49-F238E27FC236}">
                  <a16:creationId xmlns:a16="http://schemas.microsoft.com/office/drawing/2014/main" id="{E18689EA-ED31-554F-AABD-27388CC887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1" y="2840"/>
              <a:ext cx="544"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203" name="Picture 55" descr="g84-8289-092-1">
              <a:extLst>
                <a:ext uri="{FF2B5EF4-FFF2-40B4-BE49-F238E27FC236}">
                  <a16:creationId xmlns:a16="http://schemas.microsoft.com/office/drawing/2014/main" id="{C7C06899-8328-2A40-85A3-0936FDD6D0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1" y="2840"/>
              <a:ext cx="545"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204" name="Picture 57" descr="Corrector ortográfico da lingua galega">
              <a:hlinkClick r:id="rId12"/>
              <a:extLst>
                <a:ext uri="{FF2B5EF4-FFF2-40B4-BE49-F238E27FC236}">
                  <a16:creationId xmlns:a16="http://schemas.microsoft.com/office/drawing/2014/main" id="{CF51B8F7-38A1-0B45-9C4C-D32E84C4C64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59" y="2840"/>
              <a:ext cx="544" cy="5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39" name="Rectangle 3">
            <a:extLst>
              <a:ext uri="{FF2B5EF4-FFF2-40B4-BE49-F238E27FC236}">
                <a16:creationId xmlns:a16="http://schemas.microsoft.com/office/drawing/2014/main" id="{AFC943B9-3F9B-5A4D-A2B4-4BD053D15145}"/>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000" b="1" dirty="0"/>
              <a:t>“SUBPROCESOS: CORRECCIÓN Y OPTIMIZACI</a:t>
            </a:r>
            <a:r>
              <a:rPr lang="es-ES" altLang="es-ES_tradnl" sz="2000" b="1" dirty="0"/>
              <a:t>ÓN</a:t>
            </a:r>
            <a:r>
              <a:rPr lang="es-ES_tradnl" altLang="es-ES_tradnl" sz="2000" b="1" dirty="0"/>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684"/>
    </mc:Choice>
    <mc:Fallback xmlns="">
      <p:transition spd="slow" advTm="468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5657"/>
                                        </p:tgtEl>
                                        <p:attrNameLst>
                                          <p:attrName>style.visibility</p:attrName>
                                        </p:attrNameLst>
                                      </p:cBhvr>
                                      <p:to>
                                        <p:strVal val="visible"/>
                                      </p:to>
                                    </p:set>
                                    <p:anim calcmode="lin" valueType="num">
                                      <p:cBhvr>
                                        <p:cTn id="7" dur="500" fill="hold"/>
                                        <p:tgtEl>
                                          <p:spTgt spid="155657"/>
                                        </p:tgtEl>
                                        <p:attrNameLst>
                                          <p:attrName>ppt_w</p:attrName>
                                        </p:attrNameLst>
                                      </p:cBhvr>
                                      <p:tavLst>
                                        <p:tav tm="0">
                                          <p:val>
                                            <p:fltVal val="0"/>
                                          </p:val>
                                        </p:tav>
                                        <p:tav tm="100000">
                                          <p:val>
                                            <p:strVal val="#ppt_w"/>
                                          </p:val>
                                        </p:tav>
                                      </p:tavLst>
                                    </p:anim>
                                    <p:anim calcmode="lin" valueType="num">
                                      <p:cBhvr>
                                        <p:cTn id="8" dur="500" fill="hold"/>
                                        <p:tgtEl>
                                          <p:spTgt spid="15565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58778"/>
                                        </p:tgtEl>
                                        <p:attrNameLst>
                                          <p:attrName>style.visibility</p:attrName>
                                        </p:attrNameLst>
                                      </p:cBhvr>
                                      <p:to>
                                        <p:strVal val="visible"/>
                                      </p:to>
                                    </p:set>
                                    <p:anim calcmode="lin" valueType="num">
                                      <p:cBhvr>
                                        <p:cTn id="13" dur="500" fill="hold"/>
                                        <p:tgtEl>
                                          <p:spTgt spid="158778"/>
                                        </p:tgtEl>
                                        <p:attrNameLst>
                                          <p:attrName>ppt_w</p:attrName>
                                        </p:attrNameLst>
                                      </p:cBhvr>
                                      <p:tavLst>
                                        <p:tav tm="0">
                                          <p:val>
                                            <p:fltVal val="0"/>
                                          </p:val>
                                        </p:tav>
                                        <p:tav tm="100000">
                                          <p:val>
                                            <p:strVal val="#ppt_w"/>
                                          </p:val>
                                        </p:tav>
                                      </p:tavLst>
                                    </p:anim>
                                    <p:anim calcmode="lin" valueType="num">
                                      <p:cBhvr>
                                        <p:cTn id="14" dur="500" fill="hold"/>
                                        <p:tgtEl>
                                          <p:spTgt spid="1587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número de diapositiva 4">
            <a:extLst>
              <a:ext uri="{FF2B5EF4-FFF2-40B4-BE49-F238E27FC236}">
                <a16:creationId xmlns:a16="http://schemas.microsoft.com/office/drawing/2014/main" id="{DBB0811A-2B53-164D-B88E-C36470C4BE7E}"/>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4585590-7AB5-8D4B-810D-2FF84CC3C231}" type="slidenum">
              <a:rPr lang="en-US" altLang="es-ES_tradnl" sz="1200"/>
              <a:pPr/>
              <a:t>77</a:t>
            </a:fld>
            <a:r>
              <a:rPr lang="en-US" altLang="es-ES_tradnl" sz="1200" dirty="0"/>
              <a:t> - 84</a:t>
            </a:r>
          </a:p>
        </p:txBody>
      </p:sp>
      <p:pic>
        <p:nvPicPr>
          <p:cNvPr id="157698" name="Picture 2" descr="UVI">
            <a:extLst>
              <a:ext uri="{FF2B5EF4-FFF2-40B4-BE49-F238E27FC236}">
                <a16:creationId xmlns:a16="http://schemas.microsoft.com/office/drawing/2014/main" id="{490891C0-7CD2-654A-992F-D5AA58E17BF9}"/>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57700" name="Rectangle 4">
            <a:extLst>
              <a:ext uri="{FF2B5EF4-FFF2-40B4-BE49-F238E27FC236}">
                <a16:creationId xmlns:a16="http://schemas.microsoft.com/office/drawing/2014/main" id="{C4D36960-35D0-824F-9304-32C129F903EE}"/>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57701" name="Rectangle 5">
            <a:extLst>
              <a:ext uri="{FF2B5EF4-FFF2-40B4-BE49-F238E27FC236}">
                <a16:creationId xmlns:a16="http://schemas.microsoft.com/office/drawing/2014/main" id="{F05F027F-F75C-884F-AABF-BDAC806FC3F4}"/>
              </a:ext>
            </a:extLst>
          </p:cNvPr>
          <p:cNvSpPr>
            <a:spLocks noChangeArrowheads="1"/>
          </p:cNvSpPr>
          <p:nvPr/>
        </p:nvSpPr>
        <p:spPr bwMode="auto">
          <a:xfrm>
            <a:off x="609600" y="1752600"/>
            <a:ext cx="7924800" cy="609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3200" b="1" dirty="0">
                <a:latin typeface="Times New Roman" charset="0"/>
              </a:rPr>
              <a:t>5.2. – OPTIMIZACI</a:t>
            </a:r>
            <a:r>
              <a:rPr lang="es-ES" altLang="es-ES_tradnl" sz="3200" b="1" dirty="0">
                <a:latin typeface="Times New Roman" charset="0"/>
              </a:rPr>
              <a:t>ÓN</a:t>
            </a:r>
            <a:endParaRPr lang="es-ES_tradnl" altLang="es-ES_tradnl" b="1" dirty="0">
              <a:latin typeface="Times New Roman" charset="0"/>
            </a:endParaRPr>
          </a:p>
        </p:txBody>
      </p:sp>
      <p:sp>
        <p:nvSpPr>
          <p:cNvPr id="157702" name="Text Box 6">
            <a:extLst>
              <a:ext uri="{FF2B5EF4-FFF2-40B4-BE49-F238E27FC236}">
                <a16:creationId xmlns:a16="http://schemas.microsoft.com/office/drawing/2014/main" id="{64175181-CE48-6D4F-B883-BB043B67E3B6}"/>
              </a:ext>
            </a:extLst>
          </p:cNvPr>
          <p:cNvSpPr txBox="1">
            <a:spLocks noChangeArrowheads="1"/>
          </p:cNvSpPr>
          <p:nvPr/>
        </p:nvSpPr>
        <p:spPr bwMode="auto">
          <a:xfrm>
            <a:off x="838200" y="3305175"/>
            <a:ext cx="7391400" cy="205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4" tIns="45717" rIns="91434" bIns="45717">
            <a:spAutoFit/>
          </a:bodyPr>
          <a:lstStyle>
            <a:lvl1pPr marL="285750" indent="-285750">
              <a:defRPr sz="2400">
                <a:solidFill>
                  <a:schemeClr val="tx1"/>
                </a:solidFill>
                <a:latin typeface="Times New Roman" charset="0"/>
              </a:defRPr>
            </a:lvl1pPr>
            <a:lvl2pPr marL="857250" indent="-285750">
              <a:defRPr sz="2400">
                <a:solidFill>
                  <a:schemeClr val="tx1"/>
                </a:solidFill>
                <a:latin typeface="Times New Roman" charset="0"/>
              </a:defRPr>
            </a:lvl2pPr>
            <a:lvl3pPr marL="104775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defRPr/>
            </a:pPr>
            <a:r>
              <a:rPr lang="es-ES_tradnl" altLang="es-ES_tradnl" sz="2800" b="1"/>
              <a:t>AUTOEDITORES (DeskTop Publishing)</a:t>
            </a:r>
          </a:p>
          <a:p>
            <a:pPr>
              <a:defRPr/>
            </a:pPr>
            <a:endParaRPr lang="es-ES_tradnl" altLang="es-ES_tradnl" sz="1700" b="1">
              <a:solidFill>
                <a:srgbClr val="CC3300"/>
              </a:solidFill>
            </a:endParaRPr>
          </a:p>
          <a:p>
            <a:pPr algn="just">
              <a:buFontTx/>
              <a:buChar char="•"/>
              <a:defRPr/>
            </a:pPr>
            <a:r>
              <a:rPr lang="es-ES_tradnl" altLang="es-ES_tradnl" sz="2800" b="1">
                <a:solidFill>
                  <a:srgbClr val="CC3300"/>
                </a:solidFill>
              </a:rPr>
              <a:t>Tecnología WYSIWYG (</a:t>
            </a:r>
            <a:r>
              <a:rPr lang="es-ES_tradnl" altLang="es-ES_tradnl" sz="2800" b="1" i="1">
                <a:solidFill>
                  <a:srgbClr val="CC3300"/>
                </a:solidFill>
              </a:rPr>
              <a:t>What You See Is What You Get</a:t>
            </a:r>
            <a:r>
              <a:rPr lang="es-ES_tradnl" altLang="es-ES_tradnl" sz="2800" b="1">
                <a:solidFill>
                  <a:srgbClr val="CC3300"/>
                </a:solidFill>
              </a:rPr>
              <a:t>)</a:t>
            </a:r>
          </a:p>
          <a:p>
            <a:pPr>
              <a:buFontTx/>
              <a:buChar char="•"/>
              <a:defRPr/>
            </a:pPr>
            <a:r>
              <a:rPr lang="es-ES_tradnl" altLang="es-ES_tradnl" sz="2800" b="1">
                <a:solidFill>
                  <a:srgbClr val="CC3300"/>
                </a:solidFill>
              </a:rPr>
              <a:t>Tecnología “no” WYSIWYG</a:t>
            </a:r>
          </a:p>
        </p:txBody>
      </p:sp>
      <p:sp>
        <p:nvSpPr>
          <p:cNvPr id="157703" name="Rectangle 7">
            <a:extLst>
              <a:ext uri="{FF2B5EF4-FFF2-40B4-BE49-F238E27FC236}">
                <a16:creationId xmlns:a16="http://schemas.microsoft.com/office/drawing/2014/main" id="{362201B1-C525-E840-B08C-E30E642BA894}"/>
              </a:ext>
            </a:extLst>
          </p:cNvPr>
          <p:cNvSpPr>
            <a:spLocks noChangeArrowheads="1"/>
          </p:cNvSpPr>
          <p:nvPr/>
        </p:nvSpPr>
        <p:spPr bwMode="auto">
          <a:xfrm>
            <a:off x="866775" y="2528888"/>
            <a:ext cx="54498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altLang="es-ES_tradnl" sz="2800" b="1" dirty="0">
                <a:solidFill>
                  <a:srgbClr val="0000CC"/>
                </a:solidFill>
                <a:latin typeface="Times New Roman" charset="0"/>
              </a:rPr>
              <a:t>Formateo o </a:t>
            </a:r>
            <a:r>
              <a:rPr lang="es-ES_tradnl" altLang="es-ES_tradnl" sz="2800" b="1" dirty="0" err="1">
                <a:solidFill>
                  <a:srgbClr val="0000CC"/>
                </a:solidFill>
                <a:latin typeface="Times New Roman" charset="0"/>
              </a:rPr>
              <a:t>Maquetaci</a:t>
            </a:r>
            <a:r>
              <a:rPr lang="es-ES" altLang="es-ES_tradnl" sz="2800" b="1" dirty="0" err="1">
                <a:solidFill>
                  <a:srgbClr val="0000CC"/>
                </a:solidFill>
                <a:latin typeface="Times New Roman" charset="0"/>
              </a:rPr>
              <a:t>ón</a:t>
            </a:r>
            <a:r>
              <a:rPr lang="es-ES" altLang="es-ES_tradnl" sz="2800" b="1" dirty="0">
                <a:solidFill>
                  <a:srgbClr val="0000CC"/>
                </a:solidFill>
                <a:latin typeface="Times New Roman" charset="0"/>
              </a:rPr>
              <a:t> </a:t>
            </a:r>
            <a:r>
              <a:rPr lang="es-ES_tradnl" altLang="es-ES_tradnl" sz="2800" b="1" dirty="0">
                <a:solidFill>
                  <a:srgbClr val="0000CC"/>
                </a:solidFill>
                <a:latin typeface="Times New Roman" charset="0"/>
              </a:rPr>
              <a:t>del texto</a:t>
            </a:r>
          </a:p>
        </p:txBody>
      </p:sp>
      <p:sp>
        <p:nvSpPr>
          <p:cNvPr id="10" name="Rectangle 3">
            <a:extLst>
              <a:ext uri="{FF2B5EF4-FFF2-40B4-BE49-F238E27FC236}">
                <a16:creationId xmlns:a16="http://schemas.microsoft.com/office/drawing/2014/main" id="{6EF26694-93EF-234F-B52D-5B643A0F0382}"/>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000" b="1" dirty="0"/>
              <a:t>“SUBPROCESOS: CORRECCIÓN Y OPTIMIZACI</a:t>
            </a:r>
            <a:r>
              <a:rPr lang="es-ES" altLang="es-ES_tradnl" sz="2000" b="1" dirty="0"/>
              <a:t>ÓN</a:t>
            </a:r>
            <a:r>
              <a:rPr lang="es-ES_tradnl" altLang="es-ES_tradnl" sz="2000" b="1" dirty="0"/>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5779"/>
    </mc:Choice>
    <mc:Fallback xmlns="">
      <p:transition spd="slow" advTm="2577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57701"/>
                                        </p:tgtEl>
                                        <p:attrNameLst>
                                          <p:attrName>style.visibility</p:attrName>
                                        </p:attrNameLst>
                                      </p:cBhvr>
                                      <p:to>
                                        <p:strVal val="visible"/>
                                      </p:to>
                                    </p:set>
                                    <p:anim calcmode="lin" valueType="num">
                                      <p:cBhvr>
                                        <p:cTn id="7" dur="5000" fill="hold"/>
                                        <p:tgtEl>
                                          <p:spTgt spid="157701"/>
                                        </p:tgtEl>
                                        <p:attrNameLst>
                                          <p:attrName>ppt_w</p:attrName>
                                        </p:attrNameLst>
                                      </p:cBhvr>
                                      <p:tavLst>
                                        <p:tav tm="0" fmla="#ppt_w*sin(2.5*pi*$)">
                                          <p:val>
                                            <p:fltVal val="0"/>
                                          </p:val>
                                        </p:tav>
                                        <p:tav tm="100000">
                                          <p:val>
                                            <p:fltVal val="1"/>
                                          </p:val>
                                        </p:tav>
                                      </p:tavLst>
                                    </p:anim>
                                    <p:anim calcmode="lin" valueType="num">
                                      <p:cBhvr>
                                        <p:cTn id="8" dur="5000" fill="hold"/>
                                        <p:tgtEl>
                                          <p:spTgt spid="157701"/>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7703"/>
                                        </p:tgtEl>
                                        <p:attrNameLst>
                                          <p:attrName>style.visibility</p:attrName>
                                        </p:attrNameLst>
                                      </p:cBhvr>
                                      <p:to>
                                        <p:strVal val="visible"/>
                                      </p:to>
                                    </p:set>
                                    <p:anim calcmode="lin" valueType="num">
                                      <p:cBhvr additive="base">
                                        <p:cTn id="13" dur="500" fill="hold"/>
                                        <p:tgtEl>
                                          <p:spTgt spid="157703"/>
                                        </p:tgtEl>
                                        <p:attrNameLst>
                                          <p:attrName>ppt_x</p:attrName>
                                        </p:attrNameLst>
                                      </p:cBhvr>
                                      <p:tavLst>
                                        <p:tav tm="0">
                                          <p:val>
                                            <p:strVal val="0-#ppt_w/2"/>
                                          </p:val>
                                        </p:tav>
                                        <p:tav tm="100000">
                                          <p:val>
                                            <p:strVal val="#ppt_x"/>
                                          </p:val>
                                        </p:tav>
                                      </p:tavLst>
                                    </p:anim>
                                    <p:anim calcmode="lin" valueType="num">
                                      <p:cBhvr additive="base">
                                        <p:cTn id="14" dur="500" fill="hold"/>
                                        <p:tgtEl>
                                          <p:spTgt spid="15770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157702">
                                            <p:txEl>
                                              <p:pRg st="0" end="0"/>
                                            </p:txEl>
                                          </p:spTgt>
                                        </p:tgtEl>
                                        <p:attrNameLst>
                                          <p:attrName>style.visibility</p:attrName>
                                        </p:attrNameLst>
                                      </p:cBhvr>
                                      <p:to>
                                        <p:strVal val="visible"/>
                                      </p:to>
                                    </p:set>
                                    <p:anim calcmode="lin" valueType="num">
                                      <p:cBhvr additive="base">
                                        <p:cTn id="19" dur="500" fill="hold"/>
                                        <p:tgtEl>
                                          <p:spTgt spid="157702">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577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157702">
                                            <p:txEl>
                                              <p:pRg st="2" end="2"/>
                                            </p:txEl>
                                          </p:spTgt>
                                        </p:tgtEl>
                                        <p:attrNameLst>
                                          <p:attrName>style.visibility</p:attrName>
                                        </p:attrNameLst>
                                      </p:cBhvr>
                                      <p:to>
                                        <p:strVal val="visible"/>
                                      </p:to>
                                    </p:set>
                                    <p:anim calcmode="lin" valueType="num">
                                      <p:cBhvr additive="base">
                                        <p:cTn id="25" dur="500" fill="hold"/>
                                        <p:tgtEl>
                                          <p:spTgt spid="157702">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5770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157702">
                                            <p:txEl>
                                              <p:pRg st="3" end="3"/>
                                            </p:txEl>
                                          </p:spTgt>
                                        </p:tgtEl>
                                        <p:attrNameLst>
                                          <p:attrName>style.visibility</p:attrName>
                                        </p:attrNameLst>
                                      </p:cBhvr>
                                      <p:to>
                                        <p:strVal val="visible"/>
                                      </p:to>
                                    </p:set>
                                    <p:anim calcmode="lin" valueType="num">
                                      <p:cBhvr additive="base">
                                        <p:cTn id="31" dur="500" fill="hold"/>
                                        <p:tgtEl>
                                          <p:spTgt spid="157702">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7702">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1" grpId="0" animBg="1" autoUpdateAnimBg="0"/>
      <p:bldP spid="157702" grpId="0" build="p" autoUpdateAnimBg="0"/>
      <p:bldP spid="157703"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Marcador de número de diapositiva 4">
            <a:extLst>
              <a:ext uri="{FF2B5EF4-FFF2-40B4-BE49-F238E27FC236}">
                <a16:creationId xmlns:a16="http://schemas.microsoft.com/office/drawing/2014/main" id="{A7DBDD68-5ECC-C344-AA2F-3A4A188317BF}"/>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27B6662-2E82-624D-A510-9169A43751AE}" type="slidenum">
              <a:rPr lang="en-US" altLang="es-ES_tradnl" sz="1200"/>
              <a:pPr/>
              <a:t>78</a:t>
            </a:fld>
            <a:r>
              <a:rPr lang="en-US" altLang="es-ES_tradnl" sz="1200" dirty="0"/>
              <a:t> - 84</a:t>
            </a:r>
          </a:p>
        </p:txBody>
      </p:sp>
      <p:pic>
        <p:nvPicPr>
          <p:cNvPr id="158722" name="Picture 2" descr="UVI">
            <a:extLst>
              <a:ext uri="{FF2B5EF4-FFF2-40B4-BE49-F238E27FC236}">
                <a16:creationId xmlns:a16="http://schemas.microsoft.com/office/drawing/2014/main" id="{86B1C198-AEC3-CF46-9547-5AAB01DA98E7}"/>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58724" name="Rectangle 4">
            <a:extLst>
              <a:ext uri="{FF2B5EF4-FFF2-40B4-BE49-F238E27FC236}">
                <a16:creationId xmlns:a16="http://schemas.microsoft.com/office/drawing/2014/main" id="{B9EAD0BD-AA83-3347-AE05-6D94DC79E45A}"/>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58725" name="Rectangle 5">
            <a:extLst>
              <a:ext uri="{FF2B5EF4-FFF2-40B4-BE49-F238E27FC236}">
                <a16:creationId xmlns:a16="http://schemas.microsoft.com/office/drawing/2014/main" id="{CAB9F49F-7B04-7F4C-99F2-C7A6D68916CA}"/>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b="1">
                <a:latin typeface="Times New Roman" charset="0"/>
              </a:rPr>
              <a:t>AUTOEDITORES “WYSIWYG”</a:t>
            </a:r>
          </a:p>
        </p:txBody>
      </p:sp>
      <p:grpSp>
        <p:nvGrpSpPr>
          <p:cNvPr id="182277" name="Group 6">
            <a:extLst>
              <a:ext uri="{FF2B5EF4-FFF2-40B4-BE49-F238E27FC236}">
                <a16:creationId xmlns:a16="http://schemas.microsoft.com/office/drawing/2014/main" id="{B799CBB2-A6B1-E74E-9E98-B8CE9B2AED04}"/>
              </a:ext>
            </a:extLst>
          </p:cNvPr>
          <p:cNvGrpSpPr>
            <a:grpSpLocks/>
          </p:cNvGrpSpPr>
          <p:nvPr/>
        </p:nvGrpSpPr>
        <p:grpSpPr bwMode="auto">
          <a:xfrm>
            <a:off x="609600" y="2362200"/>
            <a:ext cx="1752600" cy="3544888"/>
            <a:chOff x="384" y="1488"/>
            <a:chExt cx="1104" cy="2233"/>
          </a:xfrm>
        </p:grpSpPr>
        <p:sp>
          <p:nvSpPr>
            <p:cNvPr id="158727" name="Rectangle 7">
              <a:extLst>
                <a:ext uri="{FF2B5EF4-FFF2-40B4-BE49-F238E27FC236}">
                  <a16:creationId xmlns:a16="http://schemas.microsoft.com/office/drawing/2014/main" id="{03D21D00-DF43-E64A-BC26-FDBFACEDEB20}"/>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58728" name="Text Box 8">
              <a:extLst>
                <a:ext uri="{FF2B5EF4-FFF2-40B4-BE49-F238E27FC236}">
                  <a16:creationId xmlns:a16="http://schemas.microsoft.com/office/drawing/2014/main" id="{85CBF996-E946-BD4C-84E8-CF4DAD9F3B2D}"/>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sp>
        <p:nvSpPr>
          <p:cNvPr id="158729" name="Rectangle 9">
            <a:extLst>
              <a:ext uri="{FF2B5EF4-FFF2-40B4-BE49-F238E27FC236}">
                <a16:creationId xmlns:a16="http://schemas.microsoft.com/office/drawing/2014/main" id="{95F9AC12-87B9-9C4B-A19D-CE6409E38A39}"/>
              </a:ext>
            </a:extLst>
          </p:cNvPr>
          <p:cNvSpPr>
            <a:spLocks noChangeArrowheads="1"/>
          </p:cNvSpPr>
          <p:nvPr/>
        </p:nvSpPr>
        <p:spPr bwMode="auto">
          <a:xfrm>
            <a:off x="611188" y="2362200"/>
            <a:ext cx="1752600"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182279" name="Group 13">
            <a:extLst>
              <a:ext uri="{FF2B5EF4-FFF2-40B4-BE49-F238E27FC236}">
                <a16:creationId xmlns:a16="http://schemas.microsoft.com/office/drawing/2014/main" id="{1586D8B7-AB58-4042-A3EF-9C6767B1E8F5}"/>
              </a:ext>
            </a:extLst>
          </p:cNvPr>
          <p:cNvGrpSpPr>
            <a:grpSpLocks/>
          </p:cNvGrpSpPr>
          <p:nvPr/>
        </p:nvGrpSpPr>
        <p:grpSpPr bwMode="auto">
          <a:xfrm>
            <a:off x="2360613" y="2362200"/>
            <a:ext cx="6172200" cy="3544888"/>
            <a:chOff x="1488" y="1488"/>
            <a:chExt cx="3888" cy="2233"/>
          </a:xfrm>
        </p:grpSpPr>
        <p:sp>
          <p:nvSpPr>
            <p:cNvPr id="158734" name="Rectangle 14">
              <a:extLst>
                <a:ext uri="{FF2B5EF4-FFF2-40B4-BE49-F238E27FC236}">
                  <a16:creationId xmlns:a16="http://schemas.microsoft.com/office/drawing/2014/main" id="{AB43E2B8-F0DA-A541-A120-1C56459DAB4D}"/>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58735" name="Text Box 15">
              <a:extLst>
                <a:ext uri="{FF2B5EF4-FFF2-40B4-BE49-F238E27FC236}">
                  <a16:creationId xmlns:a16="http://schemas.microsoft.com/office/drawing/2014/main" id="{B109929F-12FD-0740-822E-08A5355F9163}"/>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222223" name="Group 15">
            <a:extLst>
              <a:ext uri="{FF2B5EF4-FFF2-40B4-BE49-F238E27FC236}">
                <a16:creationId xmlns:a16="http://schemas.microsoft.com/office/drawing/2014/main" id="{7FFB6B13-1924-5F4D-B35F-B1A8D4B76A34}"/>
              </a:ext>
            </a:extLst>
          </p:cNvPr>
          <p:cNvGrpSpPr>
            <a:grpSpLocks/>
          </p:cNvGrpSpPr>
          <p:nvPr/>
        </p:nvGrpSpPr>
        <p:grpSpPr bwMode="auto">
          <a:xfrm>
            <a:off x="2338388" y="2362200"/>
            <a:ext cx="6194425" cy="3544888"/>
            <a:chOff x="2335" y="1488"/>
            <a:chExt cx="3902" cy="2233"/>
          </a:xfrm>
        </p:grpSpPr>
        <p:grpSp>
          <p:nvGrpSpPr>
            <p:cNvPr id="182282" name="Group 10">
              <a:extLst>
                <a:ext uri="{FF2B5EF4-FFF2-40B4-BE49-F238E27FC236}">
                  <a16:creationId xmlns:a16="http://schemas.microsoft.com/office/drawing/2014/main" id="{BAA17299-FA8B-D845-BA06-202160E0C790}"/>
                </a:ext>
              </a:extLst>
            </p:cNvPr>
            <p:cNvGrpSpPr>
              <a:grpSpLocks/>
            </p:cNvGrpSpPr>
            <p:nvPr/>
          </p:nvGrpSpPr>
          <p:grpSpPr bwMode="auto">
            <a:xfrm>
              <a:off x="2349" y="1488"/>
              <a:ext cx="3888" cy="2233"/>
              <a:chOff x="1488" y="1488"/>
              <a:chExt cx="3888" cy="2233"/>
            </a:xfrm>
          </p:grpSpPr>
          <p:sp>
            <p:nvSpPr>
              <p:cNvPr id="158731" name="Rectangle 11">
                <a:extLst>
                  <a:ext uri="{FF2B5EF4-FFF2-40B4-BE49-F238E27FC236}">
                    <a16:creationId xmlns:a16="http://schemas.microsoft.com/office/drawing/2014/main" id="{324523C0-3A0E-D84B-86D5-A818C387E091}"/>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58732" name="Text Box 12">
                <a:extLst>
                  <a:ext uri="{FF2B5EF4-FFF2-40B4-BE49-F238E27FC236}">
                    <a16:creationId xmlns:a16="http://schemas.microsoft.com/office/drawing/2014/main" id="{493D01C5-7717-6649-A1F6-1451E5C8AB53}"/>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sp>
          <p:nvSpPr>
            <p:cNvPr id="158737" name="Rectangle 17">
              <a:extLst>
                <a:ext uri="{FF2B5EF4-FFF2-40B4-BE49-F238E27FC236}">
                  <a16:creationId xmlns:a16="http://schemas.microsoft.com/office/drawing/2014/main" id="{2E852176-F941-684A-9C88-40029FE04630}"/>
                </a:ext>
              </a:extLst>
            </p:cNvPr>
            <p:cNvSpPr>
              <a:spLocks noChangeArrowheads="1"/>
            </p:cNvSpPr>
            <p:nvPr/>
          </p:nvSpPr>
          <p:spPr bwMode="auto">
            <a:xfrm>
              <a:off x="2349"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58738" name="Text Box 18">
              <a:extLst>
                <a:ext uri="{FF2B5EF4-FFF2-40B4-BE49-F238E27FC236}">
                  <a16:creationId xmlns:a16="http://schemas.microsoft.com/office/drawing/2014/main" id="{4B16B542-9E99-B842-90AE-3EF4BD7AB278}"/>
                </a:ext>
              </a:extLst>
            </p:cNvPr>
            <p:cNvSpPr txBox="1">
              <a:spLocks noChangeArrowheads="1"/>
            </p:cNvSpPr>
            <p:nvPr/>
          </p:nvSpPr>
          <p:spPr bwMode="auto">
            <a:xfrm>
              <a:off x="2335" y="2523"/>
              <a:ext cx="10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QuarkXpress</a:t>
              </a:r>
              <a:endParaRPr lang="es-ES_tradnl" altLang="es-ES_tradnl">
                <a:latin typeface="Times New Roman" charset="0"/>
              </a:endParaRPr>
            </a:p>
          </p:txBody>
        </p:sp>
        <p:sp>
          <p:nvSpPr>
            <p:cNvPr id="158741" name="Text Box 21">
              <a:extLst>
                <a:ext uri="{FF2B5EF4-FFF2-40B4-BE49-F238E27FC236}">
                  <a16:creationId xmlns:a16="http://schemas.microsoft.com/office/drawing/2014/main" id="{56A2D2F7-7B40-3F40-80B3-95454A7EAA12}"/>
                </a:ext>
              </a:extLst>
            </p:cNvPr>
            <p:cNvSpPr txBox="1">
              <a:spLocks noChangeArrowheads="1"/>
            </p:cNvSpPr>
            <p:nvPr/>
          </p:nvSpPr>
          <p:spPr bwMode="auto">
            <a:xfrm>
              <a:off x="4285" y="2564"/>
              <a:ext cx="9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Ventura</a:t>
              </a:r>
              <a:endParaRPr lang="es-ES_tradnl" altLang="es-ES_tradnl">
                <a:latin typeface="Times New Roman" charset="0"/>
              </a:endParaRPr>
            </a:p>
          </p:txBody>
        </p:sp>
        <p:pic>
          <p:nvPicPr>
            <p:cNvPr id="182286" name="Picture 22">
              <a:extLst>
                <a:ext uri="{FF2B5EF4-FFF2-40B4-BE49-F238E27FC236}">
                  <a16:creationId xmlns:a16="http://schemas.microsoft.com/office/drawing/2014/main" id="{F79E2A04-24E5-444F-93FA-FF6019CD26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 y="1632"/>
              <a:ext cx="735" cy="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46" name="Text Box 26">
              <a:extLst>
                <a:ext uri="{FF2B5EF4-FFF2-40B4-BE49-F238E27FC236}">
                  <a16:creationId xmlns:a16="http://schemas.microsoft.com/office/drawing/2014/main" id="{BCBA1CF2-FB94-1843-81D0-2C670B5CCE35}"/>
                </a:ext>
              </a:extLst>
            </p:cNvPr>
            <p:cNvSpPr txBox="1">
              <a:spLocks noChangeArrowheads="1"/>
            </p:cNvSpPr>
            <p:nvPr/>
          </p:nvSpPr>
          <p:spPr bwMode="auto">
            <a:xfrm>
              <a:off x="3323" y="3417"/>
              <a:ext cx="10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PageMaker</a:t>
              </a:r>
              <a:endParaRPr lang="es-ES_tradnl" altLang="es-ES_tradnl">
                <a:latin typeface="Times New Roman" charset="0"/>
              </a:endParaRPr>
            </a:p>
          </p:txBody>
        </p:sp>
        <p:sp>
          <p:nvSpPr>
            <p:cNvPr id="158747" name="Text Box 27">
              <a:extLst>
                <a:ext uri="{FF2B5EF4-FFF2-40B4-BE49-F238E27FC236}">
                  <a16:creationId xmlns:a16="http://schemas.microsoft.com/office/drawing/2014/main" id="{16B5978D-05FA-0B48-B2B0-1890DF77BC6B}"/>
                </a:ext>
              </a:extLst>
            </p:cNvPr>
            <p:cNvSpPr txBox="1">
              <a:spLocks noChangeArrowheads="1"/>
            </p:cNvSpPr>
            <p:nvPr/>
          </p:nvSpPr>
          <p:spPr bwMode="auto">
            <a:xfrm>
              <a:off x="5229" y="3417"/>
              <a:ext cx="10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Publisher</a:t>
              </a:r>
              <a:endParaRPr lang="es-ES_tradnl" altLang="es-ES_tradnl">
                <a:latin typeface="Times New Roman" charset="0"/>
              </a:endParaRPr>
            </a:p>
          </p:txBody>
        </p:sp>
        <p:pic>
          <p:nvPicPr>
            <p:cNvPr id="182289" name="Picture 5" descr="Publisher">
              <a:extLst>
                <a:ext uri="{FF2B5EF4-FFF2-40B4-BE49-F238E27FC236}">
                  <a16:creationId xmlns:a16="http://schemas.microsoft.com/office/drawing/2014/main" id="{24E644B4-14F4-5047-A4C8-FC37E7FD94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3" y="2432"/>
              <a:ext cx="84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0" name="Picture 7" descr="pagemaker_lg">
              <a:extLst>
                <a:ext uri="{FF2B5EF4-FFF2-40B4-BE49-F238E27FC236}">
                  <a16:creationId xmlns:a16="http://schemas.microsoft.com/office/drawing/2014/main" id="{2D6F4719-89B7-8041-8369-E9BC65FD32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0" y="2484"/>
              <a:ext cx="830" cy="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1" name="Picture 12" descr="large image">
              <a:extLst>
                <a:ext uri="{FF2B5EF4-FFF2-40B4-BE49-F238E27FC236}">
                  <a16:creationId xmlns:a16="http://schemas.microsoft.com/office/drawing/2014/main" id="{198BB80B-705E-1145-AF04-648AE8248E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7" y="1661"/>
              <a:ext cx="729"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Rectangle 3">
            <a:extLst>
              <a:ext uri="{FF2B5EF4-FFF2-40B4-BE49-F238E27FC236}">
                <a16:creationId xmlns:a16="http://schemas.microsoft.com/office/drawing/2014/main" id="{D65A6050-D543-8D48-B3E6-72EFF2BA78EA}"/>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000" b="1" dirty="0"/>
              <a:t>“SUBPROCESOS: CORRECCIÓN Y OPTIMIZACI</a:t>
            </a:r>
            <a:r>
              <a:rPr lang="es-ES" altLang="es-ES_tradnl" sz="2000" b="1" dirty="0"/>
              <a:t>ÓN</a:t>
            </a:r>
            <a:r>
              <a:rPr lang="es-ES_tradnl" altLang="es-ES_tradnl" sz="2000" b="1" dirty="0"/>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504"/>
    </mc:Choice>
    <mc:Fallback xmlns="">
      <p:transition spd="slow" advTm="950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8729"/>
                                        </p:tgtEl>
                                        <p:attrNameLst>
                                          <p:attrName>style.visibility</p:attrName>
                                        </p:attrNameLst>
                                      </p:cBhvr>
                                      <p:to>
                                        <p:strVal val="visible"/>
                                      </p:to>
                                    </p:set>
                                    <p:anim calcmode="lin" valueType="num">
                                      <p:cBhvr>
                                        <p:cTn id="7" dur="500" fill="hold"/>
                                        <p:tgtEl>
                                          <p:spTgt spid="158729"/>
                                        </p:tgtEl>
                                        <p:attrNameLst>
                                          <p:attrName>ppt_w</p:attrName>
                                        </p:attrNameLst>
                                      </p:cBhvr>
                                      <p:tavLst>
                                        <p:tav tm="0">
                                          <p:val>
                                            <p:fltVal val="0"/>
                                          </p:val>
                                        </p:tav>
                                        <p:tav tm="100000">
                                          <p:val>
                                            <p:strVal val="#ppt_w"/>
                                          </p:val>
                                        </p:tav>
                                      </p:tavLst>
                                    </p:anim>
                                    <p:anim calcmode="lin" valueType="num">
                                      <p:cBhvr>
                                        <p:cTn id="8" dur="500" fill="hold"/>
                                        <p:tgtEl>
                                          <p:spTgt spid="15872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22223"/>
                                        </p:tgtEl>
                                        <p:attrNameLst>
                                          <p:attrName>style.visibility</p:attrName>
                                        </p:attrNameLst>
                                      </p:cBhvr>
                                      <p:to>
                                        <p:strVal val="visible"/>
                                      </p:to>
                                    </p:set>
                                    <p:anim calcmode="lin" valueType="num">
                                      <p:cBhvr>
                                        <p:cTn id="13" dur="500" fill="hold"/>
                                        <p:tgtEl>
                                          <p:spTgt spid="222223"/>
                                        </p:tgtEl>
                                        <p:attrNameLst>
                                          <p:attrName>ppt_w</p:attrName>
                                        </p:attrNameLst>
                                      </p:cBhvr>
                                      <p:tavLst>
                                        <p:tav tm="0">
                                          <p:val>
                                            <p:fltVal val="0"/>
                                          </p:val>
                                        </p:tav>
                                        <p:tav tm="100000">
                                          <p:val>
                                            <p:strVal val="#ppt_w"/>
                                          </p:val>
                                        </p:tav>
                                      </p:tavLst>
                                    </p:anim>
                                    <p:anim calcmode="lin" valueType="num">
                                      <p:cBhvr>
                                        <p:cTn id="14" dur="500" fill="hold"/>
                                        <p:tgtEl>
                                          <p:spTgt spid="2222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Marcador de número de diapositiva 4">
            <a:extLst>
              <a:ext uri="{FF2B5EF4-FFF2-40B4-BE49-F238E27FC236}">
                <a16:creationId xmlns:a16="http://schemas.microsoft.com/office/drawing/2014/main" id="{9EAB4F78-65B1-3642-BE35-DEA30C9B4601}"/>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05FBD26-831C-0F4A-81E8-A689CB020446}" type="slidenum">
              <a:rPr lang="en-US" altLang="es-ES_tradnl" sz="1200"/>
              <a:pPr/>
              <a:t>79</a:t>
            </a:fld>
            <a:r>
              <a:rPr lang="en-US" altLang="es-ES_tradnl" sz="1200" dirty="0"/>
              <a:t> - 84</a:t>
            </a:r>
          </a:p>
        </p:txBody>
      </p:sp>
      <p:pic>
        <p:nvPicPr>
          <p:cNvPr id="160770" name="Picture 2" descr="UVI">
            <a:extLst>
              <a:ext uri="{FF2B5EF4-FFF2-40B4-BE49-F238E27FC236}">
                <a16:creationId xmlns:a16="http://schemas.microsoft.com/office/drawing/2014/main" id="{FC18B81D-21E5-634B-8985-F3B9984B276D}"/>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60772" name="Rectangle 4">
            <a:extLst>
              <a:ext uri="{FF2B5EF4-FFF2-40B4-BE49-F238E27FC236}">
                <a16:creationId xmlns:a16="http://schemas.microsoft.com/office/drawing/2014/main" id="{16184A2A-DCD3-B142-B469-A7565131C58C}"/>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sp>
        <p:nvSpPr>
          <p:cNvPr id="160773" name="Rectangle 5">
            <a:extLst>
              <a:ext uri="{FF2B5EF4-FFF2-40B4-BE49-F238E27FC236}">
                <a16:creationId xmlns:a16="http://schemas.microsoft.com/office/drawing/2014/main" id="{972CAD17-F071-B244-BCC0-EC78B448A426}"/>
              </a:ext>
            </a:extLst>
          </p:cNvPr>
          <p:cNvSpPr>
            <a:spLocks noChangeArrowheads="1"/>
          </p:cNvSpPr>
          <p:nvPr/>
        </p:nvSpPr>
        <p:spPr bwMode="auto">
          <a:xfrm>
            <a:off x="609600" y="1752600"/>
            <a:ext cx="79248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b="1">
                <a:latin typeface="Times New Roman" charset="0"/>
              </a:rPr>
              <a:t>AUTOEDITORES no “WYSIWYG”</a:t>
            </a:r>
          </a:p>
        </p:txBody>
      </p:sp>
      <p:grpSp>
        <p:nvGrpSpPr>
          <p:cNvPr id="184325" name="Group 6">
            <a:extLst>
              <a:ext uri="{FF2B5EF4-FFF2-40B4-BE49-F238E27FC236}">
                <a16:creationId xmlns:a16="http://schemas.microsoft.com/office/drawing/2014/main" id="{A9930861-32FE-F840-B621-538A48DCDBE5}"/>
              </a:ext>
            </a:extLst>
          </p:cNvPr>
          <p:cNvGrpSpPr>
            <a:grpSpLocks/>
          </p:cNvGrpSpPr>
          <p:nvPr/>
        </p:nvGrpSpPr>
        <p:grpSpPr bwMode="auto">
          <a:xfrm>
            <a:off x="609600" y="2362200"/>
            <a:ext cx="1752600" cy="3544888"/>
            <a:chOff x="384" y="1488"/>
            <a:chExt cx="1104" cy="2233"/>
          </a:xfrm>
        </p:grpSpPr>
        <p:sp>
          <p:nvSpPr>
            <p:cNvPr id="160775" name="Rectangle 7">
              <a:extLst>
                <a:ext uri="{FF2B5EF4-FFF2-40B4-BE49-F238E27FC236}">
                  <a16:creationId xmlns:a16="http://schemas.microsoft.com/office/drawing/2014/main" id="{C19436F3-867F-A540-A219-0FFDF3814798}"/>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60776" name="Text Box 8">
              <a:extLst>
                <a:ext uri="{FF2B5EF4-FFF2-40B4-BE49-F238E27FC236}">
                  <a16:creationId xmlns:a16="http://schemas.microsoft.com/office/drawing/2014/main" id="{42915B7A-BBFF-AB49-98EA-B87D9C9B5C76}"/>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sp>
        <p:nvSpPr>
          <p:cNvPr id="160777" name="Rectangle 9">
            <a:extLst>
              <a:ext uri="{FF2B5EF4-FFF2-40B4-BE49-F238E27FC236}">
                <a16:creationId xmlns:a16="http://schemas.microsoft.com/office/drawing/2014/main" id="{A749F6DF-EA2A-B64F-A1E9-D2A6DD1B4E55}"/>
              </a:ext>
            </a:extLst>
          </p:cNvPr>
          <p:cNvSpPr>
            <a:spLocks noChangeArrowheads="1"/>
          </p:cNvSpPr>
          <p:nvPr/>
        </p:nvSpPr>
        <p:spPr bwMode="auto">
          <a:xfrm>
            <a:off x="609600" y="2362200"/>
            <a:ext cx="1752600"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184327" name="Group 10">
            <a:extLst>
              <a:ext uri="{FF2B5EF4-FFF2-40B4-BE49-F238E27FC236}">
                <a16:creationId xmlns:a16="http://schemas.microsoft.com/office/drawing/2014/main" id="{C21550A1-B787-D045-89C8-E3FF0ABD9066}"/>
              </a:ext>
            </a:extLst>
          </p:cNvPr>
          <p:cNvGrpSpPr>
            <a:grpSpLocks/>
          </p:cNvGrpSpPr>
          <p:nvPr/>
        </p:nvGrpSpPr>
        <p:grpSpPr bwMode="auto">
          <a:xfrm>
            <a:off x="2362200" y="2362200"/>
            <a:ext cx="6172200" cy="3544888"/>
            <a:chOff x="1488" y="1488"/>
            <a:chExt cx="3888" cy="2233"/>
          </a:xfrm>
        </p:grpSpPr>
        <p:sp>
          <p:nvSpPr>
            <p:cNvPr id="160779" name="Rectangle 11">
              <a:extLst>
                <a:ext uri="{FF2B5EF4-FFF2-40B4-BE49-F238E27FC236}">
                  <a16:creationId xmlns:a16="http://schemas.microsoft.com/office/drawing/2014/main" id="{9749B262-FDE2-6447-A44C-00482E6641AF}"/>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60780" name="Text Box 12">
              <a:extLst>
                <a:ext uri="{FF2B5EF4-FFF2-40B4-BE49-F238E27FC236}">
                  <a16:creationId xmlns:a16="http://schemas.microsoft.com/office/drawing/2014/main" id="{E6BB2ECE-9DE1-324C-ABAC-224EB530140A}"/>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184328" name="Group 13">
            <a:extLst>
              <a:ext uri="{FF2B5EF4-FFF2-40B4-BE49-F238E27FC236}">
                <a16:creationId xmlns:a16="http://schemas.microsoft.com/office/drawing/2014/main" id="{8C95BFC4-4971-1C4E-B944-834128FC35BC}"/>
              </a:ext>
            </a:extLst>
          </p:cNvPr>
          <p:cNvGrpSpPr>
            <a:grpSpLocks/>
          </p:cNvGrpSpPr>
          <p:nvPr/>
        </p:nvGrpSpPr>
        <p:grpSpPr bwMode="auto">
          <a:xfrm>
            <a:off x="2362200" y="2362200"/>
            <a:ext cx="6172200" cy="3544888"/>
            <a:chOff x="1488" y="1488"/>
            <a:chExt cx="3888" cy="2233"/>
          </a:xfrm>
        </p:grpSpPr>
        <p:sp>
          <p:nvSpPr>
            <p:cNvPr id="160782" name="Rectangle 14">
              <a:extLst>
                <a:ext uri="{FF2B5EF4-FFF2-40B4-BE49-F238E27FC236}">
                  <a16:creationId xmlns:a16="http://schemas.microsoft.com/office/drawing/2014/main" id="{84B3B2FC-6064-7A44-9CF6-228D1333CAEE}"/>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60783" name="Text Box 15">
              <a:extLst>
                <a:ext uri="{FF2B5EF4-FFF2-40B4-BE49-F238E27FC236}">
                  <a16:creationId xmlns:a16="http://schemas.microsoft.com/office/drawing/2014/main" id="{93368F83-3C59-8B4D-B57A-3D84963C1626}"/>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221199" name="Group 15">
            <a:extLst>
              <a:ext uri="{FF2B5EF4-FFF2-40B4-BE49-F238E27FC236}">
                <a16:creationId xmlns:a16="http://schemas.microsoft.com/office/drawing/2014/main" id="{D9D3CF94-746D-514A-AFEC-F0F6B50F4EAC}"/>
              </a:ext>
            </a:extLst>
          </p:cNvPr>
          <p:cNvGrpSpPr>
            <a:grpSpLocks/>
          </p:cNvGrpSpPr>
          <p:nvPr/>
        </p:nvGrpSpPr>
        <p:grpSpPr bwMode="auto">
          <a:xfrm>
            <a:off x="2362200" y="2362200"/>
            <a:ext cx="6172200" cy="3544888"/>
            <a:chOff x="1488" y="1488"/>
            <a:chExt cx="3888" cy="2233"/>
          </a:xfrm>
        </p:grpSpPr>
        <p:sp>
          <p:nvSpPr>
            <p:cNvPr id="160785" name="Rectangle 17">
              <a:extLst>
                <a:ext uri="{FF2B5EF4-FFF2-40B4-BE49-F238E27FC236}">
                  <a16:creationId xmlns:a16="http://schemas.microsoft.com/office/drawing/2014/main" id="{A5AC6DDE-DF65-614A-BB64-94416B997330}"/>
                </a:ext>
              </a:extLst>
            </p:cNvPr>
            <p:cNvSpPr>
              <a:spLocks noChangeArrowheads="1"/>
            </p:cNvSpPr>
            <p:nvPr/>
          </p:nvSpPr>
          <p:spPr bwMode="auto">
            <a:xfrm>
              <a:off x="1488"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60786" name="Text Box 18">
              <a:extLst>
                <a:ext uri="{FF2B5EF4-FFF2-40B4-BE49-F238E27FC236}">
                  <a16:creationId xmlns:a16="http://schemas.microsoft.com/office/drawing/2014/main" id="{E390452B-247B-594E-B1BF-513C1FDB237E}"/>
                </a:ext>
              </a:extLst>
            </p:cNvPr>
            <p:cNvSpPr txBox="1">
              <a:spLocks noChangeArrowheads="1"/>
            </p:cNvSpPr>
            <p:nvPr/>
          </p:nvSpPr>
          <p:spPr bwMode="auto">
            <a:xfrm>
              <a:off x="1701" y="2793"/>
              <a:ext cx="10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TeX / LaTeX</a:t>
              </a:r>
              <a:endParaRPr lang="es-ES_tradnl" altLang="es-ES_tradnl">
                <a:latin typeface="Times New Roman" charset="0"/>
              </a:endParaRPr>
            </a:p>
          </p:txBody>
        </p:sp>
        <p:sp>
          <p:nvSpPr>
            <p:cNvPr id="160787" name="Text Box 19">
              <a:extLst>
                <a:ext uri="{FF2B5EF4-FFF2-40B4-BE49-F238E27FC236}">
                  <a16:creationId xmlns:a16="http://schemas.microsoft.com/office/drawing/2014/main" id="{B8D07DD2-A23B-5948-85DA-5D79758FFA61}"/>
                </a:ext>
              </a:extLst>
            </p:cNvPr>
            <p:cNvSpPr txBox="1">
              <a:spLocks noChangeArrowheads="1"/>
            </p:cNvSpPr>
            <p:nvPr/>
          </p:nvSpPr>
          <p:spPr bwMode="auto">
            <a:xfrm>
              <a:off x="2880" y="2799"/>
              <a:ext cx="110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Scientific WorkPlace</a:t>
              </a:r>
              <a:endParaRPr lang="es-ES_tradnl" altLang="es-ES_tradnl">
                <a:latin typeface="Times New Roman" charset="0"/>
              </a:endParaRPr>
            </a:p>
          </p:txBody>
        </p:sp>
        <p:pic>
          <p:nvPicPr>
            <p:cNvPr id="184334" name="Picture 29" descr="ScientificWork">
              <a:extLst>
                <a:ext uri="{FF2B5EF4-FFF2-40B4-BE49-F238E27FC236}">
                  <a16:creationId xmlns:a16="http://schemas.microsoft.com/office/drawing/2014/main" id="{E4275178-70EF-674A-BCB6-66F01E5D2B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 y="1728"/>
              <a:ext cx="864" cy="10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0801" name="Rectangle 33">
              <a:extLst>
                <a:ext uri="{FF2B5EF4-FFF2-40B4-BE49-F238E27FC236}">
                  <a16:creationId xmlns:a16="http://schemas.microsoft.com/office/drawing/2014/main" id="{59265C96-ABCC-CC4A-AE25-1D484A664F4E}"/>
                </a:ext>
              </a:extLst>
            </p:cNvPr>
            <p:cNvSpPr>
              <a:spLocks noChangeArrowheads="1"/>
            </p:cNvSpPr>
            <p:nvPr/>
          </p:nvSpPr>
          <p:spPr bwMode="auto">
            <a:xfrm>
              <a:off x="1749" y="1728"/>
              <a:ext cx="912" cy="1008"/>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pic>
          <p:nvPicPr>
            <p:cNvPr id="184336" name="Picture 5" descr="MacKichan Inc. - Scientific Word">
              <a:extLst>
                <a:ext uri="{FF2B5EF4-FFF2-40B4-BE49-F238E27FC236}">
                  <a16:creationId xmlns:a16="http://schemas.microsoft.com/office/drawing/2014/main" id="{60443EFE-4DAF-D549-9716-10C481EA58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5" y="1751"/>
              <a:ext cx="1044"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37" name="Picture 9" descr="TeX-Logo">
              <a:hlinkClick r:id="rId7"/>
              <a:extLst>
                <a:ext uri="{FF2B5EF4-FFF2-40B4-BE49-F238E27FC236}">
                  <a16:creationId xmlns:a16="http://schemas.microsoft.com/office/drawing/2014/main" id="{A788AE5D-458A-CB41-A0C3-95DCE7C711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176" t="3780" r="2176" b="3780"/>
            <a:stretch>
              <a:fillRect/>
            </a:stretch>
          </p:blipFill>
          <p:spPr bwMode="auto">
            <a:xfrm>
              <a:off x="1978" y="1797"/>
              <a:ext cx="41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38" name="Picture 11" descr="LaTeX-Logo">
              <a:hlinkClick r:id="rId7"/>
              <a:extLst>
                <a:ext uri="{FF2B5EF4-FFF2-40B4-BE49-F238E27FC236}">
                  <a16:creationId xmlns:a16="http://schemas.microsoft.com/office/drawing/2014/main" id="{D04175FB-0343-D34F-9618-62194751DA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2" y="2442"/>
              <a:ext cx="598"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39" name="Picture 13" descr="miktex">
              <a:extLst>
                <a:ext uri="{FF2B5EF4-FFF2-40B4-BE49-F238E27FC236}">
                  <a16:creationId xmlns:a16="http://schemas.microsoft.com/office/drawing/2014/main" id="{9AC986D3-B77B-CE40-AD82-665CA13EF0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8" y="2069"/>
              <a:ext cx="31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98" name="Text Box 14">
              <a:extLst>
                <a:ext uri="{FF2B5EF4-FFF2-40B4-BE49-F238E27FC236}">
                  <a16:creationId xmlns:a16="http://schemas.microsoft.com/office/drawing/2014/main" id="{DB4E2717-4EA1-4A42-A279-2EED858A82D5}"/>
                </a:ext>
              </a:extLst>
            </p:cNvPr>
            <p:cNvSpPr txBox="1">
              <a:spLocks noChangeArrowheads="1"/>
            </p:cNvSpPr>
            <p:nvPr/>
          </p:nvSpPr>
          <p:spPr bwMode="auto">
            <a:xfrm>
              <a:off x="4226" y="2795"/>
              <a:ext cx="92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1800">
                  <a:latin typeface="Times New Roman" charset="0"/>
                </a:rPr>
                <a:t>Scientific Word</a:t>
              </a:r>
              <a:endParaRPr lang="es-ES_tradnl" altLang="es-ES_tradnl">
                <a:latin typeface="Times New Roman" charset="0"/>
              </a:endParaRPr>
            </a:p>
          </p:txBody>
        </p:sp>
      </p:grpSp>
      <p:sp>
        <p:nvSpPr>
          <p:cNvPr id="29" name="Rectangle 3">
            <a:extLst>
              <a:ext uri="{FF2B5EF4-FFF2-40B4-BE49-F238E27FC236}">
                <a16:creationId xmlns:a16="http://schemas.microsoft.com/office/drawing/2014/main" id="{8D85FD97-317F-DF46-BB39-11B5882C38BF}"/>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000" b="1" dirty="0"/>
              <a:t>“SUBPROCESOS: CORRECCIÓN Y OPTIMIZACI</a:t>
            </a:r>
            <a:r>
              <a:rPr lang="es-ES" altLang="es-ES_tradnl" sz="2000" b="1" dirty="0"/>
              <a:t>ÓN</a:t>
            </a:r>
            <a:r>
              <a:rPr lang="es-ES_tradnl" altLang="es-ES_tradnl" sz="2000" b="1" dirty="0"/>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8094"/>
    </mc:Choice>
    <mc:Fallback xmlns="">
      <p:transition spd="slow" advTm="1809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0777"/>
                                        </p:tgtEl>
                                        <p:attrNameLst>
                                          <p:attrName>style.visibility</p:attrName>
                                        </p:attrNameLst>
                                      </p:cBhvr>
                                      <p:to>
                                        <p:strVal val="visible"/>
                                      </p:to>
                                    </p:set>
                                    <p:anim calcmode="lin" valueType="num">
                                      <p:cBhvr>
                                        <p:cTn id="7" dur="500" fill="hold"/>
                                        <p:tgtEl>
                                          <p:spTgt spid="160777"/>
                                        </p:tgtEl>
                                        <p:attrNameLst>
                                          <p:attrName>ppt_w</p:attrName>
                                        </p:attrNameLst>
                                      </p:cBhvr>
                                      <p:tavLst>
                                        <p:tav tm="0">
                                          <p:val>
                                            <p:fltVal val="0"/>
                                          </p:val>
                                        </p:tav>
                                        <p:tav tm="100000">
                                          <p:val>
                                            <p:strVal val="#ppt_w"/>
                                          </p:val>
                                        </p:tav>
                                      </p:tavLst>
                                    </p:anim>
                                    <p:anim calcmode="lin" valueType="num">
                                      <p:cBhvr>
                                        <p:cTn id="8" dur="500" fill="hold"/>
                                        <p:tgtEl>
                                          <p:spTgt spid="16077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21199"/>
                                        </p:tgtEl>
                                        <p:attrNameLst>
                                          <p:attrName>style.visibility</p:attrName>
                                        </p:attrNameLst>
                                      </p:cBhvr>
                                      <p:to>
                                        <p:strVal val="visible"/>
                                      </p:to>
                                    </p:set>
                                    <p:anim calcmode="lin" valueType="num">
                                      <p:cBhvr>
                                        <p:cTn id="13" dur="500" fill="hold"/>
                                        <p:tgtEl>
                                          <p:spTgt spid="221199"/>
                                        </p:tgtEl>
                                        <p:attrNameLst>
                                          <p:attrName>ppt_w</p:attrName>
                                        </p:attrNameLst>
                                      </p:cBhvr>
                                      <p:tavLst>
                                        <p:tav tm="0">
                                          <p:val>
                                            <p:fltVal val="0"/>
                                          </p:val>
                                        </p:tav>
                                        <p:tav tm="100000">
                                          <p:val>
                                            <p:strVal val="#ppt_w"/>
                                          </p:val>
                                        </p:tav>
                                      </p:tavLst>
                                    </p:anim>
                                    <p:anim calcmode="lin" valueType="num">
                                      <p:cBhvr>
                                        <p:cTn id="14" dur="500" fill="hold"/>
                                        <p:tgtEl>
                                          <p:spTgt spid="2211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arcador de número de diapositiva 4">
            <a:extLst>
              <a:ext uri="{FF2B5EF4-FFF2-40B4-BE49-F238E27FC236}">
                <a16:creationId xmlns:a16="http://schemas.microsoft.com/office/drawing/2014/main" id="{8241411C-B562-5840-9C6B-3EDA1EAEF15F}"/>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2849FC6-0E32-564A-8769-CF124DF554A8}" type="slidenum">
              <a:rPr lang="en-US" altLang="es-ES_tradnl" sz="1200"/>
              <a:pPr/>
              <a:t>8</a:t>
            </a:fld>
            <a:r>
              <a:rPr lang="en-US" altLang="es-ES_tradnl" sz="1200" dirty="0"/>
              <a:t> - 84</a:t>
            </a:r>
          </a:p>
        </p:txBody>
      </p:sp>
      <p:grpSp>
        <p:nvGrpSpPr>
          <p:cNvPr id="118792" name="Group 1032">
            <a:extLst>
              <a:ext uri="{FF2B5EF4-FFF2-40B4-BE49-F238E27FC236}">
                <a16:creationId xmlns:a16="http://schemas.microsoft.com/office/drawing/2014/main" id="{A6C66617-960D-8049-BE32-D8510B10C710}"/>
              </a:ext>
            </a:extLst>
          </p:cNvPr>
          <p:cNvGrpSpPr>
            <a:grpSpLocks/>
          </p:cNvGrpSpPr>
          <p:nvPr/>
        </p:nvGrpSpPr>
        <p:grpSpPr bwMode="auto">
          <a:xfrm>
            <a:off x="4648200" y="1828800"/>
            <a:ext cx="3810000" cy="4038600"/>
            <a:chOff x="5424" y="1056"/>
            <a:chExt cx="2448" cy="2496"/>
          </a:xfrm>
        </p:grpSpPr>
        <p:sp>
          <p:nvSpPr>
            <p:cNvPr id="118793" name="Rectangle 1033">
              <a:extLst>
                <a:ext uri="{FF2B5EF4-FFF2-40B4-BE49-F238E27FC236}">
                  <a16:creationId xmlns:a16="http://schemas.microsoft.com/office/drawing/2014/main" id="{0282E709-E56D-2A47-9E45-115D016EAA8F}"/>
                </a:ext>
              </a:extLst>
            </p:cNvPr>
            <p:cNvSpPr>
              <a:spLocks noChangeArrowheads="1"/>
            </p:cNvSpPr>
            <p:nvPr/>
          </p:nvSpPr>
          <p:spPr bwMode="auto">
            <a:xfrm>
              <a:off x="5424" y="1056"/>
              <a:ext cx="2448" cy="24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aphicFrame>
          <p:nvGraphicFramePr>
            <p:cNvPr id="28686" name="Object 1034">
              <a:extLst>
                <a:ext uri="{FF2B5EF4-FFF2-40B4-BE49-F238E27FC236}">
                  <a16:creationId xmlns:a16="http://schemas.microsoft.com/office/drawing/2014/main" id="{FE1C7720-5DE8-F44C-B575-ACA9141B8648}"/>
                </a:ext>
              </a:extLst>
            </p:cNvPr>
            <p:cNvGraphicFramePr>
              <a:graphicFrameLocks noChangeAspect="1"/>
            </p:cNvGraphicFramePr>
            <p:nvPr/>
          </p:nvGraphicFramePr>
          <p:xfrm>
            <a:off x="5808" y="1152"/>
            <a:ext cx="1710" cy="2304"/>
          </p:xfrm>
          <a:graphic>
            <a:graphicData uri="http://schemas.openxmlformats.org/presentationml/2006/ole">
              <mc:AlternateContent xmlns:mc="http://schemas.openxmlformats.org/markup-compatibility/2006">
                <mc:Choice xmlns:v="urn:schemas-microsoft-com:vml" Requires="v">
                  <p:oleObj spid="_x0000_s28704" name="Imagen" r:id="rId5" imgW="22161500" imgH="31546800" progId="MS_ClipArt_Gallery.2">
                    <p:embed/>
                  </p:oleObj>
                </mc:Choice>
                <mc:Fallback>
                  <p:oleObj name="Imagen" r:id="rId5" imgW="22161500" imgH="31546800" progId="MS_ClipArt_Gallery.2">
                    <p:embed/>
                    <p:pic>
                      <p:nvPicPr>
                        <p:cNvPr id="0" name="Object 10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8" y="1152"/>
                          <a:ext cx="1710" cy="23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pic>
        <p:nvPicPr>
          <p:cNvPr id="118786" name="Picture 1026" descr="UVI">
            <a:extLst>
              <a:ext uri="{FF2B5EF4-FFF2-40B4-BE49-F238E27FC236}">
                <a16:creationId xmlns:a16="http://schemas.microsoft.com/office/drawing/2014/main" id="{D6B508CC-EDFA-8D47-AF39-C819DFBB7DC9}"/>
              </a:ext>
            </a:extLst>
          </p:cNvPr>
          <p:cNvPicPr>
            <a:picLocks noGrp="1" noChangeAspect="1" noChangeArrowheads="1"/>
          </p:cNvPicPr>
          <p:nvPr>
            <p:ph type="clipArt" sz="half" idx="1"/>
          </p:nvPr>
        </p:nvPicPr>
        <p:blipFill>
          <a:blip r:embed="rId7">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18787" name="Rectangle 1027">
            <a:extLst>
              <a:ext uri="{FF2B5EF4-FFF2-40B4-BE49-F238E27FC236}">
                <a16:creationId xmlns:a16="http://schemas.microsoft.com/office/drawing/2014/main" id="{15EAC6F7-D919-5646-8536-8B49F106F9FA}"/>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a:t>
            </a:r>
            <a:br>
              <a:rPr lang="es-ES_tradnl" altLang="es-ES_tradnl" sz="2800" b="1"/>
            </a:br>
            <a:r>
              <a:rPr lang="es-ES_tradnl" altLang="es-ES_tradnl" sz="2800" b="1"/>
              <a:t>“HUMANA vs. AUTOMÁTICA”</a:t>
            </a:r>
            <a:endParaRPr lang="es-ES_tradnl" altLang="es-ES_tradnl" b="1"/>
          </a:p>
        </p:txBody>
      </p:sp>
      <p:sp>
        <p:nvSpPr>
          <p:cNvPr id="118788" name="Rectangle 1028">
            <a:extLst>
              <a:ext uri="{FF2B5EF4-FFF2-40B4-BE49-F238E27FC236}">
                <a16:creationId xmlns:a16="http://schemas.microsoft.com/office/drawing/2014/main" id="{F288FA21-478C-DF46-9D22-742FAF9B72BA}"/>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grpSp>
        <p:nvGrpSpPr>
          <p:cNvPr id="118815" name="Group 1055">
            <a:extLst>
              <a:ext uri="{FF2B5EF4-FFF2-40B4-BE49-F238E27FC236}">
                <a16:creationId xmlns:a16="http://schemas.microsoft.com/office/drawing/2014/main" id="{F7FDA936-C00E-494D-893C-DCC7CED156A7}"/>
              </a:ext>
            </a:extLst>
          </p:cNvPr>
          <p:cNvGrpSpPr>
            <a:grpSpLocks/>
          </p:cNvGrpSpPr>
          <p:nvPr/>
        </p:nvGrpSpPr>
        <p:grpSpPr bwMode="auto">
          <a:xfrm>
            <a:off x="4648200" y="1828800"/>
            <a:ext cx="3810000" cy="4038600"/>
            <a:chOff x="-672" y="1488"/>
            <a:chExt cx="2400" cy="2544"/>
          </a:xfrm>
        </p:grpSpPr>
        <p:sp>
          <p:nvSpPr>
            <p:cNvPr id="118790" name="Rectangle 1030">
              <a:extLst>
                <a:ext uri="{FF2B5EF4-FFF2-40B4-BE49-F238E27FC236}">
                  <a16:creationId xmlns:a16="http://schemas.microsoft.com/office/drawing/2014/main" id="{F3BF97C0-2CDC-B544-9FE2-4A8F794B6EDA}"/>
                </a:ext>
              </a:extLst>
            </p:cNvPr>
            <p:cNvSpPr>
              <a:spLocks noChangeArrowheads="1"/>
            </p:cNvSpPr>
            <p:nvPr/>
          </p:nvSpPr>
          <p:spPr bwMode="auto">
            <a:xfrm>
              <a:off x="-672" y="1488"/>
              <a:ext cx="2400" cy="254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18813" name="Text Box 1053">
              <a:extLst>
                <a:ext uri="{FF2B5EF4-FFF2-40B4-BE49-F238E27FC236}">
                  <a16:creationId xmlns:a16="http://schemas.microsoft.com/office/drawing/2014/main" id="{040B39C3-A2E8-5948-9A01-B2AC700D3967}"/>
                </a:ext>
              </a:extLst>
            </p:cNvPr>
            <p:cNvSpPr txBox="1">
              <a:spLocks noChangeArrowheads="1"/>
            </p:cNvSpPr>
            <p:nvPr/>
          </p:nvSpPr>
          <p:spPr bwMode="auto">
            <a:xfrm>
              <a:off x="-528" y="1776"/>
              <a:ext cx="2064" cy="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HUMAN TRANSLATION</a:t>
              </a:r>
            </a:p>
            <a:p>
              <a:pPr algn="ctr">
                <a:spcBef>
                  <a:spcPct val="50000"/>
                </a:spcBef>
                <a:defRPr/>
              </a:pPr>
              <a:r>
                <a:rPr lang="es-ES_tradnl" altLang="es-ES_tradnl" sz="2800" b="1">
                  <a:latin typeface="Times New Roman" charset="0"/>
                </a:rPr>
                <a:t>HT (TH)</a:t>
              </a:r>
            </a:p>
            <a:p>
              <a:pPr algn="ctr">
                <a:spcBef>
                  <a:spcPct val="50000"/>
                </a:spcBef>
                <a:defRPr/>
              </a:pPr>
              <a:r>
                <a:rPr lang="es-ES_tradnl" altLang="es-ES_tradnl" b="1">
                  <a:latin typeface="Times New Roman" charset="0"/>
                </a:rPr>
                <a:t>TRADUCCIÓN HUMANA</a:t>
              </a:r>
              <a:endParaRPr lang="es-ES_tradnl" altLang="es-ES_tradnl">
                <a:latin typeface="Times New Roman" charset="0"/>
              </a:endParaRPr>
            </a:p>
          </p:txBody>
        </p:sp>
      </p:grpSp>
      <p:pic>
        <p:nvPicPr>
          <p:cNvPr id="118818" name="Picture 1058">
            <a:extLst>
              <a:ext uri="{FF2B5EF4-FFF2-40B4-BE49-F238E27FC236}">
                <a16:creationId xmlns:a16="http://schemas.microsoft.com/office/drawing/2014/main" id="{89DF3E06-F707-864F-BA37-7DA2B0EF42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447925"/>
            <a:ext cx="3505200"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18814" name="Group 1054">
            <a:extLst>
              <a:ext uri="{FF2B5EF4-FFF2-40B4-BE49-F238E27FC236}">
                <a16:creationId xmlns:a16="http://schemas.microsoft.com/office/drawing/2014/main" id="{19521FF7-541D-0D44-8BDE-8816782E26DF}"/>
              </a:ext>
            </a:extLst>
          </p:cNvPr>
          <p:cNvGrpSpPr>
            <a:grpSpLocks/>
          </p:cNvGrpSpPr>
          <p:nvPr/>
        </p:nvGrpSpPr>
        <p:grpSpPr bwMode="auto">
          <a:xfrm>
            <a:off x="685800" y="1838325"/>
            <a:ext cx="3962400" cy="4038600"/>
            <a:chOff x="-1584" y="432"/>
            <a:chExt cx="2496" cy="2544"/>
          </a:xfrm>
        </p:grpSpPr>
        <p:sp>
          <p:nvSpPr>
            <p:cNvPr id="118796" name="Rectangle 1036">
              <a:extLst>
                <a:ext uri="{FF2B5EF4-FFF2-40B4-BE49-F238E27FC236}">
                  <a16:creationId xmlns:a16="http://schemas.microsoft.com/office/drawing/2014/main" id="{41205A88-6EB5-1845-B9DE-58A6477B0097}"/>
                </a:ext>
              </a:extLst>
            </p:cNvPr>
            <p:cNvSpPr>
              <a:spLocks noChangeArrowheads="1"/>
            </p:cNvSpPr>
            <p:nvPr/>
          </p:nvSpPr>
          <p:spPr bwMode="auto">
            <a:xfrm>
              <a:off x="-1584" y="432"/>
              <a:ext cx="2496" cy="254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18797" name="Text Box 1037">
              <a:extLst>
                <a:ext uri="{FF2B5EF4-FFF2-40B4-BE49-F238E27FC236}">
                  <a16:creationId xmlns:a16="http://schemas.microsoft.com/office/drawing/2014/main" id="{5A84F724-6D39-9B4F-A0C5-5C245FB8B967}"/>
                </a:ext>
              </a:extLst>
            </p:cNvPr>
            <p:cNvSpPr txBox="1">
              <a:spLocks noChangeArrowheads="1"/>
            </p:cNvSpPr>
            <p:nvPr/>
          </p:nvSpPr>
          <p:spPr bwMode="auto">
            <a:xfrm>
              <a:off x="-1392" y="672"/>
              <a:ext cx="2064" cy="1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MACHINE TRANSLATION</a:t>
              </a:r>
            </a:p>
            <a:p>
              <a:pPr algn="ctr">
                <a:spcBef>
                  <a:spcPct val="50000"/>
                </a:spcBef>
                <a:defRPr/>
              </a:pPr>
              <a:r>
                <a:rPr lang="es-ES_tradnl" altLang="es-ES_tradnl" sz="2800" b="1">
                  <a:latin typeface="Times New Roman" charset="0"/>
                </a:rPr>
                <a:t>MT (TA)</a:t>
              </a:r>
            </a:p>
            <a:p>
              <a:pPr algn="ctr">
                <a:spcBef>
                  <a:spcPct val="50000"/>
                </a:spcBef>
                <a:defRPr/>
              </a:pPr>
              <a:r>
                <a:rPr lang="es-ES_tradnl" altLang="es-ES_tradnl" b="1">
                  <a:latin typeface="Times New Roman" charset="0"/>
                </a:rPr>
                <a:t>TRADUCCIÓN MECÁNICA O AUTOMÁTICA</a:t>
              </a:r>
              <a:endParaRPr lang="es-ES_tradnl" altLang="es-ES_tradnl">
                <a:latin typeface="Times New Roman" charset="0"/>
              </a:endParaRPr>
            </a:p>
          </p:txBody>
        </p:sp>
      </p:grpSp>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9457"/>
    </mc:Choice>
    <mc:Fallback xmlns="">
      <p:transition spd="slow" advTm="9457"/>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18792"/>
                                        </p:tgtEl>
                                        <p:attrNameLst>
                                          <p:attrName>style.visibility</p:attrName>
                                        </p:attrNameLst>
                                      </p:cBhvr>
                                      <p:to>
                                        <p:strVal val="visible"/>
                                      </p:to>
                                    </p:set>
                                    <p:anim calcmode="lin" valueType="num">
                                      <p:cBhvr>
                                        <p:cTn id="7" dur="500" fill="hold"/>
                                        <p:tgtEl>
                                          <p:spTgt spid="118792"/>
                                        </p:tgtEl>
                                        <p:attrNameLst>
                                          <p:attrName>ppt_w</p:attrName>
                                        </p:attrNameLst>
                                      </p:cBhvr>
                                      <p:tavLst>
                                        <p:tav tm="0">
                                          <p:val>
                                            <p:fltVal val="0"/>
                                          </p:val>
                                        </p:tav>
                                        <p:tav tm="100000">
                                          <p:val>
                                            <p:strVal val="#ppt_w"/>
                                          </p:val>
                                        </p:tav>
                                      </p:tavLst>
                                    </p:anim>
                                    <p:anim calcmode="lin" valueType="num">
                                      <p:cBhvr>
                                        <p:cTn id="8" dur="500" fill="hold"/>
                                        <p:tgtEl>
                                          <p:spTgt spid="11879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118815"/>
                                        </p:tgtEl>
                                        <p:attrNameLst>
                                          <p:attrName>style.visibility</p:attrName>
                                        </p:attrNameLst>
                                      </p:cBhvr>
                                      <p:to>
                                        <p:strVal val="visible"/>
                                      </p:to>
                                    </p:set>
                                    <p:anim calcmode="lin" valueType="num">
                                      <p:cBhvr>
                                        <p:cTn id="13" dur="5000" fill="hold"/>
                                        <p:tgtEl>
                                          <p:spTgt spid="118815"/>
                                        </p:tgtEl>
                                        <p:attrNameLst>
                                          <p:attrName>ppt_w</p:attrName>
                                        </p:attrNameLst>
                                      </p:cBhvr>
                                      <p:tavLst>
                                        <p:tav tm="0" fmla="#ppt_w*sin(2.5*pi*$)">
                                          <p:val>
                                            <p:fltVal val="0"/>
                                          </p:val>
                                        </p:tav>
                                        <p:tav tm="100000">
                                          <p:val>
                                            <p:fltVal val="1"/>
                                          </p:val>
                                        </p:tav>
                                      </p:tavLst>
                                    </p:anim>
                                    <p:anim calcmode="lin" valueType="num">
                                      <p:cBhvr>
                                        <p:cTn id="14" dur="5000" fill="hold"/>
                                        <p:tgtEl>
                                          <p:spTgt spid="11881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18818"/>
                                        </p:tgtEl>
                                        <p:attrNameLst>
                                          <p:attrName>style.visibility</p:attrName>
                                        </p:attrNameLst>
                                      </p:cBhvr>
                                      <p:to>
                                        <p:strVal val="visible"/>
                                      </p:to>
                                    </p:set>
                                    <p:anim calcmode="lin" valueType="num">
                                      <p:cBhvr>
                                        <p:cTn id="19" dur="500" fill="hold"/>
                                        <p:tgtEl>
                                          <p:spTgt spid="118818"/>
                                        </p:tgtEl>
                                        <p:attrNameLst>
                                          <p:attrName>ppt_w</p:attrName>
                                        </p:attrNameLst>
                                      </p:cBhvr>
                                      <p:tavLst>
                                        <p:tav tm="0">
                                          <p:val>
                                            <p:fltVal val="0"/>
                                          </p:val>
                                        </p:tav>
                                        <p:tav tm="100000">
                                          <p:val>
                                            <p:strVal val="#ppt_w"/>
                                          </p:val>
                                        </p:tav>
                                      </p:tavLst>
                                    </p:anim>
                                    <p:anim calcmode="lin" valueType="num">
                                      <p:cBhvr>
                                        <p:cTn id="20" dur="500" fill="hold"/>
                                        <p:tgtEl>
                                          <p:spTgt spid="118818"/>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118814"/>
                                        </p:tgtEl>
                                        <p:attrNameLst>
                                          <p:attrName>style.visibility</p:attrName>
                                        </p:attrNameLst>
                                      </p:cBhvr>
                                      <p:to>
                                        <p:strVal val="visible"/>
                                      </p:to>
                                    </p:set>
                                    <p:anim calcmode="lin" valueType="num">
                                      <p:cBhvr>
                                        <p:cTn id="25" dur="5000" fill="hold"/>
                                        <p:tgtEl>
                                          <p:spTgt spid="118814"/>
                                        </p:tgtEl>
                                        <p:attrNameLst>
                                          <p:attrName>ppt_w</p:attrName>
                                        </p:attrNameLst>
                                      </p:cBhvr>
                                      <p:tavLst>
                                        <p:tav tm="0" fmla="#ppt_w*sin(2.5*pi*$)">
                                          <p:val>
                                            <p:fltVal val="0"/>
                                          </p:val>
                                        </p:tav>
                                        <p:tav tm="100000">
                                          <p:val>
                                            <p:fltVal val="1"/>
                                          </p:val>
                                        </p:tav>
                                      </p:tavLst>
                                    </p:anim>
                                    <p:anim calcmode="lin" valueType="num">
                                      <p:cBhvr>
                                        <p:cTn id="26" dur="5000" fill="hold"/>
                                        <p:tgtEl>
                                          <p:spTgt spid="1188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número de diapositiva 4">
            <a:extLst>
              <a:ext uri="{FF2B5EF4-FFF2-40B4-BE49-F238E27FC236}">
                <a16:creationId xmlns:a16="http://schemas.microsoft.com/office/drawing/2014/main" id="{F4C14D6E-5715-5343-BF49-F7521D82EBC3}"/>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4D1DAC8-F121-EF47-A0A4-DE575C0193A7}" type="slidenum">
              <a:rPr lang="en-US" altLang="es-ES_tradnl" sz="1200"/>
              <a:pPr/>
              <a:t>80</a:t>
            </a:fld>
            <a:r>
              <a:rPr lang="en-US" altLang="es-ES_tradnl" sz="1200" dirty="0"/>
              <a:t> - 84</a:t>
            </a:r>
          </a:p>
        </p:txBody>
      </p:sp>
      <p:pic>
        <p:nvPicPr>
          <p:cNvPr id="121858" name="Picture 2" descr="UVI">
            <a:extLst>
              <a:ext uri="{FF2B5EF4-FFF2-40B4-BE49-F238E27FC236}">
                <a16:creationId xmlns:a16="http://schemas.microsoft.com/office/drawing/2014/main" id="{97BF5BA9-3BD1-D543-AD3A-F428CC847992}"/>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21859" name="Rectangle 3">
            <a:extLst>
              <a:ext uri="{FF2B5EF4-FFF2-40B4-BE49-F238E27FC236}">
                <a16:creationId xmlns:a16="http://schemas.microsoft.com/office/drawing/2014/main" id="{2981322D-EB21-154D-8838-B1EE47CCD966}"/>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800" b="1" dirty="0"/>
              <a:t>“SUBPROCESOS: </a:t>
            </a:r>
            <a:r>
              <a:rPr lang="es-ES" altLang="es-ES_tradnl" sz="2800" b="1" dirty="0"/>
              <a:t>ENTREGA</a:t>
            </a:r>
            <a:r>
              <a:rPr lang="es-ES_tradnl" altLang="es-ES_tradnl" sz="2800" b="1" dirty="0"/>
              <a:t>”</a:t>
            </a:r>
            <a:endParaRPr lang="es-ES_tradnl" altLang="es-ES_tradnl" b="1" dirty="0"/>
          </a:p>
        </p:txBody>
      </p:sp>
      <p:sp>
        <p:nvSpPr>
          <p:cNvPr id="121860" name="Rectangle 4">
            <a:extLst>
              <a:ext uri="{FF2B5EF4-FFF2-40B4-BE49-F238E27FC236}">
                <a16:creationId xmlns:a16="http://schemas.microsoft.com/office/drawing/2014/main" id="{92216F00-501C-F04C-B9FC-360048A72292}"/>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dirty="0"/>
          </a:p>
          <a:p>
            <a:pPr marL="0" indent="0">
              <a:defRPr/>
            </a:pPr>
            <a:endParaRPr lang="es-ES_tradnl" altLang="es-ES_tradnl" sz="1800" dirty="0"/>
          </a:p>
          <a:p>
            <a:pPr marL="0" indent="0">
              <a:defRPr/>
            </a:pPr>
            <a:endParaRPr lang="es-ES_tradnl" altLang="es-ES_tradnl" sz="1800" dirty="0"/>
          </a:p>
          <a:p>
            <a:pPr marL="0" indent="0">
              <a:defRPr/>
            </a:pPr>
            <a:endParaRPr lang="es-ES_tradnl" altLang="es-ES_tradnl" sz="1800" dirty="0"/>
          </a:p>
        </p:txBody>
      </p:sp>
      <p:sp>
        <p:nvSpPr>
          <p:cNvPr id="121861" name="Text Box 5">
            <a:extLst>
              <a:ext uri="{FF2B5EF4-FFF2-40B4-BE49-F238E27FC236}">
                <a16:creationId xmlns:a16="http://schemas.microsoft.com/office/drawing/2014/main" id="{B33C5148-59F0-CF45-B39E-73347ECFE11A}"/>
              </a:ext>
            </a:extLst>
          </p:cNvPr>
          <p:cNvSpPr txBox="1">
            <a:spLocks noChangeArrowheads="1"/>
          </p:cNvSpPr>
          <p:nvPr/>
        </p:nvSpPr>
        <p:spPr bwMode="auto">
          <a:xfrm>
            <a:off x="1438275" y="3284538"/>
            <a:ext cx="44291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4" tIns="45717" rIns="91434" bIns="45717">
            <a:spAutoFit/>
          </a:bodyPr>
          <a:lstStyle>
            <a:lvl1pPr marL="285750" indent="-285750">
              <a:defRPr sz="2400">
                <a:solidFill>
                  <a:schemeClr val="tx1"/>
                </a:solidFill>
                <a:latin typeface="Times New Roman" charset="0"/>
              </a:defRPr>
            </a:lvl1pPr>
            <a:lvl2pPr marL="857250" indent="-285750">
              <a:defRPr sz="2400">
                <a:solidFill>
                  <a:schemeClr val="tx1"/>
                </a:solidFill>
                <a:latin typeface="Times New Roman" charset="0"/>
              </a:defRPr>
            </a:lvl2pPr>
            <a:lvl3pPr marL="104775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buFontTx/>
              <a:buChar char="•"/>
              <a:defRPr/>
            </a:pPr>
            <a:r>
              <a:rPr lang="es-ES_tradnl" altLang="es-ES_tradnl" sz="2800" b="1" dirty="0">
                <a:solidFill>
                  <a:srgbClr val="CC3300"/>
                </a:solidFill>
              </a:rPr>
              <a:t>Procedimiento manual:</a:t>
            </a:r>
            <a:endParaRPr lang="es-ES_tradnl" altLang="es-ES_tradnl" sz="2800" b="1" dirty="0">
              <a:solidFill>
                <a:srgbClr val="0000CC"/>
              </a:solidFill>
            </a:endParaRPr>
          </a:p>
          <a:p>
            <a:pPr>
              <a:buFontTx/>
              <a:buChar char="–"/>
              <a:defRPr/>
            </a:pPr>
            <a:r>
              <a:rPr lang="es-ES_tradnl" altLang="es-ES_tradnl" sz="2800" b="1" dirty="0">
                <a:solidFill>
                  <a:srgbClr val="0000CC"/>
                </a:solidFill>
              </a:rPr>
              <a:t>Correo, fax o en mano</a:t>
            </a:r>
          </a:p>
        </p:txBody>
      </p:sp>
      <p:sp>
        <p:nvSpPr>
          <p:cNvPr id="121862" name="Rectangle 6">
            <a:extLst>
              <a:ext uri="{FF2B5EF4-FFF2-40B4-BE49-F238E27FC236}">
                <a16:creationId xmlns:a16="http://schemas.microsoft.com/office/drawing/2014/main" id="{5899E7AC-E7A0-8B4C-8F9E-E34E37546421}"/>
              </a:ext>
            </a:extLst>
          </p:cNvPr>
          <p:cNvSpPr>
            <a:spLocks noChangeArrowheads="1"/>
          </p:cNvSpPr>
          <p:nvPr/>
        </p:nvSpPr>
        <p:spPr bwMode="auto">
          <a:xfrm>
            <a:off x="609600" y="1752600"/>
            <a:ext cx="7924800" cy="609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1800" b="1" dirty="0">
                <a:latin typeface="Times New Roman" charset="0"/>
              </a:rPr>
              <a:t>6 – </a:t>
            </a:r>
            <a:r>
              <a:rPr lang="es-ES" altLang="es-ES_tradnl" sz="1800" b="1" dirty="0">
                <a:latin typeface="Times New Roman" charset="0"/>
              </a:rPr>
              <a:t>ENTREGA: COMUNICACIÓN Y GESTIÓN DE ARCHIVOS</a:t>
            </a:r>
            <a:endParaRPr lang="es-ES_tradnl" altLang="es-ES_tradnl" sz="1800" b="1" dirty="0">
              <a:latin typeface="Times New Roman" charset="0"/>
            </a:endParaRPr>
          </a:p>
        </p:txBody>
      </p:sp>
      <p:sp>
        <p:nvSpPr>
          <p:cNvPr id="121868" name="Rectangle 12">
            <a:extLst>
              <a:ext uri="{FF2B5EF4-FFF2-40B4-BE49-F238E27FC236}">
                <a16:creationId xmlns:a16="http://schemas.microsoft.com/office/drawing/2014/main" id="{51BFD368-5170-C849-B173-82011DB4B5E5}"/>
              </a:ext>
            </a:extLst>
          </p:cNvPr>
          <p:cNvSpPr>
            <a:spLocks noChangeArrowheads="1"/>
          </p:cNvSpPr>
          <p:nvPr/>
        </p:nvSpPr>
        <p:spPr bwMode="auto">
          <a:xfrm>
            <a:off x="762000" y="2438400"/>
            <a:ext cx="7481888"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s-ES_tradnl" altLang="es-ES_tradnl" sz="2800" b="1" dirty="0">
                <a:solidFill>
                  <a:srgbClr val="0000CC"/>
                </a:solidFill>
                <a:latin typeface="Times New Roman" charset="0"/>
              </a:rPr>
              <a:t>Entrega del texto original: </a:t>
            </a:r>
            <a:r>
              <a:rPr lang="es-ES_tradnl" altLang="es-ES_tradnl" sz="2800" b="1" dirty="0" err="1">
                <a:solidFill>
                  <a:srgbClr val="0000CC"/>
                </a:solidFill>
                <a:latin typeface="Times New Roman" charset="0"/>
              </a:rPr>
              <a:t>comunicaci</a:t>
            </a:r>
            <a:r>
              <a:rPr lang="es-ES" altLang="es-ES_tradnl" sz="2800" b="1" dirty="0" err="1">
                <a:solidFill>
                  <a:srgbClr val="0000CC"/>
                </a:solidFill>
                <a:latin typeface="Times New Roman" charset="0"/>
              </a:rPr>
              <a:t>ón</a:t>
            </a:r>
            <a:r>
              <a:rPr lang="es-ES" altLang="es-ES_tradnl" sz="2800" b="1" dirty="0">
                <a:solidFill>
                  <a:srgbClr val="0000CC"/>
                </a:solidFill>
                <a:latin typeface="Times New Roman" charset="0"/>
              </a:rPr>
              <a:t> y gestión de archivos</a:t>
            </a:r>
            <a:endParaRPr lang="es-ES_tradnl" altLang="es-ES_tradnl" sz="2800" b="1" dirty="0">
              <a:solidFill>
                <a:srgbClr val="0000CC"/>
              </a:solidFill>
              <a:latin typeface="Times New Roman"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844"/>
    </mc:Choice>
    <mc:Fallback xmlns="">
      <p:transition spd="slow" advTm="784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21862"/>
                                        </p:tgtEl>
                                        <p:attrNameLst>
                                          <p:attrName>style.visibility</p:attrName>
                                        </p:attrNameLst>
                                      </p:cBhvr>
                                      <p:to>
                                        <p:strVal val="visible"/>
                                      </p:to>
                                    </p:set>
                                    <p:anim calcmode="lin" valueType="num">
                                      <p:cBhvr>
                                        <p:cTn id="7" dur="5000" fill="hold"/>
                                        <p:tgtEl>
                                          <p:spTgt spid="121862"/>
                                        </p:tgtEl>
                                        <p:attrNameLst>
                                          <p:attrName>ppt_w</p:attrName>
                                        </p:attrNameLst>
                                      </p:cBhvr>
                                      <p:tavLst>
                                        <p:tav tm="0" fmla="#ppt_w*sin(2.5*pi*$)">
                                          <p:val>
                                            <p:fltVal val="0"/>
                                          </p:val>
                                        </p:tav>
                                        <p:tav tm="100000">
                                          <p:val>
                                            <p:fltVal val="1"/>
                                          </p:val>
                                        </p:tav>
                                      </p:tavLst>
                                    </p:anim>
                                    <p:anim calcmode="lin" valueType="num">
                                      <p:cBhvr>
                                        <p:cTn id="8" dur="5000" fill="hold"/>
                                        <p:tgtEl>
                                          <p:spTgt spid="121862"/>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1868"/>
                                        </p:tgtEl>
                                        <p:attrNameLst>
                                          <p:attrName>style.visibility</p:attrName>
                                        </p:attrNameLst>
                                      </p:cBhvr>
                                      <p:to>
                                        <p:strVal val="visible"/>
                                      </p:to>
                                    </p:set>
                                    <p:anim calcmode="lin" valueType="num">
                                      <p:cBhvr additive="base">
                                        <p:cTn id="13" dur="500" fill="hold"/>
                                        <p:tgtEl>
                                          <p:spTgt spid="121868"/>
                                        </p:tgtEl>
                                        <p:attrNameLst>
                                          <p:attrName>ppt_x</p:attrName>
                                        </p:attrNameLst>
                                      </p:cBhvr>
                                      <p:tavLst>
                                        <p:tav tm="0">
                                          <p:val>
                                            <p:strVal val="0-#ppt_w/2"/>
                                          </p:val>
                                        </p:tav>
                                        <p:tav tm="100000">
                                          <p:val>
                                            <p:strVal val="#ppt_x"/>
                                          </p:val>
                                        </p:tav>
                                      </p:tavLst>
                                    </p:anim>
                                    <p:anim calcmode="lin" valueType="num">
                                      <p:cBhvr additive="base">
                                        <p:cTn id="14" dur="500" fill="hold"/>
                                        <p:tgtEl>
                                          <p:spTgt spid="12186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121861"/>
                                        </p:tgtEl>
                                        <p:attrNameLst>
                                          <p:attrName>style.visibility</p:attrName>
                                        </p:attrNameLst>
                                      </p:cBhvr>
                                      <p:to>
                                        <p:strVal val="visible"/>
                                      </p:to>
                                    </p:set>
                                    <p:anim calcmode="lin" valueType="num">
                                      <p:cBhvr additive="base">
                                        <p:cTn id="19" dur="500" fill="hold"/>
                                        <p:tgtEl>
                                          <p:spTgt spid="121861"/>
                                        </p:tgtEl>
                                        <p:attrNameLst>
                                          <p:attrName>ppt_x</p:attrName>
                                        </p:attrNameLst>
                                      </p:cBhvr>
                                      <p:tavLst>
                                        <p:tav tm="0">
                                          <p:val>
                                            <p:strVal val="1+#ppt_w/2"/>
                                          </p:val>
                                        </p:tav>
                                        <p:tav tm="100000">
                                          <p:val>
                                            <p:strVal val="#ppt_x"/>
                                          </p:val>
                                        </p:tav>
                                      </p:tavLst>
                                    </p:anim>
                                    <p:anim calcmode="lin" valueType="num">
                                      <p:cBhvr additive="base">
                                        <p:cTn id="20" dur="500" fill="hold"/>
                                        <p:tgtEl>
                                          <p:spTgt spid="121861"/>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12186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autoUpdateAnimBg="0"/>
      <p:bldP spid="121862" grpId="0" animBg="1" autoUpdateAnimBg="0"/>
      <p:bldP spid="121868"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número de diapositiva 4">
            <a:extLst>
              <a:ext uri="{FF2B5EF4-FFF2-40B4-BE49-F238E27FC236}">
                <a16:creationId xmlns:a16="http://schemas.microsoft.com/office/drawing/2014/main" id="{75FDE15F-E662-BA4C-9DE1-EF0F9FB9FFC0}"/>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A9EC8DE-3C42-8644-A967-A62025F5F553}" type="slidenum">
              <a:rPr lang="en-US" altLang="es-ES_tradnl" sz="1200"/>
              <a:pPr/>
              <a:t>81</a:t>
            </a:fld>
            <a:r>
              <a:rPr lang="en-US" altLang="es-ES_tradnl" sz="1200" dirty="0"/>
              <a:t> - 84</a:t>
            </a:r>
          </a:p>
        </p:txBody>
      </p:sp>
      <p:pic>
        <p:nvPicPr>
          <p:cNvPr id="173058" name="Picture 2" descr="UVI">
            <a:extLst>
              <a:ext uri="{FF2B5EF4-FFF2-40B4-BE49-F238E27FC236}">
                <a16:creationId xmlns:a16="http://schemas.microsoft.com/office/drawing/2014/main" id="{CD4C4F8B-9EBC-414D-8EE5-8A2F29C8A836}"/>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73059" name="Rectangle 3">
            <a:extLst>
              <a:ext uri="{FF2B5EF4-FFF2-40B4-BE49-F238E27FC236}">
                <a16:creationId xmlns:a16="http://schemas.microsoft.com/office/drawing/2014/main" id="{CEE8C3E3-6848-C548-9B09-544EDDD65C73}"/>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dirty="0"/>
              <a:t>TRADUCCIÓN AUTOMÁTICA:</a:t>
            </a:r>
            <a:br>
              <a:rPr lang="es-ES_tradnl" altLang="es-ES_tradnl" sz="2800" b="1" dirty="0"/>
            </a:br>
            <a:r>
              <a:rPr lang="es-ES_tradnl" altLang="es-ES_tradnl" sz="2800" b="1" dirty="0"/>
              <a:t>“SUBPROCESOS: </a:t>
            </a:r>
            <a:r>
              <a:rPr lang="es-ES" altLang="es-ES_tradnl" sz="2800" b="1" dirty="0"/>
              <a:t>ENTREGA</a:t>
            </a:r>
            <a:r>
              <a:rPr lang="es-ES_tradnl" altLang="es-ES_tradnl" sz="2800" b="1" dirty="0"/>
              <a:t>”</a:t>
            </a:r>
            <a:endParaRPr lang="es-ES_tradnl" altLang="es-ES_tradnl" b="1" dirty="0"/>
          </a:p>
        </p:txBody>
      </p:sp>
      <p:sp>
        <p:nvSpPr>
          <p:cNvPr id="173060" name="Rectangle 4">
            <a:extLst>
              <a:ext uri="{FF2B5EF4-FFF2-40B4-BE49-F238E27FC236}">
                <a16:creationId xmlns:a16="http://schemas.microsoft.com/office/drawing/2014/main" id="{0BCA091B-7332-5D4A-A6DE-3E43432FECDA}"/>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dirty="0"/>
          </a:p>
          <a:p>
            <a:pPr marL="0" indent="0">
              <a:defRPr/>
            </a:pPr>
            <a:endParaRPr lang="es-ES_tradnl" altLang="es-ES_tradnl" sz="1800" dirty="0"/>
          </a:p>
          <a:p>
            <a:pPr marL="0" indent="0">
              <a:defRPr/>
            </a:pPr>
            <a:endParaRPr lang="es-ES_tradnl" altLang="es-ES_tradnl" sz="1800" dirty="0"/>
          </a:p>
          <a:p>
            <a:pPr marL="0" indent="0">
              <a:defRPr/>
            </a:pPr>
            <a:endParaRPr lang="es-ES_tradnl" altLang="es-ES_tradnl" sz="1800" dirty="0"/>
          </a:p>
        </p:txBody>
      </p:sp>
      <p:sp>
        <p:nvSpPr>
          <p:cNvPr id="173062" name="Rectangle 6">
            <a:extLst>
              <a:ext uri="{FF2B5EF4-FFF2-40B4-BE49-F238E27FC236}">
                <a16:creationId xmlns:a16="http://schemas.microsoft.com/office/drawing/2014/main" id="{ABA7F5D4-1675-FB40-8298-3299D4F4DF40}"/>
              </a:ext>
            </a:extLst>
          </p:cNvPr>
          <p:cNvSpPr>
            <a:spLocks noChangeArrowheads="1"/>
          </p:cNvSpPr>
          <p:nvPr/>
        </p:nvSpPr>
        <p:spPr bwMode="auto">
          <a:xfrm>
            <a:off x="609600" y="1752600"/>
            <a:ext cx="7924800" cy="609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1800" b="1" dirty="0">
                <a:latin typeface="Times New Roman" charset="0"/>
              </a:rPr>
              <a:t>6 – </a:t>
            </a:r>
            <a:r>
              <a:rPr lang="es-ES" altLang="es-ES_tradnl" sz="1800" b="1" dirty="0">
                <a:latin typeface="Times New Roman" charset="0"/>
              </a:rPr>
              <a:t>ENTREGA: COMUNICACIÓN Y GESTIÓN DE ARCHIVOS</a:t>
            </a:r>
            <a:endParaRPr lang="es-ES_tradnl" altLang="es-ES_tradnl" sz="1800" b="1" dirty="0">
              <a:latin typeface="Times New Roman" charset="0"/>
            </a:endParaRPr>
          </a:p>
        </p:txBody>
      </p:sp>
      <p:sp>
        <p:nvSpPr>
          <p:cNvPr id="173063" name="Text Box 7">
            <a:extLst>
              <a:ext uri="{FF2B5EF4-FFF2-40B4-BE49-F238E27FC236}">
                <a16:creationId xmlns:a16="http://schemas.microsoft.com/office/drawing/2014/main" id="{2CD17754-1A71-6743-BB63-F38E54686822}"/>
              </a:ext>
            </a:extLst>
          </p:cNvPr>
          <p:cNvSpPr txBox="1">
            <a:spLocks noChangeArrowheads="1"/>
          </p:cNvSpPr>
          <p:nvPr/>
        </p:nvSpPr>
        <p:spPr bwMode="auto">
          <a:xfrm>
            <a:off x="1447800" y="2971800"/>
            <a:ext cx="6858000" cy="283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4" tIns="45717" rIns="91434" bIns="45717">
            <a:spAutoFit/>
          </a:bodyPr>
          <a:lstStyle>
            <a:lvl1pPr marL="285750" indent="-285750">
              <a:defRPr sz="2400">
                <a:solidFill>
                  <a:schemeClr val="tx1"/>
                </a:solidFill>
                <a:latin typeface="Times New Roman" charset="0"/>
              </a:defRPr>
            </a:lvl1pPr>
            <a:lvl2pPr marL="857250" indent="-285750">
              <a:defRPr sz="2400">
                <a:solidFill>
                  <a:schemeClr val="tx1"/>
                </a:solidFill>
                <a:latin typeface="Times New Roman" charset="0"/>
              </a:defRPr>
            </a:lvl2pPr>
            <a:lvl3pPr marL="104775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buFontTx/>
              <a:buChar char="•"/>
              <a:defRPr/>
            </a:pPr>
            <a:r>
              <a:rPr lang="es-ES_tradnl" altLang="es-ES_tradnl" sz="2800" b="1" dirty="0">
                <a:solidFill>
                  <a:srgbClr val="CC3300"/>
                </a:solidFill>
              </a:rPr>
              <a:t>Procedimiento electrónico:</a:t>
            </a:r>
            <a:endParaRPr lang="es-ES_tradnl" altLang="es-ES_tradnl" sz="2800" b="1" dirty="0">
              <a:solidFill>
                <a:srgbClr val="0000CC"/>
              </a:solidFill>
            </a:endParaRPr>
          </a:p>
          <a:p>
            <a:pPr algn="just">
              <a:spcAft>
                <a:spcPts val="300"/>
              </a:spcAft>
              <a:buFontTx/>
              <a:buChar char="–"/>
              <a:defRPr/>
            </a:pPr>
            <a:r>
              <a:rPr lang="es-ES_tradnl" altLang="es-ES_tradnl" sz="2800" b="1" dirty="0">
                <a:solidFill>
                  <a:schemeClr val="accent6">
                    <a:lumMod val="60000"/>
                    <a:lumOff val="40000"/>
                  </a:schemeClr>
                </a:solidFill>
              </a:rPr>
              <a:t>Programas de </a:t>
            </a:r>
            <a:r>
              <a:rPr lang="es-ES_tradnl" altLang="es-ES_tradnl" sz="2800" b="1" dirty="0" err="1">
                <a:solidFill>
                  <a:schemeClr val="accent6">
                    <a:lumMod val="60000"/>
                    <a:lumOff val="40000"/>
                  </a:schemeClr>
                </a:solidFill>
              </a:rPr>
              <a:t>conversi</a:t>
            </a:r>
            <a:r>
              <a:rPr lang="es-ES" altLang="es-ES_tradnl" sz="2800" b="1" dirty="0" err="1">
                <a:solidFill>
                  <a:schemeClr val="accent6">
                    <a:lumMod val="60000"/>
                    <a:lumOff val="40000"/>
                  </a:schemeClr>
                </a:solidFill>
              </a:rPr>
              <a:t>ón</a:t>
            </a:r>
            <a:r>
              <a:rPr lang="es-ES" altLang="es-ES_tradnl" sz="2800" b="1" dirty="0">
                <a:solidFill>
                  <a:schemeClr val="accent6">
                    <a:lumMod val="60000"/>
                    <a:lumOff val="40000"/>
                  </a:schemeClr>
                </a:solidFill>
              </a:rPr>
              <a:t> “Texto-a-Voz”</a:t>
            </a:r>
            <a:endParaRPr lang="es-ES_tradnl" altLang="es-ES_tradnl" sz="2800" b="1" dirty="0">
              <a:solidFill>
                <a:schemeClr val="accent6">
                  <a:lumMod val="60000"/>
                  <a:lumOff val="40000"/>
                </a:schemeClr>
              </a:solidFill>
            </a:endParaRPr>
          </a:p>
          <a:p>
            <a:pPr algn="just">
              <a:spcAft>
                <a:spcPts val="300"/>
              </a:spcAft>
              <a:buFontTx/>
              <a:buChar char="–"/>
              <a:defRPr/>
            </a:pPr>
            <a:r>
              <a:rPr lang="es-ES_tradnl" altLang="es-ES_tradnl" sz="2800" b="1" dirty="0" err="1">
                <a:solidFill>
                  <a:schemeClr val="accent6">
                    <a:lumMod val="60000"/>
                    <a:lumOff val="40000"/>
                  </a:schemeClr>
                </a:solidFill>
              </a:rPr>
              <a:t>Impresi</a:t>
            </a:r>
            <a:r>
              <a:rPr lang="es-ES" altLang="es-ES_tradnl" sz="2800" b="1" dirty="0" err="1">
                <a:solidFill>
                  <a:schemeClr val="accent6">
                    <a:lumMod val="60000"/>
                    <a:lumOff val="40000"/>
                  </a:schemeClr>
                </a:solidFill>
              </a:rPr>
              <a:t>ón</a:t>
            </a:r>
            <a:r>
              <a:rPr lang="es-ES" altLang="es-ES_tradnl" sz="2800" b="1" dirty="0">
                <a:solidFill>
                  <a:schemeClr val="accent6">
                    <a:lumMod val="60000"/>
                    <a:lumOff val="40000"/>
                  </a:schemeClr>
                </a:solidFill>
              </a:rPr>
              <a:t> a soporte papel o PDF</a:t>
            </a:r>
            <a:endParaRPr lang="es-ES_tradnl" altLang="es-ES_tradnl" sz="2800" b="1" dirty="0">
              <a:solidFill>
                <a:schemeClr val="accent6">
                  <a:lumMod val="60000"/>
                  <a:lumOff val="40000"/>
                </a:schemeClr>
              </a:solidFill>
            </a:endParaRPr>
          </a:p>
          <a:p>
            <a:pPr algn="just">
              <a:spcAft>
                <a:spcPts val="300"/>
              </a:spcAft>
              <a:buFontTx/>
              <a:buChar char="–"/>
              <a:defRPr/>
            </a:pPr>
            <a:r>
              <a:rPr lang="es-ES_tradnl" altLang="es-ES_tradnl" sz="2800" b="1" dirty="0">
                <a:solidFill>
                  <a:srgbClr val="0000CC"/>
                </a:solidFill>
              </a:rPr>
              <a:t>Programas de “Internet”</a:t>
            </a:r>
          </a:p>
          <a:p>
            <a:pPr>
              <a:spcAft>
                <a:spcPts val="300"/>
              </a:spcAft>
              <a:buFontTx/>
              <a:buChar char="–"/>
              <a:defRPr/>
            </a:pPr>
            <a:r>
              <a:rPr lang="es-ES_tradnl" altLang="es-ES_tradnl" sz="2800" b="1" dirty="0">
                <a:solidFill>
                  <a:srgbClr val="0000CC"/>
                </a:solidFill>
              </a:rPr>
              <a:t>Compresores</a:t>
            </a:r>
          </a:p>
          <a:p>
            <a:pPr>
              <a:spcAft>
                <a:spcPts val="300"/>
              </a:spcAft>
              <a:buFontTx/>
              <a:buChar char="–"/>
              <a:defRPr/>
            </a:pPr>
            <a:r>
              <a:rPr lang="es-ES_tradnl" altLang="es-ES_tradnl" sz="2800" b="1" dirty="0">
                <a:solidFill>
                  <a:srgbClr val="0000CC"/>
                </a:solidFill>
              </a:rPr>
              <a:t>Antivirus</a:t>
            </a:r>
          </a:p>
        </p:txBody>
      </p:sp>
      <p:sp>
        <p:nvSpPr>
          <p:cNvPr id="173064" name="Rectangle 8">
            <a:extLst>
              <a:ext uri="{FF2B5EF4-FFF2-40B4-BE49-F238E27FC236}">
                <a16:creationId xmlns:a16="http://schemas.microsoft.com/office/drawing/2014/main" id="{DA891A9C-C4BA-1B4D-9592-ABC0965B5D30}"/>
              </a:ext>
            </a:extLst>
          </p:cNvPr>
          <p:cNvSpPr>
            <a:spLocks noChangeArrowheads="1"/>
          </p:cNvSpPr>
          <p:nvPr/>
        </p:nvSpPr>
        <p:spPr bwMode="auto">
          <a:xfrm>
            <a:off x="762000" y="2438400"/>
            <a:ext cx="64198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altLang="es-ES_tradnl" sz="2800" b="1" dirty="0">
                <a:solidFill>
                  <a:srgbClr val="0000CC"/>
                </a:solidFill>
                <a:latin typeface="Times New Roman" charset="0"/>
              </a:rPr>
              <a:t>Entrega del texto original: </a:t>
            </a:r>
            <a:r>
              <a:rPr lang="es-ES" altLang="es-ES_tradnl" sz="2800" b="1" dirty="0">
                <a:solidFill>
                  <a:srgbClr val="0000CC"/>
                </a:solidFill>
                <a:latin typeface="Times New Roman" charset="0"/>
              </a:rPr>
              <a:t>comunicación</a:t>
            </a:r>
            <a:endParaRPr lang="es-ES_tradnl" altLang="es-ES_tradnl" sz="2800" b="1" dirty="0">
              <a:solidFill>
                <a:srgbClr val="0000CC"/>
              </a:solidFill>
              <a:latin typeface="Times New Roman" charset="0"/>
            </a:endParaRPr>
          </a:p>
        </p:txBody>
      </p:sp>
      <p:sp>
        <p:nvSpPr>
          <p:cNvPr id="188424" name="CuadroTexto 1">
            <a:extLst>
              <a:ext uri="{FF2B5EF4-FFF2-40B4-BE49-F238E27FC236}">
                <a16:creationId xmlns:a16="http://schemas.microsoft.com/office/drawing/2014/main" id="{309EEDBF-5F9C-BC40-9168-4CAD1EB967C6}"/>
              </a:ext>
            </a:extLst>
          </p:cNvPr>
          <p:cNvSpPr txBox="1">
            <a:spLocks noChangeArrowheads="1"/>
          </p:cNvSpPr>
          <p:nvPr/>
        </p:nvSpPr>
        <p:spPr bwMode="auto">
          <a:xfrm>
            <a:off x="4654550" y="5300663"/>
            <a:ext cx="3805238" cy="461962"/>
          </a:xfrm>
          <a:prstGeom prst="rect">
            <a:avLst/>
          </a:prstGeom>
          <a:solidFill>
            <a:srgbClr val="FF0000"/>
          </a:solidFill>
          <a:ln w="9525">
            <a:solidFill>
              <a:schemeClr val="tx1"/>
            </a:solidFill>
            <a:miter lim="800000"/>
            <a:headEnd/>
            <a:tailEnd/>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s-ES_tradnl" altLang="es-ES">
                <a:solidFill>
                  <a:schemeClr val="bg1"/>
                </a:solidFill>
              </a:rPr>
              <a:t>VER FASE-1: OBTENCI</a:t>
            </a:r>
            <a:r>
              <a:rPr lang="es-ES" altLang="es-ES">
                <a:solidFill>
                  <a:schemeClr val="bg1"/>
                </a:solidFill>
              </a:rPr>
              <a:t>ÓN</a:t>
            </a:r>
            <a:endParaRPr lang="es-ES_tradnl" altLang="es-ES">
              <a:solidFill>
                <a:schemeClr val="bg1"/>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679"/>
    </mc:Choice>
    <mc:Fallback xmlns="">
      <p:transition spd="slow" advTm="667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3064"/>
                                        </p:tgtEl>
                                        <p:attrNameLst>
                                          <p:attrName>style.visibility</p:attrName>
                                        </p:attrNameLst>
                                      </p:cBhvr>
                                      <p:to>
                                        <p:strVal val="visible"/>
                                      </p:to>
                                    </p:set>
                                    <p:anim calcmode="lin" valueType="num">
                                      <p:cBhvr additive="base">
                                        <p:cTn id="7" dur="500" fill="hold"/>
                                        <p:tgtEl>
                                          <p:spTgt spid="173064"/>
                                        </p:tgtEl>
                                        <p:attrNameLst>
                                          <p:attrName>ppt_x</p:attrName>
                                        </p:attrNameLst>
                                      </p:cBhvr>
                                      <p:tavLst>
                                        <p:tav tm="0">
                                          <p:val>
                                            <p:strVal val="0-#ppt_w/2"/>
                                          </p:val>
                                        </p:tav>
                                        <p:tav tm="100000">
                                          <p:val>
                                            <p:strVal val="#ppt_x"/>
                                          </p:val>
                                        </p:tav>
                                      </p:tavLst>
                                    </p:anim>
                                    <p:anim calcmode="lin" valueType="num">
                                      <p:cBhvr additive="base">
                                        <p:cTn id="8" dur="500" fill="hold"/>
                                        <p:tgtEl>
                                          <p:spTgt spid="17306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73063">
                                            <p:txEl>
                                              <p:pRg st="0" end="0"/>
                                            </p:txEl>
                                          </p:spTgt>
                                        </p:tgtEl>
                                        <p:attrNameLst>
                                          <p:attrName>style.visibility</p:attrName>
                                        </p:attrNameLst>
                                      </p:cBhvr>
                                      <p:to>
                                        <p:strVal val="visible"/>
                                      </p:to>
                                    </p:set>
                                    <p:anim calcmode="lin" valueType="num">
                                      <p:cBhvr additive="base">
                                        <p:cTn id="13" dur="500" fill="hold"/>
                                        <p:tgtEl>
                                          <p:spTgt spid="17306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7306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173063">
                                            <p:txEl>
                                              <p:pRg st="1" end="1"/>
                                            </p:txEl>
                                          </p:spTgt>
                                        </p:tgtEl>
                                        <p:attrNameLst>
                                          <p:attrName>style.visibility</p:attrName>
                                        </p:attrNameLst>
                                      </p:cBhvr>
                                      <p:to>
                                        <p:strVal val="visible"/>
                                      </p:to>
                                    </p:set>
                                    <p:anim calcmode="lin" valueType="num">
                                      <p:cBhvr additive="base">
                                        <p:cTn id="19" dur="500" fill="hold"/>
                                        <p:tgtEl>
                                          <p:spTgt spid="173063">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7306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173063">
                                            <p:txEl>
                                              <p:pRg st="2" end="2"/>
                                            </p:txEl>
                                          </p:spTgt>
                                        </p:tgtEl>
                                        <p:attrNameLst>
                                          <p:attrName>style.visibility</p:attrName>
                                        </p:attrNameLst>
                                      </p:cBhvr>
                                      <p:to>
                                        <p:strVal val="visible"/>
                                      </p:to>
                                    </p:set>
                                    <p:anim calcmode="lin" valueType="num">
                                      <p:cBhvr additive="base">
                                        <p:cTn id="25" dur="500" fill="hold"/>
                                        <p:tgtEl>
                                          <p:spTgt spid="173063">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7306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173063">
                                            <p:txEl>
                                              <p:pRg st="3" end="3"/>
                                            </p:txEl>
                                          </p:spTgt>
                                        </p:tgtEl>
                                        <p:attrNameLst>
                                          <p:attrName>style.visibility</p:attrName>
                                        </p:attrNameLst>
                                      </p:cBhvr>
                                      <p:to>
                                        <p:strVal val="visible"/>
                                      </p:to>
                                    </p:set>
                                    <p:anim calcmode="lin" valueType="num">
                                      <p:cBhvr additive="base">
                                        <p:cTn id="31" dur="500" fill="hold"/>
                                        <p:tgtEl>
                                          <p:spTgt spid="173063">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7306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173063">
                                            <p:txEl>
                                              <p:pRg st="4" end="4"/>
                                            </p:txEl>
                                          </p:spTgt>
                                        </p:tgtEl>
                                        <p:attrNameLst>
                                          <p:attrName>style.visibility</p:attrName>
                                        </p:attrNameLst>
                                      </p:cBhvr>
                                      <p:to>
                                        <p:strVal val="visible"/>
                                      </p:to>
                                    </p:set>
                                    <p:anim calcmode="lin" valueType="num">
                                      <p:cBhvr additive="base">
                                        <p:cTn id="37" dur="500" fill="hold"/>
                                        <p:tgtEl>
                                          <p:spTgt spid="173063">
                                            <p:txEl>
                                              <p:pRg st="4" end="4"/>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7306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3" fill="hold" grpId="0" nodeType="clickEffect">
                                  <p:stCondLst>
                                    <p:cond delay="0"/>
                                  </p:stCondLst>
                                  <p:childTnLst>
                                    <p:set>
                                      <p:cBhvr>
                                        <p:cTn id="42" dur="1" fill="hold">
                                          <p:stCondLst>
                                            <p:cond delay="0"/>
                                          </p:stCondLst>
                                        </p:cTn>
                                        <p:tgtEl>
                                          <p:spTgt spid="173063">
                                            <p:txEl>
                                              <p:pRg st="5" end="5"/>
                                            </p:txEl>
                                          </p:spTgt>
                                        </p:tgtEl>
                                        <p:attrNameLst>
                                          <p:attrName>style.visibility</p:attrName>
                                        </p:attrNameLst>
                                      </p:cBhvr>
                                      <p:to>
                                        <p:strVal val="visible"/>
                                      </p:to>
                                    </p:set>
                                    <p:anim calcmode="lin" valueType="num">
                                      <p:cBhvr additive="base">
                                        <p:cTn id="43" dur="500" fill="hold"/>
                                        <p:tgtEl>
                                          <p:spTgt spid="173063">
                                            <p:txEl>
                                              <p:pRg st="5" end="5"/>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7306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3" grpId="0" build="p" autoUpdateAnimBg="0"/>
      <p:bldP spid="173064"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arcador de número de diapositiva 4">
            <a:extLst>
              <a:ext uri="{FF2B5EF4-FFF2-40B4-BE49-F238E27FC236}">
                <a16:creationId xmlns:a16="http://schemas.microsoft.com/office/drawing/2014/main" id="{BAD8DFB9-F58C-7C44-AE3D-D16794DEA35A}"/>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4C663E4-B2F5-9F4C-AC1B-1D41C97BF829}" type="slidenum">
              <a:rPr lang="en-US" altLang="es-ES_tradnl" sz="1200"/>
              <a:pPr/>
              <a:t>82</a:t>
            </a:fld>
            <a:r>
              <a:rPr lang="en-US" altLang="es-ES_tradnl" sz="1200" dirty="0"/>
              <a:t> - 84</a:t>
            </a:r>
          </a:p>
        </p:txBody>
      </p:sp>
      <p:pic>
        <p:nvPicPr>
          <p:cNvPr id="162818" name="Picture 2" descr="UVI">
            <a:extLst>
              <a:ext uri="{FF2B5EF4-FFF2-40B4-BE49-F238E27FC236}">
                <a16:creationId xmlns:a16="http://schemas.microsoft.com/office/drawing/2014/main" id="{204DA504-0277-064F-82B2-8628990786B9}"/>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62819" name="Rectangle 3">
            <a:extLst>
              <a:ext uri="{FF2B5EF4-FFF2-40B4-BE49-F238E27FC236}">
                <a16:creationId xmlns:a16="http://schemas.microsoft.com/office/drawing/2014/main" id="{70E5FA31-BD5B-3C4B-8DB2-7543CD49E10C}"/>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a:t>
            </a:r>
            <a:br>
              <a:rPr lang="es-ES_tradnl" altLang="es-ES_tradnl" sz="2800" b="1"/>
            </a:br>
            <a:r>
              <a:rPr lang="es-ES_tradnl" altLang="es-ES_tradnl" sz="2800" b="1"/>
              <a:t> “SUBPROCESOS: GESTIÓN”</a:t>
            </a:r>
          </a:p>
        </p:txBody>
      </p:sp>
      <p:sp>
        <p:nvSpPr>
          <p:cNvPr id="162820" name="Rectangle 4">
            <a:extLst>
              <a:ext uri="{FF2B5EF4-FFF2-40B4-BE49-F238E27FC236}">
                <a16:creationId xmlns:a16="http://schemas.microsoft.com/office/drawing/2014/main" id="{9874B362-69B6-2846-AE02-81621517F45A}"/>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grpSp>
        <p:nvGrpSpPr>
          <p:cNvPr id="190469" name="Group 5">
            <a:extLst>
              <a:ext uri="{FF2B5EF4-FFF2-40B4-BE49-F238E27FC236}">
                <a16:creationId xmlns:a16="http://schemas.microsoft.com/office/drawing/2014/main" id="{071FE577-E8C3-024A-89D3-4169132CD72E}"/>
              </a:ext>
            </a:extLst>
          </p:cNvPr>
          <p:cNvGrpSpPr>
            <a:grpSpLocks/>
          </p:cNvGrpSpPr>
          <p:nvPr/>
        </p:nvGrpSpPr>
        <p:grpSpPr bwMode="auto">
          <a:xfrm>
            <a:off x="609600" y="2362200"/>
            <a:ext cx="1752600" cy="3544888"/>
            <a:chOff x="384" y="1488"/>
            <a:chExt cx="1104" cy="2233"/>
          </a:xfrm>
        </p:grpSpPr>
        <p:sp>
          <p:nvSpPr>
            <p:cNvPr id="162822" name="Rectangle 6">
              <a:extLst>
                <a:ext uri="{FF2B5EF4-FFF2-40B4-BE49-F238E27FC236}">
                  <a16:creationId xmlns:a16="http://schemas.microsoft.com/office/drawing/2014/main" id="{A9B8DE9E-3B5A-B847-B3F6-10B4D0C8A805}"/>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62823" name="Text Box 7">
              <a:extLst>
                <a:ext uri="{FF2B5EF4-FFF2-40B4-BE49-F238E27FC236}">
                  <a16:creationId xmlns:a16="http://schemas.microsoft.com/office/drawing/2014/main" id="{783C401C-0EB5-F44A-A6FE-7DFDB7796922}"/>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sp>
        <p:nvSpPr>
          <p:cNvPr id="162824" name="Rectangle 8">
            <a:extLst>
              <a:ext uri="{FF2B5EF4-FFF2-40B4-BE49-F238E27FC236}">
                <a16:creationId xmlns:a16="http://schemas.microsoft.com/office/drawing/2014/main" id="{2C8F1B94-9367-AE45-98D0-510804B0A95A}"/>
              </a:ext>
            </a:extLst>
          </p:cNvPr>
          <p:cNvSpPr>
            <a:spLocks noChangeArrowheads="1"/>
          </p:cNvSpPr>
          <p:nvPr/>
        </p:nvSpPr>
        <p:spPr bwMode="auto">
          <a:xfrm>
            <a:off x="609600" y="2362200"/>
            <a:ext cx="1752600"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190471" name="Group 9">
            <a:extLst>
              <a:ext uri="{FF2B5EF4-FFF2-40B4-BE49-F238E27FC236}">
                <a16:creationId xmlns:a16="http://schemas.microsoft.com/office/drawing/2014/main" id="{665BA732-2542-7747-9A0A-C7F1A2BE833F}"/>
              </a:ext>
            </a:extLst>
          </p:cNvPr>
          <p:cNvGrpSpPr>
            <a:grpSpLocks/>
          </p:cNvGrpSpPr>
          <p:nvPr/>
        </p:nvGrpSpPr>
        <p:grpSpPr bwMode="auto">
          <a:xfrm>
            <a:off x="2362200" y="2362200"/>
            <a:ext cx="6172200" cy="3544888"/>
            <a:chOff x="1488" y="1488"/>
            <a:chExt cx="3888" cy="2233"/>
          </a:xfrm>
        </p:grpSpPr>
        <p:sp>
          <p:nvSpPr>
            <p:cNvPr id="162826" name="Rectangle 10">
              <a:extLst>
                <a:ext uri="{FF2B5EF4-FFF2-40B4-BE49-F238E27FC236}">
                  <a16:creationId xmlns:a16="http://schemas.microsoft.com/office/drawing/2014/main" id="{5BB4AA6E-381E-AD43-B5E8-8A895AB017B7}"/>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62827" name="Text Box 11">
              <a:extLst>
                <a:ext uri="{FF2B5EF4-FFF2-40B4-BE49-F238E27FC236}">
                  <a16:creationId xmlns:a16="http://schemas.microsoft.com/office/drawing/2014/main" id="{DE94ACA0-C8E4-C046-A45A-DBB43219F4CE}"/>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190472" name="Group 12">
            <a:extLst>
              <a:ext uri="{FF2B5EF4-FFF2-40B4-BE49-F238E27FC236}">
                <a16:creationId xmlns:a16="http://schemas.microsoft.com/office/drawing/2014/main" id="{9F66434F-F78B-3248-B0DE-62C6652B5617}"/>
              </a:ext>
            </a:extLst>
          </p:cNvPr>
          <p:cNvGrpSpPr>
            <a:grpSpLocks/>
          </p:cNvGrpSpPr>
          <p:nvPr/>
        </p:nvGrpSpPr>
        <p:grpSpPr bwMode="auto">
          <a:xfrm>
            <a:off x="2362200" y="2362200"/>
            <a:ext cx="6172200" cy="3544888"/>
            <a:chOff x="1488" y="1488"/>
            <a:chExt cx="3888" cy="2233"/>
          </a:xfrm>
        </p:grpSpPr>
        <p:sp>
          <p:nvSpPr>
            <p:cNvPr id="162829" name="Rectangle 13">
              <a:extLst>
                <a:ext uri="{FF2B5EF4-FFF2-40B4-BE49-F238E27FC236}">
                  <a16:creationId xmlns:a16="http://schemas.microsoft.com/office/drawing/2014/main" id="{A1D9AD5A-A2A5-724D-A684-14E18787441E}"/>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62830" name="Text Box 14">
              <a:extLst>
                <a:ext uri="{FF2B5EF4-FFF2-40B4-BE49-F238E27FC236}">
                  <a16:creationId xmlns:a16="http://schemas.microsoft.com/office/drawing/2014/main" id="{53FEA199-D14F-BB4C-A47E-A911CBE50492}"/>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sp>
        <p:nvSpPr>
          <p:cNvPr id="162831" name="Rectangle 15">
            <a:extLst>
              <a:ext uri="{FF2B5EF4-FFF2-40B4-BE49-F238E27FC236}">
                <a16:creationId xmlns:a16="http://schemas.microsoft.com/office/drawing/2014/main" id="{00768344-6142-F348-BF84-253A1F20D293}"/>
              </a:ext>
            </a:extLst>
          </p:cNvPr>
          <p:cNvSpPr>
            <a:spLocks noChangeArrowheads="1"/>
          </p:cNvSpPr>
          <p:nvPr/>
        </p:nvSpPr>
        <p:spPr bwMode="auto">
          <a:xfrm>
            <a:off x="609600" y="1752600"/>
            <a:ext cx="7924800" cy="609600"/>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2800" b="1">
                <a:latin typeface="Times New Roman" charset="0"/>
              </a:rPr>
              <a:t>7 - GESTIÓN (DOCUMENTAL Y CONTABLE)</a:t>
            </a:r>
          </a:p>
        </p:txBody>
      </p:sp>
      <p:sp>
        <p:nvSpPr>
          <p:cNvPr id="162833" name="Rectangle 17">
            <a:extLst>
              <a:ext uri="{FF2B5EF4-FFF2-40B4-BE49-F238E27FC236}">
                <a16:creationId xmlns:a16="http://schemas.microsoft.com/office/drawing/2014/main" id="{E94684F7-BE9C-3C43-95DD-78EDF45C6A41}"/>
              </a:ext>
            </a:extLst>
          </p:cNvPr>
          <p:cNvSpPr>
            <a:spLocks noChangeArrowheads="1"/>
          </p:cNvSpPr>
          <p:nvPr/>
        </p:nvSpPr>
        <p:spPr bwMode="auto">
          <a:xfrm>
            <a:off x="2362200" y="2362200"/>
            <a:ext cx="6172200"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23" name="Text Box 16">
            <a:extLst>
              <a:ext uri="{FF2B5EF4-FFF2-40B4-BE49-F238E27FC236}">
                <a16:creationId xmlns:a16="http://schemas.microsoft.com/office/drawing/2014/main" id="{F59EC068-6450-6F47-B727-2329D19BB6ED}"/>
              </a:ext>
            </a:extLst>
          </p:cNvPr>
          <p:cNvSpPr txBox="1">
            <a:spLocks noChangeArrowheads="1"/>
          </p:cNvSpPr>
          <p:nvPr/>
        </p:nvSpPr>
        <p:spPr bwMode="auto">
          <a:xfrm>
            <a:off x="5859463" y="4508500"/>
            <a:ext cx="2033587"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s-ES_tradnl" altLang="es-ES_tradnl" sz="1800" dirty="0">
                <a:latin typeface="Times New Roman" charset="0"/>
              </a:rPr>
              <a:t>Hoja de c</a:t>
            </a:r>
            <a:r>
              <a:rPr lang="es-ES" altLang="es-ES_tradnl" sz="1800" dirty="0" err="1">
                <a:latin typeface="Times New Roman" charset="0"/>
              </a:rPr>
              <a:t>álculo</a:t>
            </a:r>
            <a:r>
              <a:rPr lang="es-ES" altLang="es-ES_tradnl" sz="1800" dirty="0">
                <a:latin typeface="Times New Roman" charset="0"/>
              </a:rPr>
              <a:t> “contable”</a:t>
            </a:r>
          </a:p>
          <a:p>
            <a:pPr algn="ctr">
              <a:spcBef>
                <a:spcPct val="50000"/>
              </a:spcBef>
              <a:defRPr/>
            </a:pPr>
            <a:r>
              <a:rPr lang="es-ES" altLang="es-ES_tradnl" sz="1800" b="1" dirty="0">
                <a:solidFill>
                  <a:srgbClr val="FF0000"/>
                </a:solidFill>
                <a:latin typeface="Times New Roman" charset="0"/>
              </a:rPr>
              <a:t>OpenOffice Calc</a:t>
            </a:r>
            <a:endParaRPr lang="es-ES_tradnl" altLang="es-ES_tradnl" b="1" dirty="0">
              <a:solidFill>
                <a:srgbClr val="FF0000"/>
              </a:solidFill>
              <a:latin typeface="Times New Roman" charset="0"/>
            </a:endParaRPr>
          </a:p>
        </p:txBody>
      </p:sp>
      <p:sp>
        <p:nvSpPr>
          <p:cNvPr id="24" name="Text Box 16">
            <a:extLst>
              <a:ext uri="{FF2B5EF4-FFF2-40B4-BE49-F238E27FC236}">
                <a16:creationId xmlns:a16="http://schemas.microsoft.com/office/drawing/2014/main" id="{5488B332-D8B2-594D-A2CC-51E47B837B21}"/>
              </a:ext>
            </a:extLst>
          </p:cNvPr>
          <p:cNvSpPr txBox="1">
            <a:spLocks noChangeArrowheads="1"/>
          </p:cNvSpPr>
          <p:nvPr/>
        </p:nvSpPr>
        <p:spPr bwMode="auto">
          <a:xfrm>
            <a:off x="2771775" y="4456113"/>
            <a:ext cx="2065338"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 altLang="es-ES_tradnl" sz="1800" dirty="0">
                <a:latin typeface="Times New Roman" charset="0"/>
              </a:rPr>
              <a:t>Base de datos “documental”</a:t>
            </a:r>
          </a:p>
          <a:p>
            <a:pPr algn="ctr">
              <a:spcBef>
                <a:spcPct val="50000"/>
              </a:spcBef>
              <a:defRPr/>
            </a:pPr>
            <a:r>
              <a:rPr lang="es-ES" altLang="es-ES_tradnl" sz="1800" b="1" dirty="0">
                <a:solidFill>
                  <a:srgbClr val="FF0000"/>
                </a:solidFill>
                <a:latin typeface="Times New Roman" charset="0"/>
              </a:rPr>
              <a:t>OpenOffice Base</a:t>
            </a:r>
            <a:endParaRPr lang="es-ES_tradnl" altLang="es-ES_tradnl" b="1" dirty="0">
              <a:solidFill>
                <a:srgbClr val="FF0000"/>
              </a:solidFill>
              <a:latin typeface="Times New Roman" charset="0"/>
            </a:endParaRPr>
          </a:p>
        </p:txBody>
      </p:sp>
      <p:pic>
        <p:nvPicPr>
          <p:cNvPr id="25" name="Imagen 24">
            <a:extLst>
              <a:ext uri="{FF2B5EF4-FFF2-40B4-BE49-F238E27FC236}">
                <a16:creationId xmlns:a16="http://schemas.microsoft.com/office/drawing/2014/main" id="{FBF82E0E-F664-2748-8C55-C34BF50715CC}"/>
              </a:ext>
            </a:extLst>
          </p:cNvPr>
          <p:cNvPicPr>
            <a:picLocks noChangeAspect="1"/>
          </p:cNvPicPr>
          <p:nvPr/>
        </p:nvPicPr>
        <p:blipFill>
          <a:blip r:embed="rId5">
            <a:extLst>
              <a:ext uri="{28A0092B-C50C-407E-A947-70E740481C1C}">
                <a14:useLocalDpi xmlns:a14="http://schemas.microsoft.com/office/drawing/2010/main" val="0"/>
              </a:ext>
            </a:extLst>
          </a:blip>
          <a:srcRect l="12585" t="8179" r="10133" b="10530"/>
          <a:stretch>
            <a:fillRect/>
          </a:stretch>
        </p:blipFill>
        <p:spPr bwMode="auto">
          <a:xfrm>
            <a:off x="6203950" y="2797175"/>
            <a:ext cx="1603375"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5">
            <a:extLst>
              <a:ext uri="{FF2B5EF4-FFF2-40B4-BE49-F238E27FC236}">
                <a16:creationId xmlns:a16="http://schemas.microsoft.com/office/drawing/2014/main" id="{8CDF2CAA-53C7-4745-B608-48DBA64696EB}"/>
              </a:ext>
            </a:extLst>
          </p:cNvPr>
          <p:cNvPicPr>
            <a:picLocks noChangeAspect="1"/>
          </p:cNvPicPr>
          <p:nvPr/>
        </p:nvPicPr>
        <p:blipFill>
          <a:blip r:embed="rId6">
            <a:extLst>
              <a:ext uri="{28A0092B-C50C-407E-A947-70E740481C1C}">
                <a14:useLocalDpi xmlns:a14="http://schemas.microsoft.com/office/drawing/2010/main" val="0"/>
              </a:ext>
            </a:extLst>
          </a:blip>
          <a:srcRect l="7465" t="12660" r="14505" b="10371"/>
          <a:stretch>
            <a:fillRect/>
          </a:stretch>
        </p:blipFill>
        <p:spPr bwMode="auto">
          <a:xfrm>
            <a:off x="2889250" y="2884488"/>
            <a:ext cx="15494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442"/>
    </mc:Choice>
    <mc:Fallback xmlns="">
      <p:transition spd="slow" advTm="744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62831"/>
                                        </p:tgtEl>
                                        <p:attrNameLst>
                                          <p:attrName>style.visibility</p:attrName>
                                        </p:attrNameLst>
                                      </p:cBhvr>
                                      <p:to>
                                        <p:strVal val="visible"/>
                                      </p:to>
                                    </p:set>
                                    <p:anim calcmode="lin" valueType="num">
                                      <p:cBhvr>
                                        <p:cTn id="7" dur="5000" fill="hold"/>
                                        <p:tgtEl>
                                          <p:spTgt spid="162831"/>
                                        </p:tgtEl>
                                        <p:attrNameLst>
                                          <p:attrName>ppt_w</p:attrName>
                                        </p:attrNameLst>
                                      </p:cBhvr>
                                      <p:tavLst>
                                        <p:tav tm="0" fmla="#ppt_w*sin(2.5*pi*$)">
                                          <p:val>
                                            <p:fltVal val="0"/>
                                          </p:val>
                                        </p:tav>
                                        <p:tav tm="100000">
                                          <p:val>
                                            <p:fltVal val="1"/>
                                          </p:val>
                                        </p:tav>
                                      </p:tavLst>
                                    </p:anim>
                                    <p:anim calcmode="lin" valueType="num">
                                      <p:cBhvr>
                                        <p:cTn id="8" dur="5000" fill="hold"/>
                                        <p:tgtEl>
                                          <p:spTgt spid="162831"/>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62824"/>
                                        </p:tgtEl>
                                        <p:attrNameLst>
                                          <p:attrName>style.visibility</p:attrName>
                                        </p:attrNameLst>
                                      </p:cBhvr>
                                      <p:to>
                                        <p:strVal val="visible"/>
                                      </p:to>
                                    </p:set>
                                    <p:anim calcmode="lin" valueType="num">
                                      <p:cBhvr>
                                        <p:cTn id="13" dur="500" fill="hold"/>
                                        <p:tgtEl>
                                          <p:spTgt spid="162824"/>
                                        </p:tgtEl>
                                        <p:attrNameLst>
                                          <p:attrName>ppt_w</p:attrName>
                                        </p:attrNameLst>
                                      </p:cBhvr>
                                      <p:tavLst>
                                        <p:tav tm="0">
                                          <p:val>
                                            <p:fltVal val="0"/>
                                          </p:val>
                                        </p:tav>
                                        <p:tav tm="100000">
                                          <p:val>
                                            <p:strVal val="#ppt_w"/>
                                          </p:val>
                                        </p:tav>
                                      </p:tavLst>
                                    </p:anim>
                                    <p:anim calcmode="lin" valueType="num">
                                      <p:cBhvr>
                                        <p:cTn id="14" dur="500" fill="hold"/>
                                        <p:tgtEl>
                                          <p:spTgt spid="16282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62833"/>
                                        </p:tgtEl>
                                        <p:attrNameLst>
                                          <p:attrName>style.visibility</p:attrName>
                                        </p:attrNameLst>
                                      </p:cBhvr>
                                      <p:to>
                                        <p:strVal val="visible"/>
                                      </p:to>
                                    </p:set>
                                    <p:anim calcmode="lin" valueType="num">
                                      <p:cBhvr>
                                        <p:cTn id="35" dur="500" fill="hold"/>
                                        <p:tgtEl>
                                          <p:spTgt spid="162833"/>
                                        </p:tgtEl>
                                        <p:attrNameLst>
                                          <p:attrName>ppt_w</p:attrName>
                                        </p:attrNameLst>
                                      </p:cBhvr>
                                      <p:tavLst>
                                        <p:tav tm="0">
                                          <p:val>
                                            <p:fltVal val="0"/>
                                          </p:val>
                                        </p:tav>
                                        <p:tav tm="100000">
                                          <p:val>
                                            <p:strVal val="#ppt_w"/>
                                          </p:val>
                                        </p:tav>
                                      </p:tavLst>
                                    </p:anim>
                                    <p:anim calcmode="lin" valueType="num">
                                      <p:cBhvr>
                                        <p:cTn id="36" dur="500" fill="hold"/>
                                        <p:tgtEl>
                                          <p:spTgt spid="1628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4" grpId="0" animBg="1"/>
      <p:bldP spid="162831" grpId="0" animBg="1" autoUpdateAnimBg="0"/>
      <p:bldP spid="162833" grpId="0" animBg="1"/>
      <p:bldP spid="23" grpId="0"/>
      <p:bldP spid="2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arcador de número de diapositiva 4">
            <a:extLst>
              <a:ext uri="{FF2B5EF4-FFF2-40B4-BE49-F238E27FC236}">
                <a16:creationId xmlns:a16="http://schemas.microsoft.com/office/drawing/2014/main" id="{63A23F1B-4DA5-604D-842A-41E284200A77}"/>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13E0553-C676-C54D-879F-CCBE0B25E06E}" type="slidenum">
              <a:rPr lang="en-US" altLang="es-ES_tradnl" sz="1200"/>
              <a:pPr/>
              <a:t>83</a:t>
            </a:fld>
            <a:r>
              <a:rPr lang="en-US" altLang="es-ES_tradnl" sz="1200" dirty="0"/>
              <a:t> - 84</a:t>
            </a:r>
          </a:p>
        </p:txBody>
      </p:sp>
      <p:pic>
        <p:nvPicPr>
          <p:cNvPr id="164866" name="Picture 2" descr="UVI">
            <a:extLst>
              <a:ext uri="{FF2B5EF4-FFF2-40B4-BE49-F238E27FC236}">
                <a16:creationId xmlns:a16="http://schemas.microsoft.com/office/drawing/2014/main" id="{713F40D4-CBFA-6A4F-B3D0-C292B94F4C6C}"/>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64867" name="Rectangle 3">
            <a:extLst>
              <a:ext uri="{FF2B5EF4-FFF2-40B4-BE49-F238E27FC236}">
                <a16:creationId xmlns:a16="http://schemas.microsoft.com/office/drawing/2014/main" id="{09952BCF-4412-8747-AB88-48D77EACCD50}"/>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a:t>
            </a:r>
            <a:br>
              <a:rPr lang="es-ES_tradnl" altLang="es-ES_tradnl" sz="2800" b="1"/>
            </a:br>
            <a:r>
              <a:rPr lang="es-ES_tradnl" altLang="es-ES_tradnl" sz="2800" b="1"/>
              <a:t> “SUBPROCESOS: PROMOCIÓN”</a:t>
            </a:r>
          </a:p>
        </p:txBody>
      </p:sp>
      <p:sp>
        <p:nvSpPr>
          <p:cNvPr id="164868" name="Rectangle 4">
            <a:extLst>
              <a:ext uri="{FF2B5EF4-FFF2-40B4-BE49-F238E27FC236}">
                <a16:creationId xmlns:a16="http://schemas.microsoft.com/office/drawing/2014/main" id="{67FD1EE8-C5FB-CD4C-A318-463E09205FED}"/>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grpSp>
        <p:nvGrpSpPr>
          <p:cNvPr id="192517" name="Group 5">
            <a:extLst>
              <a:ext uri="{FF2B5EF4-FFF2-40B4-BE49-F238E27FC236}">
                <a16:creationId xmlns:a16="http://schemas.microsoft.com/office/drawing/2014/main" id="{3DB2A240-56DF-CA47-AB17-DC42137C209D}"/>
              </a:ext>
            </a:extLst>
          </p:cNvPr>
          <p:cNvGrpSpPr>
            <a:grpSpLocks/>
          </p:cNvGrpSpPr>
          <p:nvPr/>
        </p:nvGrpSpPr>
        <p:grpSpPr bwMode="auto">
          <a:xfrm>
            <a:off x="609600" y="2362200"/>
            <a:ext cx="1752600" cy="3544888"/>
            <a:chOff x="384" y="1488"/>
            <a:chExt cx="1104" cy="2233"/>
          </a:xfrm>
        </p:grpSpPr>
        <p:sp>
          <p:nvSpPr>
            <p:cNvPr id="164870" name="Rectangle 6">
              <a:extLst>
                <a:ext uri="{FF2B5EF4-FFF2-40B4-BE49-F238E27FC236}">
                  <a16:creationId xmlns:a16="http://schemas.microsoft.com/office/drawing/2014/main" id="{93C1E39B-1586-A24D-B8D2-160D07A19A71}"/>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64871" name="Text Box 7">
              <a:extLst>
                <a:ext uri="{FF2B5EF4-FFF2-40B4-BE49-F238E27FC236}">
                  <a16:creationId xmlns:a16="http://schemas.microsoft.com/office/drawing/2014/main" id="{08A2944D-0D2C-DC40-828C-B2C07F2D4143}"/>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grpSp>
        <p:nvGrpSpPr>
          <p:cNvPr id="192518" name="Group 9">
            <a:extLst>
              <a:ext uri="{FF2B5EF4-FFF2-40B4-BE49-F238E27FC236}">
                <a16:creationId xmlns:a16="http://schemas.microsoft.com/office/drawing/2014/main" id="{02A444B2-4044-B742-8841-5BC87346018A}"/>
              </a:ext>
            </a:extLst>
          </p:cNvPr>
          <p:cNvGrpSpPr>
            <a:grpSpLocks/>
          </p:cNvGrpSpPr>
          <p:nvPr/>
        </p:nvGrpSpPr>
        <p:grpSpPr bwMode="auto">
          <a:xfrm>
            <a:off x="2362200" y="2362200"/>
            <a:ext cx="6172200" cy="3544888"/>
            <a:chOff x="1488" y="1488"/>
            <a:chExt cx="3888" cy="2233"/>
          </a:xfrm>
        </p:grpSpPr>
        <p:sp>
          <p:nvSpPr>
            <p:cNvPr id="164874" name="Rectangle 10">
              <a:extLst>
                <a:ext uri="{FF2B5EF4-FFF2-40B4-BE49-F238E27FC236}">
                  <a16:creationId xmlns:a16="http://schemas.microsoft.com/office/drawing/2014/main" id="{CB03BFB6-346A-8240-95C6-D3474728387B}"/>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64875" name="Text Box 11">
              <a:extLst>
                <a:ext uri="{FF2B5EF4-FFF2-40B4-BE49-F238E27FC236}">
                  <a16:creationId xmlns:a16="http://schemas.microsoft.com/office/drawing/2014/main" id="{DA947395-E78C-C840-BEB5-89125EA07F27}"/>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192519" name="Group 12">
            <a:extLst>
              <a:ext uri="{FF2B5EF4-FFF2-40B4-BE49-F238E27FC236}">
                <a16:creationId xmlns:a16="http://schemas.microsoft.com/office/drawing/2014/main" id="{A34CF90E-9619-AB44-A610-4FBE94E28599}"/>
              </a:ext>
            </a:extLst>
          </p:cNvPr>
          <p:cNvGrpSpPr>
            <a:grpSpLocks/>
          </p:cNvGrpSpPr>
          <p:nvPr/>
        </p:nvGrpSpPr>
        <p:grpSpPr bwMode="auto">
          <a:xfrm>
            <a:off x="2362200" y="2362200"/>
            <a:ext cx="6172200" cy="3544888"/>
            <a:chOff x="1488" y="1488"/>
            <a:chExt cx="3888" cy="2233"/>
          </a:xfrm>
        </p:grpSpPr>
        <p:sp>
          <p:nvSpPr>
            <p:cNvPr id="164877" name="Rectangle 13">
              <a:extLst>
                <a:ext uri="{FF2B5EF4-FFF2-40B4-BE49-F238E27FC236}">
                  <a16:creationId xmlns:a16="http://schemas.microsoft.com/office/drawing/2014/main" id="{1205AA7F-78A9-7B4B-AF92-BF11FB7EA865}"/>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164878" name="Text Box 14">
              <a:extLst>
                <a:ext uri="{FF2B5EF4-FFF2-40B4-BE49-F238E27FC236}">
                  <a16:creationId xmlns:a16="http://schemas.microsoft.com/office/drawing/2014/main" id="{F4BEAA31-247E-D944-8E5F-FB70696E2E9E}"/>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sp>
        <p:nvSpPr>
          <p:cNvPr id="164879" name="Rectangle 15">
            <a:extLst>
              <a:ext uri="{FF2B5EF4-FFF2-40B4-BE49-F238E27FC236}">
                <a16:creationId xmlns:a16="http://schemas.microsoft.com/office/drawing/2014/main" id="{39925D05-7320-E041-96AA-E7E10B655A72}"/>
              </a:ext>
            </a:extLst>
          </p:cNvPr>
          <p:cNvSpPr>
            <a:spLocks noChangeArrowheads="1"/>
          </p:cNvSpPr>
          <p:nvPr/>
        </p:nvSpPr>
        <p:spPr bwMode="auto">
          <a:xfrm>
            <a:off x="609600" y="1752600"/>
            <a:ext cx="7924800" cy="609600"/>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sz="2800" b="1">
                <a:latin typeface="Times New Roman" charset="0"/>
              </a:rPr>
              <a:t>8 -PROMOCIÓN</a:t>
            </a:r>
          </a:p>
        </p:txBody>
      </p:sp>
      <p:grpSp>
        <p:nvGrpSpPr>
          <p:cNvPr id="164894" name="Group 30">
            <a:extLst>
              <a:ext uri="{FF2B5EF4-FFF2-40B4-BE49-F238E27FC236}">
                <a16:creationId xmlns:a16="http://schemas.microsoft.com/office/drawing/2014/main" id="{CD49186F-799E-2440-8066-9D88A07A90B2}"/>
              </a:ext>
            </a:extLst>
          </p:cNvPr>
          <p:cNvGrpSpPr>
            <a:grpSpLocks/>
          </p:cNvGrpSpPr>
          <p:nvPr/>
        </p:nvGrpSpPr>
        <p:grpSpPr bwMode="auto">
          <a:xfrm>
            <a:off x="609600" y="2362200"/>
            <a:ext cx="1752600" cy="3544888"/>
            <a:chOff x="384" y="1488"/>
            <a:chExt cx="1104" cy="2233"/>
          </a:xfrm>
        </p:grpSpPr>
        <p:sp>
          <p:nvSpPr>
            <p:cNvPr id="164872" name="Rectangle 8">
              <a:extLst>
                <a:ext uri="{FF2B5EF4-FFF2-40B4-BE49-F238E27FC236}">
                  <a16:creationId xmlns:a16="http://schemas.microsoft.com/office/drawing/2014/main" id="{655D5325-9657-6545-B9B7-7D96856E6020}"/>
                </a:ext>
              </a:extLst>
            </p:cNvPr>
            <p:cNvSpPr>
              <a:spLocks noChangeArrowheads="1"/>
            </p:cNvSpPr>
            <p:nvPr/>
          </p:nvSpPr>
          <p:spPr bwMode="auto">
            <a:xfrm>
              <a:off x="384" y="1488"/>
              <a:ext cx="1104"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pic>
          <p:nvPicPr>
            <p:cNvPr id="164892" name="Picture 28">
              <a:extLst>
                <a:ext uri="{FF2B5EF4-FFF2-40B4-BE49-F238E27FC236}">
                  <a16:creationId xmlns:a16="http://schemas.microsoft.com/office/drawing/2014/main" id="{852299D2-6E05-FD43-9FE5-E801CABD36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086" b="22401"/>
            <a:stretch>
              <a:fillRect/>
            </a:stretch>
          </p:blipFill>
          <p:spPr bwMode="auto">
            <a:xfrm>
              <a:off x="528" y="1687"/>
              <a:ext cx="816"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4893" name="Text Box 29">
              <a:extLst>
                <a:ext uri="{FF2B5EF4-FFF2-40B4-BE49-F238E27FC236}">
                  <a16:creationId xmlns:a16="http://schemas.microsoft.com/office/drawing/2014/main" id="{29507E81-D611-5646-B6ED-7BE7A864A903}"/>
                </a:ext>
              </a:extLst>
            </p:cNvPr>
            <p:cNvSpPr txBox="1">
              <a:spLocks noChangeArrowheads="1"/>
            </p:cNvSpPr>
            <p:nvPr/>
          </p:nvSpPr>
          <p:spPr bwMode="auto">
            <a:xfrm>
              <a:off x="690" y="2016"/>
              <a:ext cx="51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altLang="es-ES_tradnl" sz="1800" dirty="0" err="1">
                  <a:latin typeface="Times New Roman" charset="0"/>
                </a:rPr>
                <a:t>Router</a:t>
              </a:r>
              <a:endParaRPr lang="es-ES_tradnl" altLang="es-ES_tradnl" dirty="0">
                <a:latin typeface="Times New Roman" charset="0"/>
              </a:endParaRPr>
            </a:p>
          </p:txBody>
        </p:sp>
      </p:grpSp>
      <p:grpSp>
        <p:nvGrpSpPr>
          <p:cNvPr id="164905" name="Group 41">
            <a:extLst>
              <a:ext uri="{FF2B5EF4-FFF2-40B4-BE49-F238E27FC236}">
                <a16:creationId xmlns:a16="http://schemas.microsoft.com/office/drawing/2014/main" id="{6C65EA6D-B6C1-CB4C-A562-46FE9BD2EB46}"/>
              </a:ext>
            </a:extLst>
          </p:cNvPr>
          <p:cNvGrpSpPr>
            <a:grpSpLocks/>
          </p:cNvGrpSpPr>
          <p:nvPr/>
        </p:nvGrpSpPr>
        <p:grpSpPr bwMode="auto">
          <a:xfrm>
            <a:off x="2362200" y="2362200"/>
            <a:ext cx="6172200" cy="3544888"/>
            <a:chOff x="1488" y="1488"/>
            <a:chExt cx="3888" cy="2233"/>
          </a:xfrm>
        </p:grpSpPr>
        <p:sp>
          <p:nvSpPr>
            <p:cNvPr id="164881" name="Rectangle 17">
              <a:extLst>
                <a:ext uri="{FF2B5EF4-FFF2-40B4-BE49-F238E27FC236}">
                  <a16:creationId xmlns:a16="http://schemas.microsoft.com/office/drawing/2014/main" id="{983C8A9A-1EC7-DA4D-8F4B-7A2FE31BF4E4}"/>
                </a:ext>
              </a:extLst>
            </p:cNvPr>
            <p:cNvSpPr>
              <a:spLocks noChangeArrowheads="1"/>
            </p:cNvSpPr>
            <p:nvPr/>
          </p:nvSpPr>
          <p:spPr bwMode="auto">
            <a:xfrm>
              <a:off x="1488" y="1488"/>
              <a:ext cx="3888"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192524" name="Group 40">
              <a:extLst>
                <a:ext uri="{FF2B5EF4-FFF2-40B4-BE49-F238E27FC236}">
                  <a16:creationId xmlns:a16="http://schemas.microsoft.com/office/drawing/2014/main" id="{EB75F500-13C9-E84D-8493-C224363CD1F4}"/>
                </a:ext>
              </a:extLst>
            </p:cNvPr>
            <p:cNvGrpSpPr>
              <a:grpSpLocks/>
            </p:cNvGrpSpPr>
            <p:nvPr/>
          </p:nvGrpSpPr>
          <p:grpSpPr bwMode="auto">
            <a:xfrm>
              <a:off x="1632" y="1661"/>
              <a:ext cx="3648" cy="1753"/>
              <a:chOff x="1632" y="1661"/>
              <a:chExt cx="3648" cy="1753"/>
            </a:xfrm>
          </p:grpSpPr>
          <p:sp>
            <p:nvSpPr>
              <p:cNvPr id="164884" name="Text Box 20">
                <a:extLst>
                  <a:ext uri="{FF2B5EF4-FFF2-40B4-BE49-F238E27FC236}">
                    <a16:creationId xmlns:a16="http://schemas.microsoft.com/office/drawing/2014/main" id="{6301A354-736F-2F4A-AE5E-B50D04CF82EB}"/>
                  </a:ext>
                </a:extLst>
              </p:cNvPr>
              <p:cNvSpPr txBox="1">
                <a:spLocks noChangeArrowheads="1"/>
              </p:cNvSpPr>
              <p:nvPr/>
            </p:nvSpPr>
            <p:spPr bwMode="auto">
              <a:xfrm>
                <a:off x="1632" y="2832"/>
                <a:ext cx="1152"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s-ES_tradnl" altLang="es-ES_tradnl" sz="1800" dirty="0">
                    <a:latin typeface="Times New Roman" charset="0"/>
                  </a:rPr>
                  <a:t>Outlook</a:t>
                </a:r>
              </a:p>
              <a:p>
                <a:pPr algn="ctr">
                  <a:defRPr/>
                </a:pPr>
                <a:r>
                  <a:rPr lang="es-ES_tradnl" altLang="es-ES_tradnl" sz="1800" dirty="0">
                    <a:latin typeface="Times New Roman" charset="0"/>
                  </a:rPr>
                  <a:t>Gmail</a:t>
                </a:r>
              </a:p>
              <a:p>
                <a:pPr algn="ctr">
                  <a:defRPr/>
                </a:pPr>
                <a:r>
                  <a:rPr lang="es-ES_tradnl" altLang="es-ES_tradnl" sz="1800" dirty="0">
                    <a:latin typeface="Times New Roman" charset="0"/>
                  </a:rPr>
                  <a:t>“correo múltiple”</a:t>
                </a:r>
              </a:p>
            </p:txBody>
          </p:sp>
          <p:sp>
            <p:nvSpPr>
              <p:cNvPr id="164885" name="Text Box 21">
                <a:extLst>
                  <a:ext uri="{FF2B5EF4-FFF2-40B4-BE49-F238E27FC236}">
                    <a16:creationId xmlns:a16="http://schemas.microsoft.com/office/drawing/2014/main" id="{5DB9C0DE-D58A-5C45-8DB9-952121D528C8}"/>
                  </a:ext>
                </a:extLst>
              </p:cNvPr>
              <p:cNvSpPr txBox="1">
                <a:spLocks noChangeArrowheads="1"/>
              </p:cNvSpPr>
              <p:nvPr/>
            </p:nvSpPr>
            <p:spPr bwMode="auto">
              <a:xfrm>
                <a:off x="3905" y="2832"/>
                <a:ext cx="1375"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_tradnl" altLang="es-ES_tradnl" sz="1800" dirty="0">
                    <a:latin typeface="Times New Roman" charset="0"/>
                  </a:rPr>
                  <a:t>PowerPoint</a:t>
                </a:r>
              </a:p>
              <a:p>
                <a:pPr algn="ctr">
                  <a:defRPr/>
                </a:pPr>
                <a:r>
                  <a:rPr lang="es-ES_tradnl" altLang="es-ES_tradnl" sz="1800" dirty="0">
                    <a:latin typeface="Times New Roman" charset="0"/>
                  </a:rPr>
                  <a:t>OpenOffice </a:t>
                </a:r>
                <a:r>
                  <a:rPr lang="es-ES_tradnl" altLang="es-ES_tradnl" sz="1800" dirty="0" err="1">
                    <a:latin typeface="Times New Roman" charset="0"/>
                  </a:rPr>
                  <a:t>Impress</a:t>
                </a:r>
                <a:r>
                  <a:rPr lang="es-ES_tradnl" altLang="es-ES_tradnl" sz="1800" dirty="0">
                    <a:latin typeface="Times New Roman" charset="0"/>
                  </a:rPr>
                  <a:t> “presentación”</a:t>
                </a:r>
              </a:p>
            </p:txBody>
          </p:sp>
          <p:sp>
            <p:nvSpPr>
              <p:cNvPr id="164889" name="Text Box 25">
                <a:extLst>
                  <a:ext uri="{FF2B5EF4-FFF2-40B4-BE49-F238E27FC236}">
                    <a16:creationId xmlns:a16="http://schemas.microsoft.com/office/drawing/2014/main" id="{E36C9AB7-786D-A64A-86DD-354233407504}"/>
                  </a:ext>
                </a:extLst>
              </p:cNvPr>
              <p:cNvSpPr txBox="1">
                <a:spLocks noChangeArrowheads="1"/>
              </p:cNvSpPr>
              <p:nvPr/>
            </p:nvSpPr>
            <p:spPr bwMode="auto">
              <a:xfrm>
                <a:off x="2880" y="2832"/>
                <a:ext cx="1152"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s-ES_tradnl" altLang="es-ES_tradnl" sz="1800" dirty="0">
                    <a:latin typeface="Times New Roman" charset="0"/>
                  </a:rPr>
                  <a:t>FrontPage</a:t>
                </a:r>
              </a:p>
              <a:p>
                <a:pPr algn="ctr">
                  <a:defRPr/>
                </a:pPr>
                <a:r>
                  <a:rPr lang="es-ES_tradnl" altLang="es-ES_tradnl" sz="1800" b="1" dirty="0" err="1">
                    <a:solidFill>
                      <a:srgbClr val="FF0000"/>
                    </a:solidFill>
                    <a:latin typeface="Times New Roman" charset="0"/>
                  </a:rPr>
                  <a:t>KompoZer</a:t>
                </a:r>
                <a:endParaRPr lang="es-ES_tradnl" altLang="es-ES_tradnl" sz="1800" b="1" dirty="0">
                  <a:solidFill>
                    <a:srgbClr val="FF0000"/>
                  </a:solidFill>
                  <a:latin typeface="Times New Roman" charset="0"/>
                </a:endParaRPr>
              </a:p>
              <a:p>
                <a:pPr algn="ctr">
                  <a:defRPr/>
                </a:pPr>
                <a:r>
                  <a:rPr lang="es-ES_tradnl" altLang="es-ES_tradnl" sz="1800" dirty="0">
                    <a:latin typeface="Times New Roman" charset="0"/>
                  </a:rPr>
                  <a:t>“página web”</a:t>
                </a:r>
              </a:p>
            </p:txBody>
          </p:sp>
          <p:pic>
            <p:nvPicPr>
              <p:cNvPr id="192528" name="Picture 33" descr="outlook2003_box">
                <a:extLst>
                  <a:ext uri="{FF2B5EF4-FFF2-40B4-BE49-F238E27FC236}">
                    <a16:creationId xmlns:a16="http://schemas.microsoft.com/office/drawing/2014/main" id="{4BF175C7-DF51-5946-9E76-59C94A13B2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6" y="1661"/>
                <a:ext cx="1002" cy="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9" name="Picture 35" descr="PowerPoint Training">
                <a:extLst>
                  <a:ext uri="{FF2B5EF4-FFF2-40B4-BE49-F238E27FC236}">
                    <a16:creationId xmlns:a16="http://schemas.microsoft.com/office/drawing/2014/main" id="{98902658-D35B-C040-8285-1718C74BDA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5" y="1661"/>
                <a:ext cx="878" cy="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0" name="Picture 39" descr="FrontPage2003_Box">
                <a:extLst>
                  <a:ext uri="{FF2B5EF4-FFF2-40B4-BE49-F238E27FC236}">
                    <a16:creationId xmlns:a16="http://schemas.microsoft.com/office/drawing/2014/main" id="{927C12E9-F1BA-244B-A57F-6730D2FC2B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6" y="1661"/>
                <a:ext cx="889" cy="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766"/>
    </mc:Choice>
    <mc:Fallback xmlns="">
      <p:transition spd="slow" advTm="676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64879"/>
                                        </p:tgtEl>
                                        <p:attrNameLst>
                                          <p:attrName>style.visibility</p:attrName>
                                        </p:attrNameLst>
                                      </p:cBhvr>
                                      <p:to>
                                        <p:strVal val="visible"/>
                                      </p:to>
                                    </p:set>
                                    <p:anim calcmode="lin" valueType="num">
                                      <p:cBhvr>
                                        <p:cTn id="7" dur="5000" fill="hold"/>
                                        <p:tgtEl>
                                          <p:spTgt spid="164879"/>
                                        </p:tgtEl>
                                        <p:attrNameLst>
                                          <p:attrName>ppt_w</p:attrName>
                                        </p:attrNameLst>
                                      </p:cBhvr>
                                      <p:tavLst>
                                        <p:tav tm="0" fmla="#ppt_w*sin(2.5*pi*$)">
                                          <p:val>
                                            <p:fltVal val="0"/>
                                          </p:val>
                                        </p:tav>
                                        <p:tav tm="100000">
                                          <p:val>
                                            <p:fltVal val="1"/>
                                          </p:val>
                                        </p:tav>
                                      </p:tavLst>
                                    </p:anim>
                                    <p:anim calcmode="lin" valueType="num">
                                      <p:cBhvr>
                                        <p:cTn id="8" dur="5000" fill="hold"/>
                                        <p:tgtEl>
                                          <p:spTgt spid="164879"/>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64894"/>
                                        </p:tgtEl>
                                        <p:attrNameLst>
                                          <p:attrName>style.visibility</p:attrName>
                                        </p:attrNameLst>
                                      </p:cBhvr>
                                      <p:to>
                                        <p:strVal val="visible"/>
                                      </p:to>
                                    </p:set>
                                    <p:anim calcmode="lin" valueType="num">
                                      <p:cBhvr>
                                        <p:cTn id="13" dur="500" fill="hold"/>
                                        <p:tgtEl>
                                          <p:spTgt spid="164894"/>
                                        </p:tgtEl>
                                        <p:attrNameLst>
                                          <p:attrName>ppt_w</p:attrName>
                                        </p:attrNameLst>
                                      </p:cBhvr>
                                      <p:tavLst>
                                        <p:tav tm="0">
                                          <p:val>
                                            <p:fltVal val="0"/>
                                          </p:val>
                                        </p:tav>
                                        <p:tav tm="100000">
                                          <p:val>
                                            <p:strVal val="#ppt_w"/>
                                          </p:val>
                                        </p:tav>
                                      </p:tavLst>
                                    </p:anim>
                                    <p:anim calcmode="lin" valueType="num">
                                      <p:cBhvr>
                                        <p:cTn id="14" dur="500" fill="hold"/>
                                        <p:tgtEl>
                                          <p:spTgt spid="16489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64905"/>
                                        </p:tgtEl>
                                        <p:attrNameLst>
                                          <p:attrName>style.visibility</p:attrName>
                                        </p:attrNameLst>
                                      </p:cBhvr>
                                      <p:to>
                                        <p:strVal val="visible"/>
                                      </p:to>
                                    </p:set>
                                    <p:anim calcmode="lin" valueType="num">
                                      <p:cBhvr>
                                        <p:cTn id="19" dur="500" fill="hold"/>
                                        <p:tgtEl>
                                          <p:spTgt spid="164905"/>
                                        </p:tgtEl>
                                        <p:attrNameLst>
                                          <p:attrName>ppt_w</p:attrName>
                                        </p:attrNameLst>
                                      </p:cBhvr>
                                      <p:tavLst>
                                        <p:tav tm="0">
                                          <p:val>
                                            <p:fltVal val="0"/>
                                          </p:val>
                                        </p:tav>
                                        <p:tav tm="100000">
                                          <p:val>
                                            <p:strVal val="#ppt_w"/>
                                          </p:val>
                                        </p:tav>
                                      </p:tavLst>
                                    </p:anim>
                                    <p:anim calcmode="lin" valueType="num">
                                      <p:cBhvr>
                                        <p:cTn id="20" dur="500" fill="hold"/>
                                        <p:tgtEl>
                                          <p:spTgt spid="1649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9"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Marcador de número de diapositiva 4">
            <a:extLst>
              <a:ext uri="{FF2B5EF4-FFF2-40B4-BE49-F238E27FC236}">
                <a16:creationId xmlns:a16="http://schemas.microsoft.com/office/drawing/2014/main" id="{7B9D17A5-3C26-6D4F-A3AF-C256FC0D8FE7}"/>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315D355-3D44-F34E-A500-55C572BEA136}" type="slidenum">
              <a:rPr lang="en-US" altLang="es-ES_tradnl" sz="1200"/>
              <a:pPr/>
              <a:t>84</a:t>
            </a:fld>
            <a:r>
              <a:rPr lang="en-US" altLang="es-ES_tradnl" sz="1200" dirty="0"/>
              <a:t> - 84</a:t>
            </a:r>
          </a:p>
        </p:txBody>
      </p:sp>
      <p:pic>
        <p:nvPicPr>
          <p:cNvPr id="231426" name="Picture 2" descr="UVI">
            <a:extLst>
              <a:ext uri="{FF2B5EF4-FFF2-40B4-BE49-F238E27FC236}">
                <a16:creationId xmlns:a16="http://schemas.microsoft.com/office/drawing/2014/main" id="{2AD0643A-90CF-8A42-91E8-06D442E53187}"/>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231427" name="Rectangle 3">
            <a:extLst>
              <a:ext uri="{FF2B5EF4-FFF2-40B4-BE49-F238E27FC236}">
                <a16:creationId xmlns:a16="http://schemas.microsoft.com/office/drawing/2014/main" id="{C7DD3F96-761D-AA43-84DA-19E9E7A145AD}"/>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a:t>
            </a:r>
            <a:br>
              <a:rPr lang="es-ES_tradnl" altLang="es-ES_tradnl" sz="2800" b="1"/>
            </a:br>
            <a:r>
              <a:rPr lang="es-ES_tradnl" altLang="es-ES_tradnl" sz="2800" b="1"/>
              <a:t> “SUBPROCESOS: ESPECIALIZACIÓN”</a:t>
            </a:r>
          </a:p>
        </p:txBody>
      </p:sp>
      <p:sp>
        <p:nvSpPr>
          <p:cNvPr id="231428" name="Rectangle 4">
            <a:extLst>
              <a:ext uri="{FF2B5EF4-FFF2-40B4-BE49-F238E27FC236}">
                <a16:creationId xmlns:a16="http://schemas.microsoft.com/office/drawing/2014/main" id="{84E15148-F165-EF4E-BA27-0F25F5D781BC}"/>
              </a:ext>
            </a:extLst>
          </p:cNvPr>
          <p:cNvSpPr>
            <a:spLocks noGrp="1" noChangeArrowheads="1"/>
          </p:cNvSpPr>
          <p:nvPr>
            <p:ph type="body" sz="half" idx="2"/>
          </p:nvPr>
        </p:nvSpPr>
        <p:spPr>
          <a:xfrm>
            <a:off x="609600" y="1762472"/>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grpSp>
        <p:nvGrpSpPr>
          <p:cNvPr id="194565" name="Group 5">
            <a:extLst>
              <a:ext uri="{FF2B5EF4-FFF2-40B4-BE49-F238E27FC236}">
                <a16:creationId xmlns:a16="http://schemas.microsoft.com/office/drawing/2014/main" id="{1A7A4802-FF62-8E48-800F-C074F217E063}"/>
              </a:ext>
            </a:extLst>
          </p:cNvPr>
          <p:cNvGrpSpPr>
            <a:grpSpLocks/>
          </p:cNvGrpSpPr>
          <p:nvPr/>
        </p:nvGrpSpPr>
        <p:grpSpPr bwMode="auto">
          <a:xfrm>
            <a:off x="609600" y="2330797"/>
            <a:ext cx="1752600" cy="3544888"/>
            <a:chOff x="384" y="1488"/>
            <a:chExt cx="1104" cy="2233"/>
          </a:xfrm>
        </p:grpSpPr>
        <p:sp>
          <p:nvSpPr>
            <p:cNvPr id="231430" name="Rectangle 6">
              <a:extLst>
                <a:ext uri="{FF2B5EF4-FFF2-40B4-BE49-F238E27FC236}">
                  <a16:creationId xmlns:a16="http://schemas.microsoft.com/office/drawing/2014/main" id="{14AAB3D2-F074-8642-9AC3-63C810E1DC4F}"/>
                </a:ext>
              </a:extLst>
            </p:cNvPr>
            <p:cNvSpPr>
              <a:spLocks noChangeArrowheads="1"/>
            </p:cNvSpPr>
            <p:nvPr/>
          </p:nvSpPr>
          <p:spPr bwMode="auto">
            <a:xfrm>
              <a:off x="384" y="1488"/>
              <a:ext cx="1104" cy="223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231431" name="Text Box 7">
              <a:extLst>
                <a:ext uri="{FF2B5EF4-FFF2-40B4-BE49-F238E27FC236}">
                  <a16:creationId xmlns:a16="http://schemas.microsoft.com/office/drawing/2014/main" id="{E4D07A61-AA6E-E248-8322-7E420AFF47A1}"/>
                </a:ext>
              </a:extLst>
            </p:cNvPr>
            <p:cNvSpPr txBox="1">
              <a:spLocks noChangeArrowheads="1"/>
            </p:cNvSpPr>
            <p:nvPr/>
          </p:nvSpPr>
          <p:spPr bwMode="auto">
            <a:xfrm rot="-5395043">
              <a:off x="-142" y="2398"/>
              <a:ext cx="211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HARDWARE</a:t>
              </a:r>
              <a:endParaRPr lang="es-ES_tradnl" altLang="es-ES_tradnl" sz="3200">
                <a:latin typeface="Times New Roman" charset="0"/>
              </a:endParaRPr>
            </a:p>
          </p:txBody>
        </p:sp>
      </p:grpSp>
      <p:grpSp>
        <p:nvGrpSpPr>
          <p:cNvPr id="194566" name="Group 8">
            <a:extLst>
              <a:ext uri="{FF2B5EF4-FFF2-40B4-BE49-F238E27FC236}">
                <a16:creationId xmlns:a16="http://schemas.microsoft.com/office/drawing/2014/main" id="{5DAC272F-EBCE-2643-A581-119800D4A717}"/>
              </a:ext>
            </a:extLst>
          </p:cNvPr>
          <p:cNvGrpSpPr>
            <a:grpSpLocks/>
          </p:cNvGrpSpPr>
          <p:nvPr/>
        </p:nvGrpSpPr>
        <p:grpSpPr bwMode="auto">
          <a:xfrm>
            <a:off x="2362200" y="2330797"/>
            <a:ext cx="6172200" cy="3544888"/>
            <a:chOff x="1488" y="1488"/>
            <a:chExt cx="3888" cy="2233"/>
          </a:xfrm>
        </p:grpSpPr>
        <p:sp>
          <p:nvSpPr>
            <p:cNvPr id="231433" name="Rectangle 9">
              <a:extLst>
                <a:ext uri="{FF2B5EF4-FFF2-40B4-BE49-F238E27FC236}">
                  <a16:creationId xmlns:a16="http://schemas.microsoft.com/office/drawing/2014/main" id="{D2ED9D99-EEDD-0D43-B016-ABD22A7AE95D}"/>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231434" name="Text Box 10">
              <a:extLst>
                <a:ext uri="{FF2B5EF4-FFF2-40B4-BE49-F238E27FC236}">
                  <a16:creationId xmlns:a16="http://schemas.microsoft.com/office/drawing/2014/main" id="{F537E0B7-10DD-EE47-A480-5EED336E2A46}"/>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grpSp>
        <p:nvGrpSpPr>
          <p:cNvPr id="194567" name="Group 11">
            <a:extLst>
              <a:ext uri="{FF2B5EF4-FFF2-40B4-BE49-F238E27FC236}">
                <a16:creationId xmlns:a16="http://schemas.microsoft.com/office/drawing/2014/main" id="{32EA509E-D41F-9743-BBC8-6892D238B927}"/>
              </a:ext>
            </a:extLst>
          </p:cNvPr>
          <p:cNvGrpSpPr>
            <a:grpSpLocks/>
          </p:cNvGrpSpPr>
          <p:nvPr/>
        </p:nvGrpSpPr>
        <p:grpSpPr bwMode="auto">
          <a:xfrm>
            <a:off x="2362200" y="2330797"/>
            <a:ext cx="6172200" cy="3544888"/>
            <a:chOff x="1488" y="1488"/>
            <a:chExt cx="3888" cy="2233"/>
          </a:xfrm>
        </p:grpSpPr>
        <p:sp>
          <p:nvSpPr>
            <p:cNvPr id="231436" name="Rectangle 12">
              <a:extLst>
                <a:ext uri="{FF2B5EF4-FFF2-40B4-BE49-F238E27FC236}">
                  <a16:creationId xmlns:a16="http://schemas.microsoft.com/office/drawing/2014/main" id="{6278E263-25E1-E146-8B7A-2D550E4DA245}"/>
                </a:ext>
              </a:extLst>
            </p:cNvPr>
            <p:cNvSpPr>
              <a:spLocks noChangeArrowheads="1"/>
            </p:cNvSpPr>
            <p:nvPr/>
          </p:nvSpPr>
          <p:spPr bwMode="auto">
            <a:xfrm>
              <a:off x="1488" y="1488"/>
              <a:ext cx="3888" cy="223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sp>
          <p:nvSpPr>
            <p:cNvPr id="231437" name="Text Box 13">
              <a:extLst>
                <a:ext uri="{FF2B5EF4-FFF2-40B4-BE49-F238E27FC236}">
                  <a16:creationId xmlns:a16="http://schemas.microsoft.com/office/drawing/2014/main" id="{08AC9F5C-B22E-BB4E-AF03-7A7E2B3EB3EA}"/>
                </a:ext>
              </a:extLst>
            </p:cNvPr>
            <p:cNvSpPr txBox="1">
              <a:spLocks noChangeArrowheads="1"/>
            </p:cNvSpPr>
            <p:nvPr/>
          </p:nvSpPr>
          <p:spPr bwMode="auto">
            <a:xfrm>
              <a:off x="1824" y="2352"/>
              <a:ext cx="32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altLang="es-ES_tradnl" sz="3200" b="1">
                  <a:latin typeface="Times New Roman" charset="0"/>
                </a:rPr>
                <a:t>SOFTWARE</a:t>
              </a:r>
              <a:endParaRPr lang="es-ES_tradnl" altLang="es-ES_tradnl">
                <a:latin typeface="Times New Roman" charset="0"/>
              </a:endParaRPr>
            </a:p>
          </p:txBody>
        </p:sp>
      </p:grpSp>
      <p:sp>
        <p:nvSpPr>
          <p:cNvPr id="231438" name="Rectangle 14">
            <a:extLst>
              <a:ext uri="{FF2B5EF4-FFF2-40B4-BE49-F238E27FC236}">
                <a16:creationId xmlns:a16="http://schemas.microsoft.com/office/drawing/2014/main" id="{89B92B50-094A-6F4E-9A9D-B36312A47D02}"/>
              </a:ext>
            </a:extLst>
          </p:cNvPr>
          <p:cNvSpPr>
            <a:spLocks noChangeArrowheads="1"/>
          </p:cNvSpPr>
          <p:nvPr/>
        </p:nvSpPr>
        <p:spPr bwMode="auto">
          <a:xfrm>
            <a:off x="609600" y="1721197"/>
            <a:ext cx="7924800" cy="6096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altLang="es-ES_tradnl" b="1">
                <a:latin typeface="Times New Roman" charset="0"/>
              </a:rPr>
              <a:t>TRADUCCIÓN DE ENTORNOS MULTIMEDIA</a:t>
            </a:r>
          </a:p>
        </p:txBody>
      </p:sp>
      <p:grpSp>
        <p:nvGrpSpPr>
          <p:cNvPr id="231484" name="Group 60">
            <a:extLst>
              <a:ext uri="{FF2B5EF4-FFF2-40B4-BE49-F238E27FC236}">
                <a16:creationId xmlns:a16="http://schemas.microsoft.com/office/drawing/2014/main" id="{2086970A-D8F5-DA43-BB0B-7E8396B7DAE3}"/>
              </a:ext>
            </a:extLst>
          </p:cNvPr>
          <p:cNvGrpSpPr>
            <a:grpSpLocks/>
          </p:cNvGrpSpPr>
          <p:nvPr/>
        </p:nvGrpSpPr>
        <p:grpSpPr bwMode="auto">
          <a:xfrm>
            <a:off x="609600" y="2330797"/>
            <a:ext cx="1752600" cy="3544888"/>
            <a:chOff x="384" y="1488"/>
            <a:chExt cx="1104" cy="2233"/>
          </a:xfrm>
        </p:grpSpPr>
        <p:grpSp>
          <p:nvGrpSpPr>
            <p:cNvPr id="194571" name="Group 57">
              <a:extLst>
                <a:ext uri="{FF2B5EF4-FFF2-40B4-BE49-F238E27FC236}">
                  <a16:creationId xmlns:a16="http://schemas.microsoft.com/office/drawing/2014/main" id="{F4176F15-DB60-7343-A55A-DC7E6C2CAAA7}"/>
                </a:ext>
              </a:extLst>
            </p:cNvPr>
            <p:cNvGrpSpPr>
              <a:grpSpLocks/>
            </p:cNvGrpSpPr>
            <p:nvPr/>
          </p:nvGrpSpPr>
          <p:grpSpPr bwMode="auto">
            <a:xfrm>
              <a:off x="384" y="1488"/>
              <a:ext cx="1104" cy="2233"/>
              <a:chOff x="384" y="1488"/>
              <a:chExt cx="1104" cy="2233"/>
            </a:xfrm>
          </p:grpSpPr>
          <p:sp>
            <p:nvSpPr>
              <p:cNvPr id="231452" name="Rectangle 28">
                <a:extLst>
                  <a:ext uri="{FF2B5EF4-FFF2-40B4-BE49-F238E27FC236}">
                    <a16:creationId xmlns:a16="http://schemas.microsoft.com/office/drawing/2014/main" id="{9DC598F5-3A57-794C-8CF8-D5D13E4C4949}"/>
                  </a:ext>
                </a:extLst>
              </p:cNvPr>
              <p:cNvSpPr>
                <a:spLocks noChangeArrowheads="1"/>
              </p:cNvSpPr>
              <p:nvPr/>
            </p:nvSpPr>
            <p:spPr bwMode="auto">
              <a:xfrm>
                <a:off x="384" y="1488"/>
                <a:ext cx="1104" cy="223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pic>
            <p:nvPicPr>
              <p:cNvPr id="194574" name="Picture 46" descr="ConsolaSPOT96mini">
                <a:extLst>
                  <a:ext uri="{FF2B5EF4-FFF2-40B4-BE49-F238E27FC236}">
                    <a16:creationId xmlns:a16="http://schemas.microsoft.com/office/drawing/2014/main" id="{3E64AC44-B77C-4745-9097-7E7004DD1E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 y="3113"/>
                <a:ext cx="589"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75" name="Picture 48" descr="Touch-Tipro-1">
                <a:extLst>
                  <a:ext uri="{FF2B5EF4-FFF2-40B4-BE49-F238E27FC236}">
                    <a16:creationId xmlns:a16="http://schemas.microsoft.com/office/drawing/2014/main" id="{295D52D6-620D-2B47-B2D8-7B573F92C0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6" y="3328"/>
                <a:ext cx="45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76" name="Picture 50" descr="microfono%20akg%20d112_jpg">
                <a:hlinkClick r:id="rId7"/>
                <a:extLst>
                  <a:ext uri="{FF2B5EF4-FFF2-40B4-BE49-F238E27FC236}">
                    <a16:creationId xmlns:a16="http://schemas.microsoft.com/office/drawing/2014/main" id="{5DCCEFBF-2E69-F646-965C-3FED5755F2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 y="3431"/>
                <a:ext cx="137"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77" name="Picture 52" descr="LOCUCION%20Y%20DOBLAJE">
                <a:extLst>
                  <a:ext uri="{FF2B5EF4-FFF2-40B4-BE49-F238E27FC236}">
                    <a16:creationId xmlns:a16="http://schemas.microsoft.com/office/drawing/2014/main" id="{7C7BBA4C-1DDD-DC40-9EC6-7455A25E62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 y="1570"/>
                <a:ext cx="975" cy="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78" name="Picture 44" descr="ShuttlePRO1">
                <a:extLst>
                  <a:ext uri="{FF2B5EF4-FFF2-40B4-BE49-F238E27FC236}">
                    <a16:creationId xmlns:a16="http://schemas.microsoft.com/office/drawing/2014/main" id="{75F390B0-DE29-7546-99BE-A0794B257D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 y="3431"/>
                <a:ext cx="173"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79" name="Picture 56" descr="SALA%20GRABACION">
                <a:extLst>
                  <a:ext uri="{FF2B5EF4-FFF2-40B4-BE49-F238E27FC236}">
                    <a16:creationId xmlns:a16="http://schemas.microsoft.com/office/drawing/2014/main" id="{19065832-4A64-164C-B3AC-DC9D6947875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4" y="2341"/>
                <a:ext cx="975"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572" name="Picture 59" descr="Auriculares Classic Style">
              <a:hlinkClick r:id="rId12"/>
              <a:extLst>
                <a:ext uri="{FF2B5EF4-FFF2-40B4-BE49-F238E27FC236}">
                  <a16:creationId xmlns:a16="http://schemas.microsoft.com/office/drawing/2014/main" id="{D1DABE27-561C-E845-AC55-0FBD935C938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57" y="3148"/>
              <a:ext cx="272"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Grupo 34">
            <a:extLst>
              <a:ext uri="{FF2B5EF4-FFF2-40B4-BE49-F238E27FC236}">
                <a16:creationId xmlns:a16="http://schemas.microsoft.com/office/drawing/2014/main" id="{DD59203D-A393-A245-BF5D-F6330677AC77}"/>
              </a:ext>
            </a:extLst>
          </p:cNvPr>
          <p:cNvGrpSpPr/>
          <p:nvPr/>
        </p:nvGrpSpPr>
        <p:grpSpPr>
          <a:xfrm>
            <a:off x="2360240" y="2332384"/>
            <a:ext cx="6172200" cy="3544888"/>
            <a:chOff x="2362200" y="2362200"/>
            <a:chExt cx="6172200" cy="3544888"/>
          </a:xfrm>
        </p:grpSpPr>
        <p:sp>
          <p:nvSpPr>
            <p:cNvPr id="36" name="Rectangle 20">
              <a:extLst>
                <a:ext uri="{FF2B5EF4-FFF2-40B4-BE49-F238E27FC236}">
                  <a16:creationId xmlns:a16="http://schemas.microsoft.com/office/drawing/2014/main" id="{28C3B248-E531-DD41-B5F2-2B8D311DD7EA}"/>
                </a:ext>
              </a:extLst>
            </p:cNvPr>
            <p:cNvSpPr>
              <a:spLocks noChangeArrowheads="1"/>
            </p:cNvSpPr>
            <p:nvPr/>
          </p:nvSpPr>
          <p:spPr bwMode="auto">
            <a:xfrm>
              <a:off x="2362200" y="2362200"/>
              <a:ext cx="6172200" cy="35448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Times New Roman" charset="0"/>
              </a:endParaRPr>
            </a:p>
          </p:txBody>
        </p:sp>
        <p:grpSp>
          <p:nvGrpSpPr>
            <p:cNvPr id="37" name="Grupo 36">
              <a:extLst>
                <a:ext uri="{FF2B5EF4-FFF2-40B4-BE49-F238E27FC236}">
                  <a16:creationId xmlns:a16="http://schemas.microsoft.com/office/drawing/2014/main" id="{6AD93457-0335-C245-8ABC-9737C14F4636}"/>
                </a:ext>
              </a:extLst>
            </p:cNvPr>
            <p:cNvGrpSpPr/>
            <p:nvPr/>
          </p:nvGrpSpPr>
          <p:grpSpPr>
            <a:xfrm>
              <a:off x="2457981" y="2492374"/>
              <a:ext cx="5930369" cy="3306764"/>
              <a:chOff x="2457981" y="2492374"/>
              <a:chExt cx="5930369" cy="3306764"/>
            </a:xfrm>
          </p:grpSpPr>
          <p:sp>
            <p:nvSpPr>
              <p:cNvPr id="38" name="Text Box 22">
                <a:extLst>
                  <a:ext uri="{FF2B5EF4-FFF2-40B4-BE49-F238E27FC236}">
                    <a16:creationId xmlns:a16="http://schemas.microsoft.com/office/drawing/2014/main" id="{22DFFA2C-5A61-3144-9F29-FA8CA9C0BE8B}"/>
                  </a:ext>
                </a:extLst>
              </p:cNvPr>
              <p:cNvSpPr txBox="1">
                <a:spLocks noChangeArrowheads="1"/>
              </p:cNvSpPr>
              <p:nvPr/>
            </p:nvSpPr>
            <p:spPr bwMode="auto">
              <a:xfrm>
                <a:off x="2484438" y="3933825"/>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s-ES_tradnl" altLang="es-ES_tradnl" sz="1800" dirty="0">
                    <a:latin typeface="Times New Roman" charset="0"/>
                  </a:rPr>
                  <a:t>iDoblaje</a:t>
                </a:r>
              </a:p>
              <a:p>
                <a:pPr algn="ctr">
                  <a:defRPr/>
                </a:pPr>
                <a:r>
                  <a:rPr lang="es-ES_tradnl" altLang="es-ES_tradnl" sz="1800" dirty="0">
                    <a:latin typeface="Times New Roman" charset="0"/>
                  </a:rPr>
                  <a:t>“doblaje”</a:t>
                </a:r>
              </a:p>
            </p:txBody>
          </p:sp>
          <p:sp>
            <p:nvSpPr>
              <p:cNvPr id="39" name="Text Box 23">
                <a:extLst>
                  <a:ext uri="{FF2B5EF4-FFF2-40B4-BE49-F238E27FC236}">
                    <a16:creationId xmlns:a16="http://schemas.microsoft.com/office/drawing/2014/main" id="{C2F3A221-70FF-4B40-B2D8-83C6F933051B}"/>
                  </a:ext>
                </a:extLst>
              </p:cNvPr>
              <p:cNvSpPr txBox="1">
                <a:spLocks noChangeArrowheads="1"/>
              </p:cNvSpPr>
              <p:nvPr/>
            </p:nvSpPr>
            <p:spPr bwMode="auto">
              <a:xfrm>
                <a:off x="6732588" y="3933825"/>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s-ES_tradnl" altLang="es-ES_tradnl" sz="1800">
                    <a:latin typeface="Times New Roman" charset="0"/>
                  </a:rPr>
                  <a:t>Passolo</a:t>
                </a:r>
              </a:p>
              <a:p>
                <a:pPr algn="ctr">
                  <a:defRPr/>
                </a:pPr>
                <a:r>
                  <a:rPr lang="es-ES_tradnl" altLang="es-ES_tradnl" sz="1800">
                    <a:latin typeface="Times New Roman" charset="0"/>
                  </a:rPr>
                  <a:t>“localización”</a:t>
                </a:r>
              </a:p>
            </p:txBody>
          </p:sp>
          <p:sp>
            <p:nvSpPr>
              <p:cNvPr id="40" name="Text Box 24">
                <a:extLst>
                  <a:ext uri="{FF2B5EF4-FFF2-40B4-BE49-F238E27FC236}">
                    <a16:creationId xmlns:a16="http://schemas.microsoft.com/office/drawing/2014/main" id="{A1F953A6-5012-5446-9FEE-BA2C4281DAA9}"/>
                  </a:ext>
                </a:extLst>
              </p:cNvPr>
              <p:cNvSpPr txBox="1">
                <a:spLocks noChangeArrowheads="1"/>
              </p:cNvSpPr>
              <p:nvPr/>
            </p:nvSpPr>
            <p:spPr bwMode="auto">
              <a:xfrm>
                <a:off x="4427984" y="5157788"/>
                <a:ext cx="21891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s-ES_tradnl" altLang="es-ES_tradnl" sz="1800">
                    <a:latin typeface="Times New Roman" charset="0"/>
                  </a:rPr>
                  <a:t>Subtitle Workshop</a:t>
                </a:r>
              </a:p>
              <a:p>
                <a:pPr algn="ctr">
                  <a:defRPr/>
                </a:pPr>
                <a:r>
                  <a:rPr lang="es-ES_tradnl" altLang="es-ES_tradnl" sz="1800">
                    <a:latin typeface="Times New Roman" charset="0"/>
                  </a:rPr>
                  <a:t>“subtitulación”</a:t>
                </a:r>
              </a:p>
            </p:txBody>
          </p:sp>
          <p:pic>
            <p:nvPicPr>
              <p:cNvPr id="41" name="Picture 34" descr="новое окно приветствия Passolo">
                <a:extLst>
                  <a:ext uri="{FF2B5EF4-FFF2-40B4-BE49-F238E27FC236}">
                    <a16:creationId xmlns:a16="http://schemas.microsoft.com/office/drawing/2014/main" id="{DF225BAE-26C7-3C4B-AF78-4C773D8AA09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88125" y="2492375"/>
                <a:ext cx="18002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6" descr="31575_2_0">
                <a:extLst>
                  <a:ext uri="{FF2B5EF4-FFF2-40B4-BE49-F238E27FC236}">
                    <a16:creationId xmlns:a16="http://schemas.microsoft.com/office/drawing/2014/main" id="{7F40ABAE-B522-B145-8E41-6ADC5CC7904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447" y="3605213"/>
                <a:ext cx="1944688"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
                <a:extLst>
                  <a:ext uri="{FF2B5EF4-FFF2-40B4-BE49-F238E27FC236}">
                    <a16:creationId xmlns:a16="http://schemas.microsoft.com/office/drawing/2014/main" id="{86B8921C-BAE5-5745-B4CA-501502A4E35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57981" y="2492374"/>
                <a:ext cx="2042011" cy="1295401"/>
              </a:xfrm>
              <a:prstGeom prst="rect">
                <a:avLst/>
              </a:prstGeom>
              <a:noFill/>
              <a:extLst>
                <a:ext uri="{909E8E84-426E-40DD-AFC4-6F175D3DCCD1}">
                  <a14:hiddenFill xmlns:a14="http://schemas.microsoft.com/office/drawing/2010/main">
                    <a:solidFill>
                      <a:srgbClr val="FFFFFF"/>
                    </a:solidFill>
                  </a14:hiddenFill>
                </a:ext>
              </a:extLst>
            </p:spPr>
          </p:pic>
        </p:gr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8515"/>
    </mc:Choice>
    <mc:Fallback xmlns="">
      <p:transition spd="slow" advTm="1851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31438"/>
                                        </p:tgtEl>
                                        <p:attrNameLst>
                                          <p:attrName>style.visibility</p:attrName>
                                        </p:attrNameLst>
                                      </p:cBhvr>
                                      <p:to>
                                        <p:strVal val="visible"/>
                                      </p:to>
                                    </p:set>
                                    <p:anim calcmode="lin" valueType="num">
                                      <p:cBhvr>
                                        <p:cTn id="7" dur="5000" fill="hold"/>
                                        <p:tgtEl>
                                          <p:spTgt spid="231438"/>
                                        </p:tgtEl>
                                        <p:attrNameLst>
                                          <p:attrName>ppt_w</p:attrName>
                                        </p:attrNameLst>
                                      </p:cBhvr>
                                      <p:tavLst>
                                        <p:tav tm="0" fmla="#ppt_w*sin(2.5*pi*$)">
                                          <p:val>
                                            <p:fltVal val="0"/>
                                          </p:val>
                                        </p:tav>
                                        <p:tav tm="100000">
                                          <p:val>
                                            <p:fltVal val="1"/>
                                          </p:val>
                                        </p:tav>
                                      </p:tavLst>
                                    </p:anim>
                                    <p:anim calcmode="lin" valueType="num">
                                      <p:cBhvr>
                                        <p:cTn id="8" dur="5000" fill="hold"/>
                                        <p:tgtEl>
                                          <p:spTgt spid="231438"/>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31484"/>
                                        </p:tgtEl>
                                        <p:attrNameLst>
                                          <p:attrName>style.visibility</p:attrName>
                                        </p:attrNameLst>
                                      </p:cBhvr>
                                      <p:to>
                                        <p:strVal val="visible"/>
                                      </p:to>
                                    </p:set>
                                    <p:anim calcmode="lin" valueType="num">
                                      <p:cBhvr>
                                        <p:cTn id="13" dur="500" fill="hold"/>
                                        <p:tgtEl>
                                          <p:spTgt spid="231484"/>
                                        </p:tgtEl>
                                        <p:attrNameLst>
                                          <p:attrName>ppt_w</p:attrName>
                                        </p:attrNameLst>
                                      </p:cBhvr>
                                      <p:tavLst>
                                        <p:tav tm="0">
                                          <p:val>
                                            <p:fltVal val="0"/>
                                          </p:val>
                                        </p:tav>
                                        <p:tav tm="100000">
                                          <p:val>
                                            <p:strVal val="#ppt_w"/>
                                          </p:val>
                                        </p:tav>
                                      </p:tavLst>
                                    </p:anim>
                                    <p:anim calcmode="lin" valueType="num">
                                      <p:cBhvr>
                                        <p:cTn id="14" dur="500" fill="hold"/>
                                        <p:tgtEl>
                                          <p:spTgt spid="23148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8"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4">
            <a:extLst>
              <a:ext uri="{FF2B5EF4-FFF2-40B4-BE49-F238E27FC236}">
                <a16:creationId xmlns:a16="http://schemas.microsoft.com/office/drawing/2014/main" id="{A563584C-E133-C047-8BB8-60A385ECD090}"/>
              </a:ext>
            </a:extLst>
          </p:cNvPr>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A88F305-9E71-EF4B-901B-8B5CF87B589A}" type="slidenum">
              <a:rPr lang="en-US" altLang="es-ES_tradnl" sz="1200"/>
              <a:pPr/>
              <a:t>9</a:t>
            </a:fld>
            <a:r>
              <a:rPr lang="en-US" altLang="es-ES_tradnl" sz="1200" dirty="0"/>
              <a:t> - 84</a:t>
            </a:r>
          </a:p>
        </p:txBody>
      </p:sp>
      <p:pic>
        <p:nvPicPr>
          <p:cNvPr id="111618" name="Picture 2" descr="UVI">
            <a:extLst>
              <a:ext uri="{FF2B5EF4-FFF2-40B4-BE49-F238E27FC236}">
                <a16:creationId xmlns:a16="http://schemas.microsoft.com/office/drawing/2014/main" id="{E8FB8E2D-CEBD-1341-BDE9-1FD0FE84779E}"/>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r="52702"/>
          <a:stretch>
            <a:fillRect/>
          </a:stretch>
        </p:blipFill>
        <p:spPr>
          <a:xfrm>
            <a:off x="812800" y="685800"/>
            <a:ext cx="406400" cy="738188"/>
          </a:xfrm>
        </p:spPr>
      </p:pic>
      <p:sp>
        <p:nvSpPr>
          <p:cNvPr id="111619" name="Rectangle 3">
            <a:extLst>
              <a:ext uri="{FF2B5EF4-FFF2-40B4-BE49-F238E27FC236}">
                <a16:creationId xmlns:a16="http://schemas.microsoft.com/office/drawing/2014/main" id="{ADB05E1A-6F67-2C45-8EBF-4877444AFF70}"/>
              </a:ext>
            </a:extLst>
          </p:cNvPr>
          <p:cNvSpPr>
            <a:spLocks noGrp="1" noChangeArrowheads="1"/>
          </p:cNvSpPr>
          <p:nvPr>
            <p:ph type="title"/>
          </p:nvPr>
        </p:nvSpPr>
        <p:spPr>
          <a:xfrm>
            <a:off x="609600" y="579438"/>
            <a:ext cx="7924800" cy="898525"/>
          </a:xfrm>
          <a:ln>
            <a:solidFill>
              <a:schemeClr val="tx1"/>
            </a:solidFill>
            <a:miter lim="800000"/>
            <a:headEnd/>
            <a:tailEnd/>
          </a:ln>
        </p:spPr>
        <p:txBody>
          <a:bodyPr/>
          <a:lstStyle/>
          <a:p>
            <a:pPr marL="666750">
              <a:defRPr/>
            </a:pPr>
            <a:r>
              <a:rPr lang="es-ES_tradnl" altLang="es-ES_tradnl" sz="2800" b="1"/>
              <a:t>TRADUCCIÓN AUTOMÁTICA: “HISTORIA”</a:t>
            </a:r>
            <a:endParaRPr lang="es-ES_tradnl" altLang="es-ES_tradnl" b="1"/>
          </a:p>
        </p:txBody>
      </p:sp>
      <p:sp>
        <p:nvSpPr>
          <p:cNvPr id="111620" name="Rectangle 4">
            <a:extLst>
              <a:ext uri="{FF2B5EF4-FFF2-40B4-BE49-F238E27FC236}">
                <a16:creationId xmlns:a16="http://schemas.microsoft.com/office/drawing/2014/main" id="{1308FF03-C3E0-194D-9843-2900A50BC7CF}"/>
              </a:ext>
            </a:extLst>
          </p:cNvPr>
          <p:cNvSpPr>
            <a:spLocks noGrp="1" noChangeArrowheads="1"/>
          </p:cNvSpPr>
          <p:nvPr>
            <p:ph type="body" sz="half" idx="2"/>
          </p:nvPr>
        </p:nvSpPr>
        <p:spPr>
          <a:xfrm>
            <a:off x="609600" y="1793875"/>
            <a:ext cx="7924800" cy="4114800"/>
          </a:xfrm>
          <a:ln>
            <a:solidFill>
              <a:schemeClr val="tx1"/>
            </a:solidFill>
            <a:miter lim="800000"/>
            <a:headEnd/>
            <a:tailEnd/>
          </a:ln>
        </p:spPr>
        <p:txBody>
          <a:bodyPr lIns="179989" tIns="179989" rIns="179989"/>
          <a:lstStyle/>
          <a:p>
            <a:pPr marL="0" indent="0">
              <a:defRPr/>
            </a:pPr>
            <a:endParaRPr lang="es-ES_tradnl" altLang="es-ES_tradnl" sz="1800"/>
          </a:p>
          <a:p>
            <a:pPr marL="0" indent="0">
              <a:defRPr/>
            </a:pPr>
            <a:endParaRPr lang="es-ES_tradnl" altLang="es-ES_tradnl" sz="1800"/>
          </a:p>
          <a:p>
            <a:pPr marL="0" indent="0">
              <a:defRPr/>
            </a:pPr>
            <a:endParaRPr lang="es-ES_tradnl" altLang="es-ES_tradnl" sz="1800"/>
          </a:p>
          <a:p>
            <a:pPr marL="0" indent="0">
              <a:defRPr/>
            </a:pPr>
            <a:endParaRPr lang="es-ES_tradnl" altLang="es-ES_tradnl" sz="1800"/>
          </a:p>
        </p:txBody>
      </p:sp>
      <p:pic>
        <p:nvPicPr>
          <p:cNvPr id="111626" name="Picture 10">
            <a:extLst>
              <a:ext uri="{FF2B5EF4-FFF2-40B4-BE49-F238E27FC236}">
                <a16:creationId xmlns:a16="http://schemas.microsoft.com/office/drawing/2014/main" id="{FC7109D4-02D3-7A4E-BB5A-61CE0D4E89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897063"/>
            <a:ext cx="4648200" cy="3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1627" name="Text Box 11">
            <a:extLst>
              <a:ext uri="{FF2B5EF4-FFF2-40B4-BE49-F238E27FC236}">
                <a16:creationId xmlns:a16="http://schemas.microsoft.com/office/drawing/2014/main" id="{DBD15148-9DB7-F94B-80E4-62AC512D1069}"/>
              </a:ext>
            </a:extLst>
          </p:cNvPr>
          <p:cNvSpPr txBox="1">
            <a:spLocks noChangeArrowheads="1"/>
          </p:cNvSpPr>
          <p:nvPr/>
        </p:nvSpPr>
        <p:spPr bwMode="auto">
          <a:xfrm>
            <a:off x="5867400" y="2209800"/>
            <a:ext cx="2133600"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90500" indent="-190500">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50000"/>
              </a:spcBef>
              <a:defRPr/>
            </a:pPr>
            <a:r>
              <a:rPr lang="es-ES_tradnl" altLang="es-ES_tradnl" b="1"/>
              <a:t>RAZONES</a:t>
            </a:r>
            <a:endParaRPr lang="es-ES_tradnl" altLang="es-ES_tradnl"/>
          </a:p>
          <a:p>
            <a:pPr>
              <a:spcBef>
                <a:spcPct val="50000"/>
              </a:spcBef>
              <a:buFontTx/>
              <a:buChar char="•"/>
              <a:defRPr/>
            </a:pPr>
            <a:r>
              <a:rPr lang="es-ES_tradnl" altLang="es-ES_tradnl"/>
              <a:t>Militares</a:t>
            </a:r>
          </a:p>
          <a:p>
            <a:pPr>
              <a:spcBef>
                <a:spcPct val="50000"/>
              </a:spcBef>
              <a:buFontTx/>
              <a:buChar char="•"/>
              <a:defRPr/>
            </a:pPr>
            <a:r>
              <a:rPr lang="es-ES_tradnl" altLang="es-ES_tradnl"/>
              <a:t>Económicas</a:t>
            </a:r>
          </a:p>
          <a:p>
            <a:pPr>
              <a:spcBef>
                <a:spcPct val="50000"/>
              </a:spcBef>
              <a:buFontTx/>
              <a:buChar char="•"/>
              <a:defRPr/>
            </a:pPr>
            <a:r>
              <a:rPr lang="es-ES_tradnl" altLang="es-ES_tradnl"/>
              <a:t>Prácticas</a:t>
            </a:r>
          </a:p>
          <a:p>
            <a:pPr>
              <a:spcBef>
                <a:spcPct val="50000"/>
              </a:spcBef>
              <a:buFontTx/>
              <a:buChar char="•"/>
              <a:defRPr/>
            </a:pPr>
            <a:r>
              <a:rPr lang="es-ES_tradnl" altLang="es-ES_tradnl"/>
              <a:t>Investigación</a:t>
            </a:r>
          </a:p>
          <a:p>
            <a:pPr>
              <a:spcBef>
                <a:spcPct val="50000"/>
              </a:spcBef>
              <a:buFontTx/>
              <a:buChar char="•"/>
              <a:defRPr/>
            </a:pPr>
            <a:r>
              <a:rPr lang="es-ES_tradnl" altLang="es-ES_tradnl"/>
              <a:t>Altruistas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3882"/>
    </mc:Choice>
    <mc:Fallback xmlns="">
      <p:transition spd="slow" advTm="4388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11626"/>
                                        </p:tgtEl>
                                        <p:attrNameLst>
                                          <p:attrName>style.visibility</p:attrName>
                                        </p:attrNameLst>
                                      </p:cBhvr>
                                      <p:to>
                                        <p:strVal val="visible"/>
                                      </p:to>
                                    </p:set>
                                    <p:anim calcmode="lin" valueType="num">
                                      <p:cBhvr>
                                        <p:cTn id="7" dur="500" fill="hold"/>
                                        <p:tgtEl>
                                          <p:spTgt spid="111626"/>
                                        </p:tgtEl>
                                        <p:attrNameLst>
                                          <p:attrName>ppt_w</p:attrName>
                                        </p:attrNameLst>
                                      </p:cBhvr>
                                      <p:tavLst>
                                        <p:tav tm="0">
                                          <p:val>
                                            <p:fltVal val="0"/>
                                          </p:val>
                                        </p:tav>
                                        <p:tav tm="100000">
                                          <p:val>
                                            <p:strVal val="#ppt_w"/>
                                          </p:val>
                                        </p:tav>
                                      </p:tavLst>
                                    </p:anim>
                                    <p:anim calcmode="lin" valueType="num">
                                      <p:cBhvr>
                                        <p:cTn id="8" dur="500" fill="hold"/>
                                        <p:tgtEl>
                                          <p:spTgt spid="111626"/>
                                        </p:tgtEl>
                                        <p:attrNameLst>
                                          <p:attrName>ppt_h</p:attrName>
                                        </p:attrNameLst>
                                      </p:cBhvr>
                                      <p:tavLst>
                                        <p:tav tm="0">
                                          <p:val>
                                            <p:fltVal val="0"/>
                                          </p:val>
                                        </p:tav>
                                        <p:tav tm="100000">
                                          <p:val>
                                            <p:strVal val="#ppt_h"/>
                                          </p:val>
                                        </p:tav>
                                      </p:tavLst>
                                    </p:anim>
                                    <p:anim calcmode="lin" valueType="num">
                                      <p:cBhvr>
                                        <p:cTn id="9" dur="500" fill="hold"/>
                                        <p:tgtEl>
                                          <p:spTgt spid="111626"/>
                                        </p:tgtEl>
                                        <p:attrNameLst>
                                          <p:attrName>ppt_x</p:attrName>
                                        </p:attrNameLst>
                                      </p:cBhvr>
                                      <p:tavLst>
                                        <p:tav tm="0">
                                          <p:val>
                                            <p:fltVal val="0.5"/>
                                          </p:val>
                                        </p:tav>
                                        <p:tav tm="100000">
                                          <p:val>
                                            <p:strVal val="#ppt_x"/>
                                          </p:val>
                                        </p:tav>
                                      </p:tavLst>
                                    </p:anim>
                                    <p:anim calcmode="lin" valueType="num">
                                      <p:cBhvr>
                                        <p:cTn id="10" dur="500" fill="hold"/>
                                        <p:tgtEl>
                                          <p:spTgt spid="11162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3" fill="hold" grpId="0" nodeType="clickEffect">
                                  <p:stCondLst>
                                    <p:cond delay="0"/>
                                  </p:stCondLst>
                                  <p:childTnLst>
                                    <p:set>
                                      <p:cBhvr>
                                        <p:cTn id="14" dur="1" fill="hold">
                                          <p:stCondLst>
                                            <p:cond delay="0"/>
                                          </p:stCondLst>
                                        </p:cTn>
                                        <p:tgtEl>
                                          <p:spTgt spid="111627">
                                            <p:txEl>
                                              <p:pRg st="0" end="0"/>
                                            </p:txEl>
                                          </p:spTgt>
                                        </p:tgtEl>
                                        <p:attrNameLst>
                                          <p:attrName>style.visibility</p:attrName>
                                        </p:attrNameLst>
                                      </p:cBhvr>
                                      <p:to>
                                        <p:strVal val="visible"/>
                                      </p:to>
                                    </p:set>
                                    <p:anim calcmode="lin" valueType="num">
                                      <p:cBhvr additive="base">
                                        <p:cTn id="15" dur="500" fill="hold"/>
                                        <p:tgtEl>
                                          <p:spTgt spid="111627">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1162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3" fill="hold" grpId="0" nodeType="clickEffect">
                                  <p:stCondLst>
                                    <p:cond delay="0"/>
                                  </p:stCondLst>
                                  <p:childTnLst>
                                    <p:set>
                                      <p:cBhvr>
                                        <p:cTn id="20" dur="1" fill="hold">
                                          <p:stCondLst>
                                            <p:cond delay="0"/>
                                          </p:stCondLst>
                                        </p:cTn>
                                        <p:tgtEl>
                                          <p:spTgt spid="111627">
                                            <p:txEl>
                                              <p:pRg st="1" end="1"/>
                                            </p:txEl>
                                          </p:spTgt>
                                        </p:tgtEl>
                                        <p:attrNameLst>
                                          <p:attrName>style.visibility</p:attrName>
                                        </p:attrNameLst>
                                      </p:cBhvr>
                                      <p:to>
                                        <p:strVal val="visible"/>
                                      </p:to>
                                    </p:set>
                                    <p:anim calcmode="lin" valueType="num">
                                      <p:cBhvr additive="base">
                                        <p:cTn id="21" dur="500" fill="hold"/>
                                        <p:tgtEl>
                                          <p:spTgt spid="111627">
                                            <p:txEl>
                                              <p:pRg st="1" end="1"/>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1162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3" fill="hold" grpId="0" nodeType="clickEffect">
                                  <p:stCondLst>
                                    <p:cond delay="0"/>
                                  </p:stCondLst>
                                  <p:childTnLst>
                                    <p:set>
                                      <p:cBhvr>
                                        <p:cTn id="26" dur="1" fill="hold">
                                          <p:stCondLst>
                                            <p:cond delay="0"/>
                                          </p:stCondLst>
                                        </p:cTn>
                                        <p:tgtEl>
                                          <p:spTgt spid="111627">
                                            <p:txEl>
                                              <p:pRg st="2" end="2"/>
                                            </p:txEl>
                                          </p:spTgt>
                                        </p:tgtEl>
                                        <p:attrNameLst>
                                          <p:attrName>style.visibility</p:attrName>
                                        </p:attrNameLst>
                                      </p:cBhvr>
                                      <p:to>
                                        <p:strVal val="visible"/>
                                      </p:to>
                                    </p:set>
                                    <p:anim calcmode="lin" valueType="num">
                                      <p:cBhvr additive="base">
                                        <p:cTn id="27" dur="500" fill="hold"/>
                                        <p:tgtEl>
                                          <p:spTgt spid="111627">
                                            <p:txEl>
                                              <p:pRg st="2" end="2"/>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1162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3" fill="hold" grpId="0" nodeType="clickEffect">
                                  <p:stCondLst>
                                    <p:cond delay="0"/>
                                  </p:stCondLst>
                                  <p:childTnLst>
                                    <p:set>
                                      <p:cBhvr>
                                        <p:cTn id="32" dur="1" fill="hold">
                                          <p:stCondLst>
                                            <p:cond delay="0"/>
                                          </p:stCondLst>
                                        </p:cTn>
                                        <p:tgtEl>
                                          <p:spTgt spid="111627">
                                            <p:txEl>
                                              <p:pRg st="3" end="3"/>
                                            </p:txEl>
                                          </p:spTgt>
                                        </p:tgtEl>
                                        <p:attrNameLst>
                                          <p:attrName>style.visibility</p:attrName>
                                        </p:attrNameLst>
                                      </p:cBhvr>
                                      <p:to>
                                        <p:strVal val="visible"/>
                                      </p:to>
                                    </p:set>
                                    <p:anim calcmode="lin" valueType="num">
                                      <p:cBhvr additive="base">
                                        <p:cTn id="33" dur="500" fill="hold"/>
                                        <p:tgtEl>
                                          <p:spTgt spid="111627">
                                            <p:txEl>
                                              <p:pRg st="3" end="3"/>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11627">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3" fill="hold" grpId="0" nodeType="clickEffect">
                                  <p:stCondLst>
                                    <p:cond delay="0"/>
                                  </p:stCondLst>
                                  <p:childTnLst>
                                    <p:set>
                                      <p:cBhvr>
                                        <p:cTn id="38" dur="1" fill="hold">
                                          <p:stCondLst>
                                            <p:cond delay="0"/>
                                          </p:stCondLst>
                                        </p:cTn>
                                        <p:tgtEl>
                                          <p:spTgt spid="111627">
                                            <p:txEl>
                                              <p:pRg st="4" end="4"/>
                                            </p:txEl>
                                          </p:spTgt>
                                        </p:tgtEl>
                                        <p:attrNameLst>
                                          <p:attrName>style.visibility</p:attrName>
                                        </p:attrNameLst>
                                      </p:cBhvr>
                                      <p:to>
                                        <p:strVal val="visible"/>
                                      </p:to>
                                    </p:set>
                                    <p:anim calcmode="lin" valueType="num">
                                      <p:cBhvr additive="base">
                                        <p:cTn id="39" dur="500" fill="hold"/>
                                        <p:tgtEl>
                                          <p:spTgt spid="111627">
                                            <p:txEl>
                                              <p:pRg st="4" end="4"/>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1162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3" fill="hold" grpId="0" nodeType="clickEffect">
                                  <p:stCondLst>
                                    <p:cond delay="0"/>
                                  </p:stCondLst>
                                  <p:childTnLst>
                                    <p:set>
                                      <p:cBhvr>
                                        <p:cTn id="44" dur="1" fill="hold">
                                          <p:stCondLst>
                                            <p:cond delay="0"/>
                                          </p:stCondLst>
                                        </p:cTn>
                                        <p:tgtEl>
                                          <p:spTgt spid="111627">
                                            <p:txEl>
                                              <p:pRg st="5" end="5"/>
                                            </p:txEl>
                                          </p:spTgt>
                                        </p:tgtEl>
                                        <p:attrNameLst>
                                          <p:attrName>style.visibility</p:attrName>
                                        </p:attrNameLst>
                                      </p:cBhvr>
                                      <p:to>
                                        <p:strVal val="visible"/>
                                      </p:to>
                                    </p:set>
                                    <p:anim calcmode="lin" valueType="num">
                                      <p:cBhvr additive="base">
                                        <p:cTn id="45" dur="500" fill="hold"/>
                                        <p:tgtEl>
                                          <p:spTgt spid="111627">
                                            <p:txEl>
                                              <p:pRg st="5" end="5"/>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11627">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7" grpId="0"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
</p:tagLst>
</file>

<file path=ppt/tags/tag10.xml><?xml version="1.0" encoding="utf-8"?>
<p:tagLst xmlns:a="http://schemas.openxmlformats.org/drawingml/2006/main" xmlns:r="http://schemas.openxmlformats.org/officeDocument/2006/relationships" xmlns:p="http://schemas.openxmlformats.org/presentationml/2006/main">
  <p:tag name="TIMING" val="|0.7|0.6|0.6|0.7|0.8"/>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5|0.5|3.4|1|0.8|3|4.3"/>
</p:tagLst>
</file>

<file path=ppt/tags/tag13.xml><?xml version="1.0" encoding="utf-8"?>
<p:tagLst xmlns:a="http://schemas.openxmlformats.org/drawingml/2006/main" xmlns:r="http://schemas.openxmlformats.org/officeDocument/2006/relationships" xmlns:p="http://schemas.openxmlformats.org/presentationml/2006/main">
  <p:tag name="TIMING" val="|0.5|0.6|0.2|0.6|0.3|1.9|8|1.2|1.6|9.4|0.9|0.7|2.4"/>
</p:tagLst>
</file>

<file path=ppt/tags/tag14.xml><?xml version="1.0" encoding="utf-8"?>
<p:tagLst xmlns:a="http://schemas.openxmlformats.org/drawingml/2006/main" xmlns:r="http://schemas.openxmlformats.org/officeDocument/2006/relationships" xmlns:p="http://schemas.openxmlformats.org/presentationml/2006/main">
  <p:tag name="TIMING" val="|1.4|0.3|0.3|0.5|0.6|0.8"/>
</p:tagLst>
</file>

<file path=ppt/tags/tag15.xml><?xml version="1.0" encoding="utf-8"?>
<p:tagLst xmlns:a="http://schemas.openxmlformats.org/drawingml/2006/main" xmlns:r="http://schemas.openxmlformats.org/officeDocument/2006/relationships" xmlns:p="http://schemas.openxmlformats.org/presentationml/2006/main">
  <p:tag name="TIMING" val="|0.6"/>
</p:tagLst>
</file>

<file path=ppt/tags/tag16.xml><?xml version="1.0" encoding="utf-8"?>
<p:tagLst xmlns:a="http://schemas.openxmlformats.org/drawingml/2006/main" xmlns:r="http://schemas.openxmlformats.org/officeDocument/2006/relationships" xmlns:p="http://schemas.openxmlformats.org/presentationml/2006/main">
  <p:tag name="TIMING" val="|1.2|0.7|0.6|0.6|2|7.7|0.6|0.7"/>
</p:tagLst>
</file>

<file path=ppt/tags/tag17.xml><?xml version="1.0" encoding="utf-8"?>
<p:tagLst xmlns:a="http://schemas.openxmlformats.org/drawingml/2006/main" xmlns:r="http://schemas.openxmlformats.org/officeDocument/2006/relationships" xmlns:p="http://schemas.openxmlformats.org/presentationml/2006/main">
  <p:tag name="TIMING" val="|0.5|0.3|0.4|1.1|13.9"/>
</p:tagLst>
</file>

<file path=ppt/tags/tag18.xml><?xml version="1.0" encoding="utf-8"?>
<p:tagLst xmlns:a="http://schemas.openxmlformats.org/drawingml/2006/main" xmlns:r="http://schemas.openxmlformats.org/officeDocument/2006/relationships" xmlns:p="http://schemas.openxmlformats.org/presentationml/2006/main">
  <p:tag name="TIMING" val="|0.4|0.9|0.8|0.9|0.6|0.4|0.4|0.4"/>
</p:tagLst>
</file>

<file path=ppt/tags/tag19.xml><?xml version="1.0" encoding="utf-8"?>
<p:tagLst xmlns:a="http://schemas.openxmlformats.org/drawingml/2006/main" xmlns:r="http://schemas.openxmlformats.org/officeDocument/2006/relationships" xmlns:p="http://schemas.openxmlformats.org/presentationml/2006/main">
  <p:tag name="TIMING" val="|0.5|0.4|0.2|0.2|0.2|0.2|0.2|0.2|0.2|0.2|0.2|0.2|0.2|0.2|0.2|0.2|0.2|0.2|0.2|0.2|1.3"/>
</p:tagLst>
</file>

<file path=ppt/tags/tag2.xml><?xml version="1.0" encoding="utf-8"?>
<p:tagLst xmlns:a="http://schemas.openxmlformats.org/drawingml/2006/main" xmlns:r="http://schemas.openxmlformats.org/officeDocument/2006/relationships" xmlns:p="http://schemas.openxmlformats.org/presentationml/2006/main">
  <p:tag name="TIMING" val="|1.1"/>
</p:tagLst>
</file>

<file path=ppt/tags/tag20.xml><?xml version="1.0" encoding="utf-8"?>
<p:tagLst xmlns:a="http://schemas.openxmlformats.org/drawingml/2006/main" xmlns:r="http://schemas.openxmlformats.org/officeDocument/2006/relationships" xmlns:p="http://schemas.openxmlformats.org/presentationml/2006/main">
  <p:tag name="TIMING" val="|0.7|0.4|0.2|0.2|0.3|0.3|0.5|1.3"/>
</p:tagLst>
</file>

<file path=ppt/tags/tag21.xml><?xml version="1.0" encoding="utf-8"?>
<p:tagLst xmlns:a="http://schemas.openxmlformats.org/drawingml/2006/main" xmlns:r="http://schemas.openxmlformats.org/officeDocument/2006/relationships" xmlns:p="http://schemas.openxmlformats.org/presentationml/2006/main">
  <p:tag name="TIMING" val="|0.6|0.8|0.6|0.3|0.3|0.4|0.8|2.3"/>
</p:tagLst>
</file>

<file path=ppt/tags/tag22.xml><?xml version="1.0" encoding="utf-8"?>
<p:tagLst xmlns:a="http://schemas.openxmlformats.org/drawingml/2006/main" xmlns:r="http://schemas.openxmlformats.org/officeDocument/2006/relationships" xmlns:p="http://schemas.openxmlformats.org/presentationml/2006/main">
  <p:tag name="TIMING" val="|0.5|0.3|0.2|0.1|0.3|0.2|0.2|0.2|0.1|0.2|0.2|0.3|0.2|0.2|0.2|0.2|0.2|0.2|0.3|0.4|0.3"/>
</p:tagLst>
</file>

<file path=ppt/tags/tag23.xml><?xml version="1.0" encoding="utf-8"?>
<p:tagLst xmlns:a="http://schemas.openxmlformats.org/drawingml/2006/main" xmlns:r="http://schemas.openxmlformats.org/officeDocument/2006/relationships" xmlns:p="http://schemas.openxmlformats.org/presentationml/2006/main">
  <p:tag name="TIMING" val="|0.6|0.5|4.4|3.7"/>
</p:tagLst>
</file>

<file path=ppt/tags/tag24.xml><?xml version="1.0" encoding="utf-8"?>
<p:tagLst xmlns:a="http://schemas.openxmlformats.org/drawingml/2006/main" xmlns:r="http://schemas.openxmlformats.org/officeDocument/2006/relationships" xmlns:p="http://schemas.openxmlformats.org/presentationml/2006/main">
  <p:tag name="TIMING" val="|0.5|0.2|0.2|0.3|0.5|0.6|5.9"/>
</p:tagLst>
</file>

<file path=ppt/tags/tag25.xml><?xml version="1.0" encoding="utf-8"?>
<p:tagLst xmlns:a="http://schemas.openxmlformats.org/drawingml/2006/main" xmlns:r="http://schemas.openxmlformats.org/officeDocument/2006/relationships" xmlns:p="http://schemas.openxmlformats.org/presentationml/2006/main">
  <p:tag name="TIMING" val="|0.5|0.7"/>
</p:tagLst>
</file>

<file path=ppt/tags/tag26.xml><?xml version="1.0" encoding="utf-8"?>
<p:tagLst xmlns:a="http://schemas.openxmlformats.org/drawingml/2006/main" xmlns:r="http://schemas.openxmlformats.org/officeDocument/2006/relationships" xmlns:p="http://schemas.openxmlformats.org/presentationml/2006/main">
  <p:tag name="TIMING" val="|0.4|0.5"/>
</p:tagLst>
</file>

<file path=ppt/tags/tag27.xml><?xml version="1.0" encoding="utf-8"?>
<p:tagLst xmlns:a="http://schemas.openxmlformats.org/drawingml/2006/main" xmlns:r="http://schemas.openxmlformats.org/officeDocument/2006/relationships" xmlns:p="http://schemas.openxmlformats.org/presentationml/2006/main">
  <p:tag name="TIMING" val="|0.4|0.6"/>
</p:tagLst>
</file>

<file path=ppt/tags/tag28.xml><?xml version="1.0" encoding="utf-8"?>
<p:tagLst xmlns:a="http://schemas.openxmlformats.org/drawingml/2006/main" xmlns:r="http://schemas.openxmlformats.org/officeDocument/2006/relationships" xmlns:p="http://schemas.openxmlformats.org/presentationml/2006/main">
  <p:tag name="TIMING" val="|0.4|0.6"/>
</p:tagLst>
</file>

<file path=ppt/tags/tag29.xml><?xml version="1.0" encoding="utf-8"?>
<p:tagLst xmlns:a="http://schemas.openxmlformats.org/drawingml/2006/main" xmlns:r="http://schemas.openxmlformats.org/officeDocument/2006/relationships" xmlns:p="http://schemas.openxmlformats.org/presentationml/2006/main">
  <p:tag name="TIMING" val="|0.4|0.6"/>
</p:tagLst>
</file>

<file path=ppt/tags/tag3.xml><?xml version="1.0" encoding="utf-8"?>
<p:tagLst xmlns:a="http://schemas.openxmlformats.org/drawingml/2006/main" xmlns:r="http://schemas.openxmlformats.org/officeDocument/2006/relationships" xmlns:p="http://schemas.openxmlformats.org/presentationml/2006/main">
  <p:tag name="TIMING" val="|0.6|2.7|0.6"/>
</p:tagLst>
</file>

<file path=ppt/tags/tag30.xml><?xml version="1.0" encoding="utf-8"?>
<p:tagLst xmlns:a="http://schemas.openxmlformats.org/drawingml/2006/main" xmlns:r="http://schemas.openxmlformats.org/officeDocument/2006/relationships" xmlns:p="http://schemas.openxmlformats.org/presentationml/2006/main">
  <p:tag name="TIMING" val="|0.3|1.9|0.6|2.7|0.8|1.4|0.7"/>
</p:tagLst>
</file>

<file path=ppt/tags/tag31.xml><?xml version="1.0" encoding="utf-8"?>
<p:tagLst xmlns:a="http://schemas.openxmlformats.org/drawingml/2006/main" xmlns:r="http://schemas.openxmlformats.org/officeDocument/2006/relationships" xmlns:p="http://schemas.openxmlformats.org/presentationml/2006/main">
  <p:tag name="TIMING" val="|0.3|0.6"/>
</p:tagLst>
</file>

<file path=ppt/tags/tag32.xml><?xml version="1.0" encoding="utf-8"?>
<p:tagLst xmlns:a="http://schemas.openxmlformats.org/drawingml/2006/main" xmlns:r="http://schemas.openxmlformats.org/officeDocument/2006/relationships" xmlns:p="http://schemas.openxmlformats.org/presentationml/2006/main">
  <p:tag name="TIMING" val="|0.9|0.5|3.3"/>
</p:tagLst>
</file>

<file path=ppt/tags/tag33.xml><?xml version="1.0" encoding="utf-8"?>
<p:tagLst xmlns:a="http://schemas.openxmlformats.org/drawingml/2006/main" xmlns:r="http://schemas.openxmlformats.org/officeDocument/2006/relationships" xmlns:p="http://schemas.openxmlformats.org/presentationml/2006/main">
  <p:tag name="TIMING" val="|0.4|0.5"/>
</p:tagLst>
</file>

<file path=ppt/tags/tag34.xml><?xml version="1.0" encoding="utf-8"?>
<p:tagLst xmlns:a="http://schemas.openxmlformats.org/drawingml/2006/main" xmlns:r="http://schemas.openxmlformats.org/officeDocument/2006/relationships" xmlns:p="http://schemas.openxmlformats.org/presentationml/2006/main">
  <p:tag name="TIMING" val="|0.4|0.7"/>
</p:tagLst>
</file>

<file path=ppt/tags/tag35.xml><?xml version="1.0" encoding="utf-8"?>
<p:tagLst xmlns:a="http://schemas.openxmlformats.org/drawingml/2006/main" xmlns:r="http://schemas.openxmlformats.org/officeDocument/2006/relationships" xmlns:p="http://schemas.openxmlformats.org/presentationml/2006/main">
  <p:tag name="TIMING" val="|0.4|1.3"/>
</p:tagLst>
</file>

<file path=ppt/tags/tag36.xml><?xml version="1.0" encoding="utf-8"?>
<p:tagLst xmlns:a="http://schemas.openxmlformats.org/drawingml/2006/main" xmlns:r="http://schemas.openxmlformats.org/officeDocument/2006/relationships" xmlns:p="http://schemas.openxmlformats.org/presentationml/2006/main">
  <p:tag name="TIMING" val="|0.4|0.7"/>
</p:tagLst>
</file>

<file path=ppt/tags/tag37.xml><?xml version="1.0" encoding="utf-8"?>
<p:tagLst xmlns:a="http://schemas.openxmlformats.org/drawingml/2006/main" xmlns:r="http://schemas.openxmlformats.org/officeDocument/2006/relationships" xmlns:p="http://schemas.openxmlformats.org/presentationml/2006/main">
  <p:tag name="TIMING" val="|0.4|0.7"/>
</p:tagLst>
</file>

<file path=ppt/tags/tag38.xml><?xml version="1.0" encoding="utf-8"?>
<p:tagLst xmlns:a="http://schemas.openxmlformats.org/drawingml/2006/main" xmlns:r="http://schemas.openxmlformats.org/officeDocument/2006/relationships" xmlns:p="http://schemas.openxmlformats.org/presentationml/2006/main">
  <p:tag name="TIMING" val="|0.4|0.4"/>
</p:tagLst>
</file>

<file path=ppt/tags/tag39.xml><?xml version="1.0" encoding="utf-8"?>
<p:tagLst xmlns:a="http://schemas.openxmlformats.org/drawingml/2006/main" xmlns:r="http://schemas.openxmlformats.org/officeDocument/2006/relationships" xmlns:p="http://schemas.openxmlformats.org/presentationml/2006/main">
  <p:tag name="TIMING" val="|0.8|0.7|1.8|6|2.3|0.6"/>
</p:tagLst>
</file>

<file path=ppt/tags/tag4.xml><?xml version="1.0" encoding="utf-8"?>
<p:tagLst xmlns:a="http://schemas.openxmlformats.org/drawingml/2006/main" xmlns:r="http://schemas.openxmlformats.org/officeDocument/2006/relationships" xmlns:p="http://schemas.openxmlformats.org/presentationml/2006/main">
  <p:tag name="TIMING" val="|0.6|2.4|1.9|0.9|0.9|1|1.9"/>
</p:tagLst>
</file>

<file path=ppt/tags/tag40.xml><?xml version="1.0" encoding="utf-8"?>
<p:tagLst xmlns:a="http://schemas.openxmlformats.org/drawingml/2006/main" xmlns:r="http://schemas.openxmlformats.org/officeDocument/2006/relationships" xmlns:p="http://schemas.openxmlformats.org/presentationml/2006/main">
  <p:tag name="TIMING" val="|0.4|1.1"/>
</p:tagLst>
</file>

<file path=ppt/tags/tag41.xml><?xml version="1.0" encoding="utf-8"?>
<p:tagLst xmlns:a="http://schemas.openxmlformats.org/drawingml/2006/main" xmlns:r="http://schemas.openxmlformats.org/officeDocument/2006/relationships" xmlns:p="http://schemas.openxmlformats.org/presentationml/2006/main">
  <p:tag name="TIMING" val="|0.6|3.6"/>
</p:tagLst>
</file>

<file path=ppt/tags/tag42.xml><?xml version="1.0" encoding="utf-8"?>
<p:tagLst xmlns:a="http://schemas.openxmlformats.org/drawingml/2006/main" xmlns:r="http://schemas.openxmlformats.org/officeDocument/2006/relationships" xmlns:p="http://schemas.openxmlformats.org/presentationml/2006/main">
  <p:tag name="TIMING" val="|0.5|0.5"/>
</p:tagLst>
</file>

<file path=ppt/tags/tag43.xml><?xml version="1.0" encoding="utf-8"?>
<p:tagLst xmlns:a="http://schemas.openxmlformats.org/drawingml/2006/main" xmlns:r="http://schemas.openxmlformats.org/officeDocument/2006/relationships" xmlns:p="http://schemas.openxmlformats.org/presentationml/2006/main">
  <p:tag name="TIMING" val="|0.7|6.5|14.1"/>
</p:tagLst>
</file>

<file path=ppt/tags/tag44.xml><?xml version="1.0" encoding="utf-8"?>
<p:tagLst xmlns:a="http://schemas.openxmlformats.org/drawingml/2006/main" xmlns:r="http://schemas.openxmlformats.org/officeDocument/2006/relationships" xmlns:p="http://schemas.openxmlformats.org/presentationml/2006/main">
  <p:tag name="TIMING" val="|0.4|0.7"/>
</p:tagLst>
</file>

<file path=ppt/tags/tag45.xml><?xml version="1.0" encoding="utf-8"?>
<p:tagLst xmlns:a="http://schemas.openxmlformats.org/drawingml/2006/main" xmlns:r="http://schemas.openxmlformats.org/officeDocument/2006/relationships" xmlns:p="http://schemas.openxmlformats.org/presentationml/2006/main">
  <p:tag name="TIMING" val="|0.4|2.4|2.2|1.1|1.2|0.8|0.7|0.7"/>
</p:tagLst>
</file>

<file path=ppt/tags/tag46.xml><?xml version="1.0" encoding="utf-8"?>
<p:tagLst xmlns:a="http://schemas.openxmlformats.org/drawingml/2006/main" xmlns:r="http://schemas.openxmlformats.org/officeDocument/2006/relationships" xmlns:p="http://schemas.openxmlformats.org/presentationml/2006/main">
  <p:tag name="TIMING" val="|0.7|0.4"/>
</p:tagLst>
</file>

<file path=ppt/tags/tag47.xml><?xml version="1.0" encoding="utf-8"?>
<p:tagLst xmlns:a="http://schemas.openxmlformats.org/drawingml/2006/main" xmlns:r="http://schemas.openxmlformats.org/officeDocument/2006/relationships" xmlns:p="http://schemas.openxmlformats.org/presentationml/2006/main">
  <p:tag name="TIMING" val="|0.4|0.6"/>
</p:tagLst>
</file>

<file path=ppt/tags/tag48.xml><?xml version="1.0" encoding="utf-8"?>
<p:tagLst xmlns:a="http://schemas.openxmlformats.org/drawingml/2006/main" xmlns:r="http://schemas.openxmlformats.org/officeDocument/2006/relationships" xmlns:p="http://schemas.openxmlformats.org/presentationml/2006/main">
  <p:tag name="TIMING" val="|0.4|0.4"/>
</p:tagLst>
</file>

<file path=ppt/tags/tag49.xml><?xml version="1.0" encoding="utf-8"?>
<p:tagLst xmlns:a="http://schemas.openxmlformats.org/drawingml/2006/main" xmlns:r="http://schemas.openxmlformats.org/officeDocument/2006/relationships" xmlns:p="http://schemas.openxmlformats.org/presentationml/2006/main">
  <p:tag name="TIMING" val="|0.4|0.6"/>
</p:tagLst>
</file>

<file path=ppt/tags/tag5.xml><?xml version="1.0" encoding="utf-8"?>
<p:tagLst xmlns:a="http://schemas.openxmlformats.org/drawingml/2006/main" xmlns:r="http://schemas.openxmlformats.org/officeDocument/2006/relationships" xmlns:p="http://schemas.openxmlformats.org/presentationml/2006/main">
  <p:tag name="TIMING" val="|0.7|0.6|0.6|3.2"/>
</p:tagLst>
</file>

<file path=ppt/tags/tag50.xml><?xml version="1.0" encoding="utf-8"?>
<p:tagLst xmlns:a="http://schemas.openxmlformats.org/drawingml/2006/main" xmlns:r="http://schemas.openxmlformats.org/officeDocument/2006/relationships" xmlns:p="http://schemas.openxmlformats.org/presentationml/2006/main">
  <p:tag name="TIMING" val="|0.4|0.6"/>
</p:tagLst>
</file>

<file path=ppt/tags/tag51.xml><?xml version="1.0" encoding="utf-8"?>
<p:tagLst xmlns:a="http://schemas.openxmlformats.org/drawingml/2006/main" xmlns:r="http://schemas.openxmlformats.org/officeDocument/2006/relationships" xmlns:p="http://schemas.openxmlformats.org/presentationml/2006/main">
  <p:tag name="TIMING" val="|0.3|0.5"/>
</p:tagLst>
</file>

<file path=ppt/tags/tag52.xml><?xml version="1.0" encoding="utf-8"?>
<p:tagLst xmlns:a="http://schemas.openxmlformats.org/drawingml/2006/main" xmlns:r="http://schemas.openxmlformats.org/officeDocument/2006/relationships" xmlns:p="http://schemas.openxmlformats.org/presentationml/2006/main">
  <p:tag name="TIMING" val="|0.4|0.8|0.7|16.5|4.6"/>
</p:tagLst>
</file>

<file path=ppt/tags/tag53.xml><?xml version="1.0" encoding="utf-8"?>
<p:tagLst xmlns:a="http://schemas.openxmlformats.org/drawingml/2006/main" xmlns:r="http://schemas.openxmlformats.org/officeDocument/2006/relationships" xmlns:p="http://schemas.openxmlformats.org/presentationml/2006/main">
  <p:tag name="TIMING" val="|0.4|0.7"/>
</p:tagLst>
</file>

<file path=ppt/tags/tag54.xml><?xml version="1.0" encoding="utf-8"?>
<p:tagLst xmlns:a="http://schemas.openxmlformats.org/drawingml/2006/main" xmlns:r="http://schemas.openxmlformats.org/officeDocument/2006/relationships" xmlns:p="http://schemas.openxmlformats.org/presentationml/2006/main">
  <p:tag name="TIMING" val="|0.3|0.5"/>
</p:tagLst>
</file>

<file path=ppt/tags/tag55.xml><?xml version="1.0" encoding="utf-8"?>
<p:tagLst xmlns:a="http://schemas.openxmlformats.org/drawingml/2006/main" xmlns:r="http://schemas.openxmlformats.org/officeDocument/2006/relationships" xmlns:p="http://schemas.openxmlformats.org/presentationml/2006/main">
  <p:tag name="TIMING" val="|0.8|4.8|0.4|1"/>
</p:tagLst>
</file>

<file path=ppt/tags/tag56.xml><?xml version="1.0" encoding="utf-8"?>
<p:tagLst xmlns:a="http://schemas.openxmlformats.org/drawingml/2006/main" xmlns:r="http://schemas.openxmlformats.org/officeDocument/2006/relationships" xmlns:p="http://schemas.openxmlformats.org/presentationml/2006/main">
  <p:tag name="TIMING" val="|0.3|1.6|0.5|0.3|0.5|0.6|1.5"/>
</p:tagLst>
</file>

<file path=ppt/tags/tag57.xml><?xml version="1.0" encoding="utf-8"?>
<p:tagLst xmlns:a="http://schemas.openxmlformats.org/drawingml/2006/main" xmlns:r="http://schemas.openxmlformats.org/officeDocument/2006/relationships" xmlns:p="http://schemas.openxmlformats.org/presentationml/2006/main">
  <p:tag name="TIMING" val="|0.8|2.4|1.7"/>
</p:tagLst>
</file>

<file path=ppt/tags/tag58.xml><?xml version="1.0" encoding="utf-8"?>
<p:tagLst xmlns:a="http://schemas.openxmlformats.org/drawingml/2006/main" xmlns:r="http://schemas.openxmlformats.org/officeDocument/2006/relationships" xmlns:p="http://schemas.openxmlformats.org/presentationml/2006/main">
  <p:tag name="TIMING" val="|0.5|0.8|0.7"/>
</p:tagLst>
</file>

<file path=ppt/tags/tag59.xml><?xml version="1.0" encoding="utf-8"?>
<p:tagLst xmlns:a="http://schemas.openxmlformats.org/drawingml/2006/main" xmlns:r="http://schemas.openxmlformats.org/officeDocument/2006/relationships" xmlns:p="http://schemas.openxmlformats.org/presentationml/2006/main">
  <p:tag name="TIMING" val="|0.6|1.9|6.3"/>
</p:tagLst>
</file>

<file path=ppt/tags/tag6.xml><?xml version="1.0" encoding="utf-8"?>
<p:tagLst xmlns:a="http://schemas.openxmlformats.org/drawingml/2006/main" xmlns:r="http://schemas.openxmlformats.org/officeDocument/2006/relationships" xmlns:p="http://schemas.openxmlformats.org/presentationml/2006/main">
  <p:tag name="TIMING" val="|0.4|4.9|0.6|0.4|0.6|0.4|0.4"/>
</p:tagLst>
</file>

<file path=ppt/tags/tag7.xml><?xml version="1.0" encoding="utf-8"?>
<p:tagLst xmlns:a="http://schemas.openxmlformats.org/drawingml/2006/main" xmlns:r="http://schemas.openxmlformats.org/officeDocument/2006/relationships" xmlns:p="http://schemas.openxmlformats.org/presentationml/2006/main">
  <p:tag name="TIMING" val="|0.7|0.6|0.6|0.7|0.7|1.3|1.2"/>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4.7"/>
</p:tagLst>
</file>

<file path=ppt/theme/theme1.xml><?xml version="1.0" encoding="utf-8"?>
<a:theme xmlns:a="http://schemas.openxmlformats.org/drawingml/2006/main" name="A-00.pot">
  <a:themeElements>
    <a:clrScheme name="A-00.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A-00.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ES_tradnl"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ES_tradnl" sz="2400" b="0" i="0" u="none" strike="noStrike" cap="none" normalizeH="0" baseline="0">
            <a:ln>
              <a:noFill/>
            </a:ln>
            <a:solidFill>
              <a:schemeClr val="tx1"/>
            </a:solidFill>
            <a:effectLst/>
            <a:latin typeface="Times New Roman" charset="0"/>
          </a:defRPr>
        </a:defPPr>
      </a:lstStyle>
    </a:lnDef>
  </a:objectDefaults>
  <a:extraClrSchemeLst>
    <a:extraClrScheme>
      <a:clrScheme name="A-00.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00.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00.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00.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00.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00.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00.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C:\Archivos de programa\Microsoft Office\Plantillas\A-00.pot</Template>
  <TotalTime>2935</TotalTime>
  <Words>2979</Words>
  <Application>Microsoft Macintosh PowerPoint</Application>
  <PresentationFormat>Presentación en pantalla (4:3)</PresentationFormat>
  <Paragraphs>994</Paragraphs>
  <Slides>84</Slides>
  <Notes>84</Notes>
  <HiddenSlides>0</HiddenSlides>
  <MMClips>0</MMClips>
  <ScaleCrop>false</ScaleCrop>
  <HeadingPairs>
    <vt:vector size="8" baseType="variant">
      <vt:variant>
        <vt:lpstr>Fuentes usadas</vt:lpstr>
      </vt:variant>
      <vt:variant>
        <vt:i4>3</vt:i4>
      </vt:variant>
      <vt:variant>
        <vt:lpstr>Tema</vt:lpstr>
      </vt:variant>
      <vt:variant>
        <vt:i4>1</vt:i4>
      </vt:variant>
      <vt:variant>
        <vt:lpstr>Servidores OLE incrustados</vt:lpstr>
      </vt:variant>
      <vt:variant>
        <vt:i4>3</vt:i4>
      </vt:variant>
      <vt:variant>
        <vt:lpstr>Títulos de diapositiva</vt:lpstr>
      </vt:variant>
      <vt:variant>
        <vt:i4>84</vt:i4>
      </vt:variant>
    </vt:vector>
  </HeadingPairs>
  <TitlesOfParts>
    <vt:vector size="91" baseType="lpstr">
      <vt:lpstr>Arial</vt:lpstr>
      <vt:lpstr>Arial Black</vt:lpstr>
      <vt:lpstr>Times New Roman</vt:lpstr>
      <vt:lpstr>A-00.pot</vt:lpstr>
      <vt:lpstr>Imagen</vt:lpstr>
      <vt:lpstr>Documento</vt:lpstr>
      <vt:lpstr>Imagen de mapa de bits</vt:lpstr>
      <vt:lpstr>Presentación de PowerPoint</vt:lpstr>
      <vt:lpstr>Presentación de PowerPoint</vt:lpstr>
      <vt:lpstr>LA HISTORIA INTERMINABLE</vt:lpstr>
      <vt:lpstr>LA HISTORIA INTERMINABLE</vt:lpstr>
      <vt:lpstr>LA HISTORIA INTERMINABLE</vt:lpstr>
      <vt:lpstr>LA HISTORIA INTERMINABLE</vt:lpstr>
      <vt:lpstr>ESQUEMA</vt:lpstr>
      <vt:lpstr>TRADUCCIÓN: “HUMANA vs. AUTOMÁTICA”</vt:lpstr>
      <vt:lpstr>TRADUCCIÓN AUTOMÁTICA: “HISTORIA”</vt:lpstr>
      <vt:lpstr>TRADUCCIÓN AUTOMÁTICA: “CLASIFICACIÓN”</vt:lpstr>
      <vt:lpstr>TRADUCCIÓN AUTOMÁTICA: “DISPOSITIVOS FÍSICOS”</vt:lpstr>
      <vt:lpstr>TRADUCCIÓN AUTOMÁTICA: “DISPOSITIVOS FÍSICOS”</vt:lpstr>
      <vt:lpstr>TRADUCCIÓN AUTOMÁTICA: “DISPOSITIVOS FÍSICOS”</vt:lpstr>
      <vt:lpstr>TRADUCCIÓN AUTOMÁTICA: “DISPOSITIVOS FÍSICOS”</vt:lpstr>
      <vt:lpstr>TRADUCCIÓN AUTOMÁTICA: “DISPOSITIVOS FÍSICOS”</vt:lpstr>
      <vt:lpstr>TRADUCCIÓN AUTOMÁTICA: “DISPOSITIVOS FÍSICOS”</vt:lpstr>
      <vt:lpstr>TRADUCCIÓN AUTOMÁTICA: “DISPOSITIVOS FÍSICOS”</vt:lpstr>
      <vt:lpstr>TRADUCCIÓN AUTOMÁTICA: “DISPOSITIVOS FÍSICOS”</vt:lpstr>
      <vt:lpstr>TRADUCCIÓN AUTOMÁTICA: “DISPOSITIVOS FÍSICOS”</vt:lpstr>
      <vt:lpstr>TRADUCCIÓN AUTOMÁTICA: “DISPOSITIVOS FÍSICOS”</vt:lpstr>
      <vt:lpstr>TRADUCCIÓN AUTOMÁTICA: “DISPOSITIVOS FÍSICOS”</vt:lpstr>
      <vt:lpstr>TRADUCCIÓN AUTOMÁTICA: “DISPOSITIVOS FÍSICOS”</vt:lpstr>
      <vt:lpstr>TRADUCCIÓN AUTOMÁTICA: “DISPOSITIVOS FÍSICOS”</vt:lpstr>
      <vt:lpstr>TRADUCCIÓN AUTOMÁTICA: “DISPOSITIVOS FÍSICOS”</vt:lpstr>
      <vt:lpstr>TRADUCCIÓN AUTOMÁTICA: “DISPOSITIVOS FÍSICOS”</vt:lpstr>
      <vt:lpstr>TRADUCCIÓN AUTOMÁTICA: “DISPOSITIVOS FÍSICOS”</vt:lpstr>
      <vt:lpstr>TRADUCCIÓN AUTOMÁTICA: “DISPOSITIVOS FÍSICOS”</vt:lpstr>
      <vt:lpstr>TRADUCCIÓN AUTOMÁTICA: “DISPOSITIVOS LÓGICOS”</vt:lpstr>
      <vt:lpstr>´TRADUCCIÓN AUTOMÁTICA: “EL SOFTWARE: CONSIDERACIONES”</vt:lpstr>
      <vt:lpstr>TRADUCCIÓN AUTOMÁTICA: “EL SOFTWARE: LICENCIAS”</vt:lpstr>
      <vt:lpstr>TRADUCCIÓN AUTOMÁTICA: “TIPOS DE LICENCIAS”</vt:lpstr>
      <vt:lpstr>TRADUCCIÓN AUTOMÁTICA: “EL SOFTWARE: INTERNET”</vt:lpstr>
      <vt:lpstr>TRADUCCIÓN AUTOMÁTICA: “EL SOFTWARE: INTERNET”</vt:lpstr>
      <vt:lpstr>TRADUCCIÓN AUTOMÁTICA: “EL SOFTWARE: INTERNET”</vt:lpstr>
      <vt:lpstr>TRADUCCIÓN AUTOMÁTICA: “DISPOSITIVOS LÓGICOS”</vt:lpstr>
      <vt:lpstr>TRADUCCIÓN AUTOMÁTICA: “PROCESO Y SUBPROCESOS”</vt:lpstr>
      <vt:lpstr>Presentación de PowerPoint</vt:lpstr>
      <vt:lpstr>TRADUCCIÓN AUTOMÁTICA: “PROCESO Y SUBPROCESOS”</vt:lpstr>
      <vt:lpstr>TRADUCCIÓN AUTOMÁTICA: “PROCESO Y SUBPROCESOS”</vt:lpstr>
      <vt:lpstr>TRADUCCIÓN AUTOMÁTICA: “PROCESO Y SUBPROCESOS”</vt:lpstr>
      <vt:lpstr>TRADUCCIÓN AUTOMÁTICA: “PROCESO Y SUBPROCESOS”</vt:lpstr>
      <vt:lpstr>Presentación de PowerPoint</vt:lpstr>
      <vt:lpstr>TRADUCCIÓN AUTOMÁTICA: “SUBPROCESOS: OBTENCIÓN”</vt:lpstr>
      <vt:lpstr>TRADUCCIÓN AUTOMÁTICA: “SUBPROCESOS: OBTENCIÓN”</vt:lpstr>
      <vt:lpstr>TRADUCCIÓN AUTOMÁTICA:  “SUBPROCESOS: OBTENCIÓN”</vt:lpstr>
      <vt:lpstr>TRADUCCIÓN AUTOMÁTICA:  “SUBPROCESOS: OBTENCIÓN”</vt:lpstr>
      <vt:lpstr>TRADUCCIÓN AUTOMÁTICA:  “SUBPROCESOS: OBTENCIÓN”</vt:lpstr>
      <vt:lpstr>TRADUCCIÓN AUTOMÁTICA:  “SUBPROCESOS: OBTENCIÓN”</vt:lpstr>
      <vt:lpstr>TRADUCCIÓN AUTOMÁTICA:  “SUBPROCESOS: OBTENCIÓN”</vt:lpstr>
      <vt:lpstr>TRADUCCIÓN AUTOMÁTICA:  “SUBPROCESOS: OBTENCIÓN”</vt:lpstr>
      <vt:lpstr>TRADUCCIÓN AUTOMÁTICA: “SUBPROCESOS: ANÁLISIS”</vt:lpstr>
      <vt:lpstr>TRADUCCIÓN AUTOMÁTICA:  “SUBPROCESOS: ANÁLISIS”</vt:lpstr>
      <vt:lpstr>TRADUCCIÓN AUTOMÁTICA: “SUBPROCESOS: PREPARACIÓN”</vt:lpstr>
      <vt:lpstr>TRADUCCIÓN AUTOMÁTICA:  “SUBPROCESOS: PREPARACIÓN”</vt:lpstr>
      <vt:lpstr>TRADUCCIÓN AUTOMÁTICA:  “SUBPROCESOS: PREPARACIÓN”</vt:lpstr>
      <vt:lpstr>TRADUCCIÓN AUTOMÁTICA:  “SUBPROCESOS: PREPARACIÓN”</vt:lpstr>
      <vt:lpstr>TRADUCCIÓN AUTOMÁTICA:  “SUBPROCESOS: PREPARACIÓN”</vt:lpstr>
      <vt:lpstr>TRADUCCIÓN AUTOMÁTICA:  “SUBPROCESOS: PREPARACIÓN”</vt:lpstr>
      <vt:lpstr>TRADUCCIÓN AUTOMÁTICA:  “SUBPROCESOS: PREPARACIÓN”</vt:lpstr>
      <vt:lpstr>TRADUCCIÓN AUTOMÁTICA: “SUBPROCESOS: TRADUCCIÓN”</vt:lpstr>
      <vt:lpstr>TRADUCCIÓN AUTOMÁTICA:  “SUBPROCESOS: TRADUCCIÓN”</vt:lpstr>
      <vt:lpstr>TRADUCCIÓN AUTOMÁTICA:  “SUBPROCESOS: TRADUCCIÓN”</vt:lpstr>
      <vt:lpstr>TRADUCCIÓN AUTOMÁTICA:  “SUBPROCESOS: TRADUCCIÓN”</vt:lpstr>
      <vt:lpstr>TRADUCCIÓN AUTOMÁTICA:  “SUBPROCESOS: TRADUCCIÓN”</vt:lpstr>
      <vt:lpstr>TRADUCCIÓN AUTOMÁTICA:  “SUBPROCESOS: TRADUCCIÓN”</vt:lpstr>
      <vt:lpstr>TRADUCCIÓN AUTOMÁTICA: “SUBPROCESOS: TRADUCCIÓN”</vt:lpstr>
      <vt:lpstr>TRADUCCIÓN AUTOMÁTICA:  “SUBPROCESOS: TRADUCCIÓN”</vt:lpstr>
      <vt:lpstr>TRADUCCIÓN AUTOMÁTICA:  “SUBPROCESOS: TRADUCCIÓN”</vt:lpstr>
      <vt:lpstr>TRADUCCIÓN AUTOMÁTICA:  “SUBPROCESOS: TRADUCCIÓN”</vt:lpstr>
      <vt:lpstr>TRADUCCIÓN AUTOMÁTICA: “SUBPROCESOS: CORRECCIÓN Y OPTIMIZACIÓN”</vt:lpstr>
      <vt:lpstr>TRADUCCIÓN AUTOMÁTICA: “SUBPROCESOS: CORRECCIÓN Y OPTIMIZACIÓN”</vt:lpstr>
      <vt:lpstr>TRADUCCIÓN AUTOMÁTICA: “SUBPROCESOS: CORRECCIÓN Y OPTIMIZACIÓN”</vt:lpstr>
      <vt:lpstr>TRADUCCIÓN AUTOMÁTICA: “SUBPROCESOS: CORRECCIÓN Y OPTIMIZACIÓN”</vt:lpstr>
      <vt:lpstr>TRADUCCIÓN AUTOMÁTICA: “SUBPROCESOS: CORRECCIÓN Y OPTIMIZACIÓN”</vt:lpstr>
      <vt:lpstr>TRADUCCIÓN AUTOMÁTICA: “SUBPROCESOS: CORRECCIÓN Y OPTIMIZACIÓN”</vt:lpstr>
      <vt:lpstr>TRADUCCIÓN AUTOMÁTICA: “SUBPROCESOS: CORRECCIÓN Y OPTIMIZACIÓN”</vt:lpstr>
      <vt:lpstr>TRADUCCIÓN AUTOMÁTICA: “SUBPROCESOS: CORRECCIÓN Y OPTIMIZACIÓN”</vt:lpstr>
      <vt:lpstr>TRADUCCIÓN AUTOMÁTICA: “SUBPROCESOS: CORRECCIÓN Y OPTIMIZACIÓN”</vt:lpstr>
      <vt:lpstr>TRADUCCIÓN AUTOMÁTICA: “SUBPROCESOS: CORRECCIÓN Y OPTIMIZACIÓN”</vt:lpstr>
      <vt:lpstr>TRADUCCIÓN AUTOMÁTICA: “SUBPROCESOS: ENTREGA”</vt:lpstr>
      <vt:lpstr>TRADUCCIÓN AUTOMÁTICA: “SUBPROCESOS: ENTREGA”</vt:lpstr>
      <vt:lpstr>´TRADUCCIÓN AUTOMÁTICA:  “SUBPROCESOS: GESTIÓN”</vt:lpstr>
      <vt:lpstr>´TRADUCCIÓN AUTOMÁTICA:  “SUBPROCESOS: PROMOCIÓN”</vt:lpstr>
      <vt:lpstr>´TRADUCCIÓN AUTOMÁTICA:  “SUBPROCESOS: ESPECIALIZACIÓN”</vt:lpstr>
    </vt:vector>
  </TitlesOfParts>
  <Company>JMV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FASES DE LA TRADUCCIÓN</dc:title>
  <dc:creator>Joan Miquel Vergés</dc:creator>
  <cp:lastModifiedBy>Joan Miquel Verges</cp:lastModifiedBy>
  <cp:revision>161</cp:revision>
  <cp:lastPrinted>1998-09-24T17:14:08Z</cp:lastPrinted>
  <dcterms:created xsi:type="dcterms:W3CDTF">2000-05-28T14:34:45Z</dcterms:created>
  <dcterms:modified xsi:type="dcterms:W3CDTF">2021-08-09T12:51:57Z</dcterms:modified>
</cp:coreProperties>
</file>